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6" r:id="rId3"/>
    <p:sldId id="267" r:id="rId4"/>
    <p:sldId id="268" r:id="rId5"/>
    <p:sldId id="269" r:id="rId6"/>
    <p:sldId id="270" r:id="rId7"/>
    <p:sldId id="271" r:id="rId8"/>
    <p:sldId id="275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995E41C8-B31F-4125-96B5-CCCCFC52DD33}"/>
    <pc:docChg chg="undo custSel addSld delSld modSld">
      <pc:chgData name="Nicolas Benech" userId="0051dd42c30e75a5" providerId="LiveId" clId="{995E41C8-B31F-4125-96B5-CCCCFC52DD33}" dt="2020-07-08T13:59:38.576" v="11825" actId="20577"/>
      <pc:docMkLst>
        <pc:docMk/>
      </pc:docMkLst>
      <pc:sldChg chg="addSp delSp modSp del mod">
        <pc:chgData name="Nicolas Benech" userId="0051dd42c30e75a5" providerId="LiveId" clId="{995E41C8-B31F-4125-96B5-CCCCFC52DD33}" dt="2020-07-07T15:16:48.036" v="9567" actId="47"/>
        <pc:sldMkLst>
          <pc:docMk/>
          <pc:sldMk cId="1104502984" sldId="256"/>
        </pc:sldMkLst>
        <pc:spChg chg="add del mod">
          <ac:chgData name="Nicolas Benech" userId="0051dd42c30e75a5" providerId="LiveId" clId="{995E41C8-B31F-4125-96B5-CCCCFC52DD33}" dt="2020-07-03T16:19:51.852" v="1291" actId="767"/>
          <ac:spMkLst>
            <pc:docMk/>
            <pc:sldMk cId="1104502984" sldId="256"/>
            <ac:spMk id="2" creationId="{3F05C190-A02E-412A-BBDE-D313D2214DF8}"/>
          </ac:spMkLst>
        </pc:spChg>
        <pc:spChg chg="add mod">
          <ac:chgData name="Nicolas Benech" userId="0051dd42c30e75a5" providerId="LiveId" clId="{995E41C8-B31F-4125-96B5-CCCCFC52DD33}" dt="2020-07-06T10:11:43.369" v="1763" actId="1076"/>
          <ac:spMkLst>
            <pc:docMk/>
            <pc:sldMk cId="1104502984" sldId="256"/>
            <ac:spMk id="2" creationId="{EF6999EB-B0E3-4AB3-A230-CD832867CE6D}"/>
          </ac:spMkLst>
        </pc:spChg>
        <pc:spChg chg="add mod">
          <ac:chgData name="Nicolas Benech" userId="0051dd42c30e75a5" providerId="LiveId" clId="{995E41C8-B31F-4125-96B5-CCCCFC52DD33}" dt="2020-07-03T16:34:53.917" v="1720" actId="1076"/>
          <ac:spMkLst>
            <pc:docMk/>
            <pc:sldMk cId="1104502984" sldId="256"/>
            <ac:spMk id="3" creationId="{04B350F7-7F31-488D-A889-51FFDED42641}"/>
          </ac:spMkLst>
        </pc:spChg>
        <pc:spChg chg="add mod">
          <ac:chgData name="Nicolas Benech" userId="0051dd42c30e75a5" providerId="LiveId" clId="{995E41C8-B31F-4125-96B5-CCCCFC52DD33}" dt="2020-07-03T16:35:00.473" v="1722" actId="1076"/>
          <ac:spMkLst>
            <pc:docMk/>
            <pc:sldMk cId="1104502984" sldId="256"/>
            <ac:spMk id="4" creationId="{DB8A45F8-33AC-45F9-9464-1FC6CDDD9786}"/>
          </ac:spMkLst>
        </pc:spChg>
        <pc:spChg chg="add mod">
          <ac:chgData name="Nicolas Benech" userId="0051dd42c30e75a5" providerId="LiveId" clId="{995E41C8-B31F-4125-96B5-CCCCFC52DD33}" dt="2020-07-06T10:10:14.545" v="1756" actId="20577"/>
          <ac:spMkLst>
            <pc:docMk/>
            <pc:sldMk cId="1104502984" sldId="256"/>
            <ac:spMk id="5" creationId="{4190531C-A3DF-430D-B543-9B6EEE072DB7}"/>
          </ac:spMkLst>
        </pc:spChg>
        <pc:spChg chg="add mod">
          <ac:chgData name="Nicolas Benech" userId="0051dd42c30e75a5" providerId="LiveId" clId="{995E41C8-B31F-4125-96B5-CCCCFC52DD33}" dt="2020-07-03T16:34:47.512" v="1718" actId="1076"/>
          <ac:spMkLst>
            <pc:docMk/>
            <pc:sldMk cId="1104502984" sldId="256"/>
            <ac:spMk id="6" creationId="{A3F574A5-C1F8-4DD0-AD76-4F0EC7E23F97}"/>
          </ac:spMkLst>
        </pc:spChg>
        <pc:spChg chg="add mod">
          <ac:chgData name="Nicolas Benech" userId="0051dd42c30e75a5" providerId="LiveId" clId="{995E41C8-B31F-4125-96B5-CCCCFC52DD33}" dt="2020-07-06T10:09:22.247" v="1754" actId="20577"/>
          <ac:spMkLst>
            <pc:docMk/>
            <pc:sldMk cId="1104502984" sldId="256"/>
            <ac:spMk id="7" creationId="{A667894B-1A04-4C04-8FD9-DAB6072CE348}"/>
          </ac:spMkLst>
        </pc:spChg>
        <pc:spChg chg="add mod">
          <ac:chgData name="Nicolas Benech" userId="0051dd42c30e75a5" providerId="LiveId" clId="{995E41C8-B31F-4125-96B5-CCCCFC52DD33}" dt="2020-07-07T12:45:21.603" v="7818" actId="1076"/>
          <ac:spMkLst>
            <pc:docMk/>
            <pc:sldMk cId="1104502984" sldId="256"/>
            <ac:spMk id="8" creationId="{9457F07A-E489-401D-8464-5CFB91B2B011}"/>
          </ac:spMkLst>
        </pc:spChg>
      </pc:sldChg>
      <pc:sldChg chg="addSp modSp mod modAnim">
        <pc:chgData name="Nicolas Benech" userId="0051dd42c30e75a5" providerId="LiveId" clId="{995E41C8-B31F-4125-96B5-CCCCFC52DD33}" dt="2020-07-03T13:19:59.369" v="35"/>
        <pc:sldMkLst>
          <pc:docMk/>
          <pc:sldMk cId="679734968" sldId="257"/>
        </pc:sldMkLst>
        <pc:spChg chg="add mod">
          <ac:chgData name="Nicolas Benech" userId="0051dd42c30e75a5" providerId="LiveId" clId="{995E41C8-B31F-4125-96B5-CCCCFC52DD33}" dt="2020-07-03T13:17:22.005" v="21" actId="1076"/>
          <ac:spMkLst>
            <pc:docMk/>
            <pc:sldMk cId="679734968" sldId="257"/>
            <ac:spMk id="2" creationId="{BB8FDBCD-A112-484D-B432-37F1F5A0ADFD}"/>
          </ac:spMkLst>
        </pc:spChg>
        <pc:spChg chg="mod">
          <ac:chgData name="Nicolas Benech" userId="0051dd42c30e75a5" providerId="LiveId" clId="{995E41C8-B31F-4125-96B5-CCCCFC52DD33}" dt="2020-07-03T13:18:52.098" v="28" actId="1076"/>
          <ac:spMkLst>
            <pc:docMk/>
            <pc:sldMk cId="679734968" sldId="257"/>
            <ac:spMk id="13" creationId="{00000000-0000-0000-0000-000000000000}"/>
          </ac:spMkLst>
        </pc:spChg>
        <pc:spChg chg="mod">
          <ac:chgData name="Nicolas Benech" userId="0051dd42c30e75a5" providerId="LiveId" clId="{995E41C8-B31F-4125-96B5-CCCCFC52DD33}" dt="2020-07-03T13:19:35.376" v="31" actId="164"/>
          <ac:spMkLst>
            <pc:docMk/>
            <pc:sldMk cId="679734968" sldId="257"/>
            <ac:spMk id="14" creationId="{00000000-0000-0000-0000-000000000000}"/>
          </ac:spMkLst>
        </pc:spChg>
        <pc:spChg chg="mod">
          <ac:chgData name="Nicolas Benech" userId="0051dd42c30e75a5" providerId="LiveId" clId="{995E41C8-B31F-4125-96B5-CCCCFC52DD33}" dt="2020-07-03T13:19:35.376" v="31" actId="164"/>
          <ac:spMkLst>
            <pc:docMk/>
            <pc:sldMk cId="679734968" sldId="257"/>
            <ac:spMk id="15" creationId="{00000000-0000-0000-0000-000000000000}"/>
          </ac:spMkLst>
        </pc:spChg>
        <pc:grpChg chg="add mod">
          <ac:chgData name="Nicolas Benech" userId="0051dd42c30e75a5" providerId="LiveId" clId="{995E41C8-B31F-4125-96B5-CCCCFC52DD33}" dt="2020-07-03T13:19:35.376" v="31" actId="164"/>
          <ac:grpSpMkLst>
            <pc:docMk/>
            <pc:sldMk cId="679734968" sldId="257"/>
            <ac:grpSpMk id="3" creationId="{99BC0F9F-0931-45E6-9F86-C41A66F7EE37}"/>
          </ac:grpSpMkLst>
        </pc:grpChg>
      </pc:sldChg>
      <pc:sldChg chg="addSp modSp mod modAnim">
        <pc:chgData name="Nicolas Benech" userId="0051dd42c30e75a5" providerId="LiveId" clId="{995E41C8-B31F-4125-96B5-CCCCFC52DD33}" dt="2020-07-08T13:59:38.576" v="11825" actId="20577"/>
        <pc:sldMkLst>
          <pc:docMk/>
          <pc:sldMk cId="3352667611" sldId="258"/>
        </pc:sldMkLst>
        <pc:spChg chg="add mod">
          <ac:chgData name="Nicolas Benech" userId="0051dd42c30e75a5" providerId="LiveId" clId="{995E41C8-B31F-4125-96B5-CCCCFC52DD33}" dt="2020-07-08T10:19:23.243" v="10529" actId="1076"/>
          <ac:spMkLst>
            <pc:docMk/>
            <pc:sldMk cId="3352667611" sldId="258"/>
            <ac:spMk id="2" creationId="{D30F0493-2C53-4403-A014-7BD65F5CF2D4}"/>
          </ac:spMkLst>
        </pc:spChg>
        <pc:spChg chg="mod">
          <ac:chgData name="Nicolas Benech" userId="0051dd42c30e75a5" providerId="LiveId" clId="{995E41C8-B31F-4125-96B5-CCCCFC52DD33}" dt="2020-07-03T13:20:34.699" v="37" actId="1076"/>
          <ac:spMkLst>
            <pc:docMk/>
            <pc:sldMk cId="3352667611" sldId="258"/>
            <ac:spMk id="8" creationId="{00000000-0000-0000-0000-000000000000}"/>
          </ac:spMkLst>
        </pc:spChg>
        <pc:spChg chg="mod">
          <ac:chgData name="Nicolas Benech" userId="0051dd42c30e75a5" providerId="LiveId" clId="{995E41C8-B31F-4125-96B5-CCCCFC52DD33}" dt="2020-07-08T13:59:38.576" v="11825" actId="20577"/>
          <ac:spMkLst>
            <pc:docMk/>
            <pc:sldMk cId="3352667611" sldId="258"/>
            <ac:spMk id="9" creationId="{00000000-0000-0000-0000-000000000000}"/>
          </ac:spMkLst>
        </pc:spChg>
        <pc:spChg chg="mod">
          <ac:chgData name="Nicolas Benech" userId="0051dd42c30e75a5" providerId="LiveId" clId="{995E41C8-B31F-4125-96B5-CCCCFC52DD33}" dt="2020-07-07T14:12:27.019" v="8569" actId="20577"/>
          <ac:spMkLst>
            <pc:docMk/>
            <pc:sldMk cId="3352667611" sldId="258"/>
            <ac:spMk id="12" creationId="{00000000-0000-0000-0000-000000000000}"/>
          </ac:spMkLst>
        </pc:spChg>
        <pc:spChg chg="mod">
          <ac:chgData name="Nicolas Benech" userId="0051dd42c30e75a5" providerId="LiveId" clId="{995E41C8-B31F-4125-96B5-CCCCFC52DD33}" dt="2020-07-07T13:30:14.127" v="7844" actId="1076"/>
          <ac:spMkLst>
            <pc:docMk/>
            <pc:sldMk cId="3352667611" sldId="258"/>
            <ac:spMk id="13" creationId="{00000000-0000-0000-0000-000000000000}"/>
          </ac:spMkLst>
        </pc:spChg>
      </pc:sldChg>
      <pc:sldChg chg="addSp modSp mod modAnim">
        <pc:chgData name="Nicolas Benech" userId="0051dd42c30e75a5" providerId="LiveId" clId="{995E41C8-B31F-4125-96B5-CCCCFC52DD33}" dt="2020-07-07T13:47:40.339" v="8379" actId="20577"/>
        <pc:sldMkLst>
          <pc:docMk/>
          <pc:sldMk cId="2881180364" sldId="259"/>
        </pc:sldMkLst>
        <pc:spChg chg="add mod">
          <ac:chgData name="Nicolas Benech" userId="0051dd42c30e75a5" providerId="LiveId" clId="{995E41C8-B31F-4125-96B5-CCCCFC52DD33}" dt="2020-07-07T13:47:40.339" v="8379" actId="20577"/>
          <ac:spMkLst>
            <pc:docMk/>
            <pc:sldMk cId="2881180364" sldId="259"/>
            <ac:spMk id="2" creationId="{FF0F7807-F868-4C39-8D33-E7FCA2FFD508}"/>
          </ac:spMkLst>
        </pc:spChg>
        <pc:spChg chg="mod">
          <ac:chgData name="Nicolas Benech" userId="0051dd42c30e75a5" providerId="LiveId" clId="{995E41C8-B31F-4125-96B5-CCCCFC52DD33}" dt="2020-07-07T13:47:02.313" v="8372" actId="20577"/>
          <ac:spMkLst>
            <pc:docMk/>
            <pc:sldMk cId="2881180364" sldId="259"/>
            <ac:spMk id="6" creationId="{00000000-0000-0000-0000-000000000000}"/>
          </ac:spMkLst>
        </pc:spChg>
        <pc:spChg chg="mod">
          <ac:chgData name="Nicolas Benech" userId="0051dd42c30e75a5" providerId="LiveId" clId="{995E41C8-B31F-4125-96B5-CCCCFC52DD33}" dt="2020-07-07T13:47:11.631" v="8374" actId="20577"/>
          <ac:spMkLst>
            <pc:docMk/>
            <pc:sldMk cId="2881180364" sldId="259"/>
            <ac:spMk id="7" creationId="{00000000-0000-0000-0000-000000000000}"/>
          </ac:spMkLst>
        </pc:spChg>
        <pc:spChg chg="mod">
          <ac:chgData name="Nicolas Benech" userId="0051dd42c30e75a5" providerId="LiveId" clId="{995E41C8-B31F-4125-96B5-CCCCFC52DD33}" dt="2020-07-07T13:46:48.714" v="8370" actId="1036"/>
          <ac:spMkLst>
            <pc:docMk/>
            <pc:sldMk cId="2881180364" sldId="259"/>
            <ac:spMk id="13" creationId="{00000000-0000-0000-0000-000000000000}"/>
          </ac:spMkLst>
        </pc:spChg>
        <pc:spChg chg="mod">
          <ac:chgData name="Nicolas Benech" userId="0051dd42c30e75a5" providerId="LiveId" clId="{995E41C8-B31F-4125-96B5-CCCCFC52DD33}" dt="2020-07-03T16:38:00.211" v="1744" actId="20577"/>
          <ac:spMkLst>
            <pc:docMk/>
            <pc:sldMk cId="2881180364" sldId="259"/>
            <ac:spMk id="18" creationId="{00000000-0000-0000-0000-000000000000}"/>
          </ac:spMkLst>
        </pc:spChg>
      </pc:sldChg>
      <pc:sldChg chg="addSp modSp mod modAnim">
        <pc:chgData name="Nicolas Benech" userId="0051dd42c30e75a5" providerId="LiveId" clId="{995E41C8-B31F-4125-96B5-CCCCFC52DD33}" dt="2020-07-08T11:05:46.141" v="10875" actId="20577"/>
        <pc:sldMkLst>
          <pc:docMk/>
          <pc:sldMk cId="211603432" sldId="260"/>
        </pc:sldMkLst>
        <pc:spChg chg="add mod">
          <ac:chgData name="Nicolas Benech" userId="0051dd42c30e75a5" providerId="LiveId" clId="{995E41C8-B31F-4125-96B5-CCCCFC52DD33}" dt="2020-07-03T16:10:03.306" v="1084" actId="1076"/>
          <ac:spMkLst>
            <pc:docMk/>
            <pc:sldMk cId="211603432" sldId="260"/>
            <ac:spMk id="3" creationId="{160EC9D6-F7F7-468C-899D-B3F14E89762F}"/>
          </ac:spMkLst>
        </pc:spChg>
        <pc:spChg chg="mod">
          <ac:chgData name="Nicolas Benech" userId="0051dd42c30e75a5" providerId="LiveId" clId="{995E41C8-B31F-4125-96B5-CCCCFC52DD33}" dt="2020-07-07T13:50:27.332" v="8380" actId="1076"/>
          <ac:spMkLst>
            <pc:docMk/>
            <pc:sldMk cId="211603432" sldId="260"/>
            <ac:spMk id="4" creationId="{00000000-0000-0000-0000-000000000000}"/>
          </ac:spMkLst>
        </pc:spChg>
        <pc:spChg chg="mod">
          <ac:chgData name="Nicolas Benech" userId="0051dd42c30e75a5" providerId="LiveId" clId="{995E41C8-B31F-4125-96B5-CCCCFC52DD33}" dt="2020-07-08T11:03:07.542" v="10808" actId="20577"/>
          <ac:spMkLst>
            <pc:docMk/>
            <pc:sldMk cId="211603432" sldId="260"/>
            <ac:spMk id="5" creationId="{00000000-0000-0000-0000-000000000000}"/>
          </ac:spMkLst>
        </pc:spChg>
        <pc:spChg chg="mod">
          <ac:chgData name="Nicolas Benech" userId="0051dd42c30e75a5" providerId="LiveId" clId="{995E41C8-B31F-4125-96B5-CCCCFC52DD33}" dt="2020-07-08T11:04:20.545" v="10835" actId="20577"/>
          <ac:spMkLst>
            <pc:docMk/>
            <pc:sldMk cId="211603432" sldId="260"/>
            <ac:spMk id="6" creationId="{00000000-0000-0000-0000-000000000000}"/>
          </ac:spMkLst>
        </pc:spChg>
        <pc:spChg chg="mod">
          <ac:chgData name="Nicolas Benech" userId="0051dd42c30e75a5" providerId="LiveId" clId="{995E41C8-B31F-4125-96B5-CCCCFC52DD33}" dt="2020-07-08T11:05:16.939" v="10857" actId="20577"/>
          <ac:spMkLst>
            <pc:docMk/>
            <pc:sldMk cId="211603432" sldId="260"/>
            <ac:spMk id="7" creationId="{00000000-0000-0000-0000-000000000000}"/>
          </ac:spMkLst>
        </pc:spChg>
        <pc:spChg chg="mod">
          <ac:chgData name="Nicolas Benech" userId="0051dd42c30e75a5" providerId="LiveId" clId="{995E41C8-B31F-4125-96B5-CCCCFC52DD33}" dt="2020-07-08T11:05:46.141" v="10875" actId="20577"/>
          <ac:spMkLst>
            <pc:docMk/>
            <pc:sldMk cId="211603432" sldId="260"/>
            <ac:spMk id="8" creationId="{00000000-0000-0000-0000-000000000000}"/>
          </ac:spMkLst>
        </pc:spChg>
        <pc:spChg chg="mod">
          <ac:chgData name="Nicolas Benech" userId="0051dd42c30e75a5" providerId="LiveId" clId="{995E41C8-B31F-4125-96B5-CCCCFC52DD33}" dt="2020-07-03T16:09:56.733" v="1083" actId="1076"/>
          <ac:spMkLst>
            <pc:docMk/>
            <pc:sldMk cId="211603432" sldId="260"/>
            <ac:spMk id="10" creationId="{00000000-0000-0000-0000-000000000000}"/>
          </ac:spMkLst>
        </pc:spChg>
        <pc:picChg chg="mod">
          <ac:chgData name="Nicolas Benech" userId="0051dd42c30e75a5" providerId="LiveId" clId="{995E41C8-B31F-4125-96B5-CCCCFC52DD33}" dt="2020-07-07T13:57:40.559" v="8457" actId="1076"/>
          <ac:picMkLst>
            <pc:docMk/>
            <pc:sldMk cId="211603432" sldId="260"/>
            <ac:picMk id="2" creationId="{00000000-0000-0000-0000-000000000000}"/>
          </ac:picMkLst>
        </pc:picChg>
      </pc:sldChg>
      <pc:sldChg chg="modAnim">
        <pc:chgData name="Nicolas Benech" userId="0051dd42c30e75a5" providerId="LiveId" clId="{995E41C8-B31F-4125-96B5-CCCCFC52DD33}" dt="2020-07-03T13:25:55.500" v="68"/>
        <pc:sldMkLst>
          <pc:docMk/>
          <pc:sldMk cId="2782234282" sldId="261"/>
        </pc:sldMkLst>
      </pc:sldChg>
      <pc:sldChg chg="addSp delSp modSp mod modAnim">
        <pc:chgData name="Nicolas Benech" userId="0051dd42c30e75a5" providerId="LiveId" clId="{995E41C8-B31F-4125-96B5-CCCCFC52DD33}" dt="2020-07-08T12:08:31.952" v="11141" actId="113"/>
        <pc:sldMkLst>
          <pc:docMk/>
          <pc:sldMk cId="2792017424" sldId="262"/>
        </pc:sldMkLst>
        <pc:spChg chg="add mod">
          <ac:chgData name="Nicolas Benech" userId="0051dd42c30e75a5" providerId="LiveId" clId="{995E41C8-B31F-4125-96B5-CCCCFC52DD33}" dt="2020-07-03T13:26:38.990" v="109" actId="207"/>
          <ac:spMkLst>
            <pc:docMk/>
            <pc:sldMk cId="2792017424" sldId="262"/>
            <ac:spMk id="2" creationId="{7F44D60E-48EB-4693-8284-DBA87A187431}"/>
          </ac:spMkLst>
        </pc:spChg>
        <pc:spChg chg="add mod">
          <ac:chgData name="Nicolas Benech" userId="0051dd42c30e75a5" providerId="LiveId" clId="{995E41C8-B31F-4125-96B5-CCCCFC52DD33}" dt="2020-07-08T11:06:49.603" v="10897" actId="20577"/>
          <ac:spMkLst>
            <pc:docMk/>
            <pc:sldMk cId="2792017424" sldId="262"/>
            <ac:spMk id="3" creationId="{CDE7978C-7059-4B50-9559-4780E6BFB284}"/>
          </ac:spMkLst>
        </pc:spChg>
        <pc:spChg chg="add mod">
          <ac:chgData name="Nicolas Benech" userId="0051dd42c30e75a5" providerId="LiveId" clId="{995E41C8-B31F-4125-96B5-CCCCFC52DD33}" dt="2020-07-07T14:01:14.845" v="8492" actId="20577"/>
          <ac:spMkLst>
            <pc:docMk/>
            <pc:sldMk cId="2792017424" sldId="262"/>
            <ac:spMk id="5" creationId="{9D24B5C2-94B4-460B-8DBC-E8D1F1325B7D}"/>
          </ac:spMkLst>
        </pc:spChg>
        <pc:spChg chg="add del mod">
          <ac:chgData name="Nicolas Benech" userId="0051dd42c30e75a5" providerId="LiveId" clId="{995E41C8-B31F-4125-96B5-CCCCFC52DD33}" dt="2020-07-08T10:23:53.421" v="10559" actId="478"/>
          <ac:spMkLst>
            <pc:docMk/>
            <pc:sldMk cId="2792017424" sldId="262"/>
            <ac:spMk id="6" creationId="{F9C1E592-A958-4EFF-AA10-A08D3ADAAA4A}"/>
          </ac:spMkLst>
        </pc:spChg>
        <pc:spChg chg="add mod">
          <ac:chgData name="Nicolas Benech" userId="0051dd42c30e75a5" providerId="LiveId" clId="{995E41C8-B31F-4125-96B5-CCCCFC52DD33}" dt="2020-07-08T11:10:47.093" v="10938" actId="20577"/>
          <ac:spMkLst>
            <pc:docMk/>
            <pc:sldMk cId="2792017424" sldId="262"/>
            <ac:spMk id="7" creationId="{D5C6C8F6-47AD-481A-87F0-57485C3AC09E}"/>
          </ac:spMkLst>
        </pc:spChg>
        <pc:spChg chg="add del mod">
          <ac:chgData name="Nicolas Benech" userId="0051dd42c30e75a5" providerId="LiveId" clId="{995E41C8-B31F-4125-96B5-CCCCFC52DD33}" dt="2020-07-07T14:50:36.737" v="9206" actId="21"/>
          <ac:spMkLst>
            <pc:docMk/>
            <pc:sldMk cId="2792017424" sldId="262"/>
            <ac:spMk id="7" creationId="{EAC585E3-7AF9-4E54-A20A-8E89413580EE}"/>
          </ac:spMkLst>
        </pc:spChg>
        <pc:spChg chg="add del mod">
          <ac:chgData name="Nicolas Benech" userId="0051dd42c30e75a5" providerId="LiveId" clId="{995E41C8-B31F-4125-96B5-CCCCFC52DD33}" dt="2020-07-07T14:50:36.737" v="9206" actId="21"/>
          <ac:spMkLst>
            <pc:docMk/>
            <pc:sldMk cId="2792017424" sldId="262"/>
            <ac:spMk id="8" creationId="{6453FFA5-63AC-43F7-9BB9-A2F7BC6A2F16}"/>
          </ac:spMkLst>
        </pc:spChg>
        <pc:spChg chg="add mod">
          <ac:chgData name="Nicolas Benech" userId="0051dd42c30e75a5" providerId="LiveId" clId="{995E41C8-B31F-4125-96B5-CCCCFC52DD33}" dt="2020-07-08T10:32:22.119" v="10656" actId="1076"/>
          <ac:spMkLst>
            <pc:docMk/>
            <pc:sldMk cId="2792017424" sldId="262"/>
            <ac:spMk id="9" creationId="{ED155ABF-2331-4289-853A-703106D0F5F2}"/>
          </ac:spMkLst>
        </pc:spChg>
        <pc:spChg chg="add mod">
          <ac:chgData name="Nicolas Benech" userId="0051dd42c30e75a5" providerId="LiveId" clId="{995E41C8-B31F-4125-96B5-CCCCFC52DD33}" dt="2020-07-08T11:01:37.729" v="10787" actId="20577"/>
          <ac:spMkLst>
            <pc:docMk/>
            <pc:sldMk cId="2792017424" sldId="262"/>
            <ac:spMk id="10" creationId="{59C91D0C-0D1A-4EB1-98AF-0039202395F6}"/>
          </ac:spMkLst>
        </pc:spChg>
        <pc:spChg chg="add mod">
          <ac:chgData name="Nicolas Benech" userId="0051dd42c30e75a5" providerId="LiveId" clId="{995E41C8-B31F-4125-96B5-CCCCFC52DD33}" dt="2020-07-08T10:29:40.915" v="10628" actId="1076"/>
          <ac:spMkLst>
            <pc:docMk/>
            <pc:sldMk cId="2792017424" sldId="262"/>
            <ac:spMk id="11" creationId="{86346FE5-5E5A-42FF-B4AC-C48E474A3477}"/>
          </ac:spMkLst>
        </pc:spChg>
        <pc:spChg chg="add mod">
          <ac:chgData name="Nicolas Benech" userId="0051dd42c30e75a5" providerId="LiveId" clId="{995E41C8-B31F-4125-96B5-CCCCFC52DD33}" dt="2020-07-07T14:53:41.905" v="9282" actId="20577"/>
          <ac:spMkLst>
            <pc:docMk/>
            <pc:sldMk cId="2792017424" sldId="262"/>
            <ac:spMk id="12" creationId="{96BCDA9B-C3BE-43E6-8027-541FD0A5AF96}"/>
          </ac:spMkLst>
        </pc:spChg>
        <pc:spChg chg="add del mod">
          <ac:chgData name="Nicolas Benech" userId="0051dd42c30e75a5" providerId="LiveId" clId="{995E41C8-B31F-4125-96B5-CCCCFC52DD33}" dt="2020-07-03T15:23:53.606" v="871" actId="767"/>
          <ac:spMkLst>
            <pc:docMk/>
            <pc:sldMk cId="2792017424" sldId="262"/>
            <ac:spMk id="12" creationId="{D525D677-209B-4CD0-AA65-BC861F423518}"/>
          </ac:spMkLst>
        </pc:spChg>
        <pc:spChg chg="add mod">
          <ac:chgData name="Nicolas Benech" userId="0051dd42c30e75a5" providerId="LiveId" clId="{995E41C8-B31F-4125-96B5-CCCCFC52DD33}" dt="2020-07-08T11:39:59.259" v="11014" actId="20577"/>
          <ac:spMkLst>
            <pc:docMk/>
            <pc:sldMk cId="2792017424" sldId="262"/>
            <ac:spMk id="13" creationId="{FBFEC9B1-E4A8-473F-AC04-E889171A5A8C}"/>
          </ac:spMkLst>
        </pc:spChg>
        <pc:spChg chg="add mod">
          <ac:chgData name="Nicolas Benech" userId="0051dd42c30e75a5" providerId="LiveId" clId="{995E41C8-B31F-4125-96B5-CCCCFC52DD33}" dt="2020-07-08T12:07:47.965" v="11127" actId="113"/>
          <ac:spMkLst>
            <pc:docMk/>
            <pc:sldMk cId="2792017424" sldId="262"/>
            <ac:spMk id="14" creationId="{C4811E46-BB5B-4255-B4D8-45DE128548F7}"/>
          </ac:spMkLst>
        </pc:spChg>
        <pc:spChg chg="add del mod">
          <ac:chgData name="Nicolas Benech" userId="0051dd42c30e75a5" providerId="LiveId" clId="{995E41C8-B31F-4125-96B5-CCCCFC52DD33}" dt="2020-07-07T14:54:28.806" v="9286" actId="767"/>
          <ac:spMkLst>
            <pc:docMk/>
            <pc:sldMk cId="2792017424" sldId="262"/>
            <ac:spMk id="15" creationId="{2DB40BBB-5BEA-4DB6-87B1-798AC131D4EA}"/>
          </ac:spMkLst>
        </pc:spChg>
        <pc:spChg chg="add del mod">
          <ac:chgData name="Nicolas Benech" userId="0051dd42c30e75a5" providerId="LiveId" clId="{995E41C8-B31F-4125-96B5-CCCCFC52DD33}" dt="2020-07-03T16:16:05.933" v="1234" actId="767"/>
          <ac:spMkLst>
            <pc:docMk/>
            <pc:sldMk cId="2792017424" sldId="262"/>
            <ac:spMk id="17" creationId="{D9F3244B-AEB5-4D85-AB46-19A8D801176C}"/>
          </ac:spMkLst>
        </pc:spChg>
        <pc:spChg chg="add mod">
          <ac:chgData name="Nicolas Benech" userId="0051dd42c30e75a5" providerId="LiveId" clId="{995E41C8-B31F-4125-96B5-CCCCFC52DD33}" dt="2020-07-03T16:16:22.786" v="1247" actId="1076"/>
          <ac:spMkLst>
            <pc:docMk/>
            <pc:sldMk cId="2792017424" sldId="262"/>
            <ac:spMk id="18" creationId="{2F3EEF90-9797-4CD1-A6A3-DB9CF8B10BC5}"/>
          </ac:spMkLst>
        </pc:spChg>
        <pc:spChg chg="add mod">
          <ac:chgData name="Nicolas Benech" userId="0051dd42c30e75a5" providerId="LiveId" clId="{995E41C8-B31F-4125-96B5-CCCCFC52DD33}" dt="2020-07-08T11:11:58.093" v="10973" actId="1036"/>
          <ac:spMkLst>
            <pc:docMk/>
            <pc:sldMk cId="2792017424" sldId="262"/>
            <ac:spMk id="19" creationId="{04BA92FB-E013-40BD-8DFE-F64858A4426D}"/>
          </ac:spMkLst>
        </pc:spChg>
        <pc:spChg chg="add mod">
          <ac:chgData name="Nicolas Benech" userId="0051dd42c30e75a5" providerId="LiveId" clId="{995E41C8-B31F-4125-96B5-CCCCFC52DD33}" dt="2020-07-03T16:16:58.820" v="1260" actId="1076"/>
          <ac:spMkLst>
            <pc:docMk/>
            <pc:sldMk cId="2792017424" sldId="262"/>
            <ac:spMk id="21" creationId="{BAE9BC18-87BA-4F9A-ACC4-65B2A702E995}"/>
          </ac:spMkLst>
        </pc:spChg>
        <pc:spChg chg="add mod">
          <ac:chgData name="Nicolas Benech" userId="0051dd42c30e75a5" providerId="LiveId" clId="{995E41C8-B31F-4125-96B5-CCCCFC52DD33}" dt="2020-07-08T10:32:01.824" v="10654" actId="1076"/>
          <ac:spMkLst>
            <pc:docMk/>
            <pc:sldMk cId="2792017424" sldId="262"/>
            <ac:spMk id="25" creationId="{450F85D6-8C8B-4AE3-9502-4420D2CA0ADB}"/>
          </ac:spMkLst>
        </pc:spChg>
        <pc:spChg chg="add mod">
          <ac:chgData name="Nicolas Benech" userId="0051dd42c30e75a5" providerId="LiveId" clId="{995E41C8-B31F-4125-96B5-CCCCFC52DD33}" dt="2020-07-08T12:08:14.802" v="11129" actId="20577"/>
          <ac:spMkLst>
            <pc:docMk/>
            <pc:sldMk cId="2792017424" sldId="262"/>
            <ac:spMk id="26" creationId="{7B5EDF24-DA5F-4C11-9F10-8DA7552370A7}"/>
          </ac:spMkLst>
        </pc:spChg>
        <pc:spChg chg="add mod">
          <ac:chgData name="Nicolas Benech" userId="0051dd42c30e75a5" providerId="LiveId" clId="{995E41C8-B31F-4125-96B5-CCCCFC52DD33}" dt="2020-07-08T11:10:20.712" v="10922" actId="20577"/>
          <ac:spMkLst>
            <pc:docMk/>
            <pc:sldMk cId="2792017424" sldId="262"/>
            <ac:spMk id="27" creationId="{9F943E4D-BB27-423E-ADAC-19A94ED87EBB}"/>
          </ac:spMkLst>
        </pc:spChg>
        <pc:spChg chg="add mod">
          <ac:chgData name="Nicolas Benech" userId="0051dd42c30e75a5" providerId="LiveId" clId="{995E41C8-B31F-4125-96B5-CCCCFC52DD33}" dt="2020-07-08T12:08:31.952" v="11141" actId="113"/>
          <ac:spMkLst>
            <pc:docMk/>
            <pc:sldMk cId="2792017424" sldId="262"/>
            <ac:spMk id="28" creationId="{AC1ED5FA-34C7-41A5-843F-2FA71C9BE4CB}"/>
          </ac:spMkLst>
        </pc:spChg>
        <pc:grpChg chg="add mod">
          <ac:chgData name="Nicolas Benech" userId="0051dd42c30e75a5" providerId="LiveId" clId="{995E41C8-B31F-4125-96B5-CCCCFC52DD33}" dt="2020-07-08T10:30:52.773" v="10642" actId="164"/>
          <ac:grpSpMkLst>
            <pc:docMk/>
            <pc:sldMk cId="2792017424" sldId="262"/>
            <ac:grpSpMk id="22" creationId="{BE82E21D-F413-4B84-8888-F8B3EE8DADB8}"/>
          </ac:grpSpMkLst>
        </pc:grpChg>
        <pc:grpChg chg="add mod">
          <ac:chgData name="Nicolas Benech" userId="0051dd42c30e75a5" providerId="LiveId" clId="{995E41C8-B31F-4125-96B5-CCCCFC52DD33}" dt="2020-07-08T11:11:05.923" v="10940" actId="1076"/>
          <ac:grpSpMkLst>
            <pc:docMk/>
            <pc:sldMk cId="2792017424" sldId="262"/>
            <ac:grpSpMk id="29" creationId="{9155B22B-348D-4001-A8D8-0A4209A11E7F}"/>
          </ac:grpSpMkLst>
        </pc:grpChg>
        <pc:picChg chg="add mod">
          <ac:chgData name="Nicolas Benech" userId="0051dd42c30e75a5" providerId="LiveId" clId="{995E41C8-B31F-4125-96B5-CCCCFC52DD33}" dt="2020-07-08T11:11:45.925" v="10949" actId="1036"/>
          <ac:picMkLst>
            <pc:docMk/>
            <pc:sldMk cId="2792017424" sldId="262"/>
            <ac:picMk id="4" creationId="{75B27197-BBD6-4215-A636-983A7AD0A3D8}"/>
          </ac:picMkLst>
        </pc:picChg>
        <pc:cxnChg chg="add mod">
          <ac:chgData name="Nicolas Benech" userId="0051dd42c30e75a5" providerId="LiveId" clId="{995E41C8-B31F-4125-96B5-CCCCFC52DD33}" dt="2020-07-08T11:11:34.080" v="10942" actId="692"/>
          <ac:cxnSpMkLst>
            <pc:docMk/>
            <pc:sldMk cId="2792017424" sldId="262"/>
            <ac:cxnSpMk id="15" creationId="{CBA0C391-421B-46D5-9F77-7AE6482461CF}"/>
          </ac:cxnSpMkLst>
        </pc:cxnChg>
        <pc:cxnChg chg="add mod">
          <ac:chgData name="Nicolas Benech" userId="0051dd42c30e75a5" providerId="LiveId" clId="{995E41C8-B31F-4125-96B5-CCCCFC52DD33}" dt="2020-07-03T16:16:00.929" v="1232" actId="13822"/>
          <ac:cxnSpMkLst>
            <pc:docMk/>
            <pc:sldMk cId="2792017424" sldId="262"/>
            <ac:cxnSpMk id="16" creationId="{9D96E432-6BD1-40F7-BD54-98D9722E5EDB}"/>
          </ac:cxnSpMkLst>
        </pc:cxnChg>
        <pc:cxnChg chg="add mod">
          <ac:chgData name="Nicolas Benech" userId="0051dd42c30e75a5" providerId="LiveId" clId="{995E41C8-B31F-4125-96B5-CCCCFC52DD33}" dt="2020-07-03T16:16:36.951" v="1249" actId="13822"/>
          <ac:cxnSpMkLst>
            <pc:docMk/>
            <pc:sldMk cId="2792017424" sldId="262"/>
            <ac:cxnSpMk id="20" creationId="{2A93A738-AFFB-400F-A08E-854963F53259}"/>
          </ac:cxnSpMkLst>
        </pc:cxnChg>
        <pc:cxnChg chg="add mod">
          <ac:chgData name="Nicolas Benech" userId="0051dd42c30e75a5" providerId="LiveId" clId="{995E41C8-B31F-4125-96B5-CCCCFC52DD33}" dt="2020-07-03T16:17:23.852" v="1263" actId="1582"/>
          <ac:cxnSpMkLst>
            <pc:docMk/>
            <pc:sldMk cId="2792017424" sldId="262"/>
            <ac:cxnSpMk id="23" creationId="{0C7AC62A-E07F-49A7-B0A4-C6811056B195}"/>
          </ac:cxnSpMkLst>
        </pc:cxnChg>
        <pc:cxnChg chg="add mod">
          <ac:chgData name="Nicolas Benech" userId="0051dd42c30e75a5" providerId="LiveId" clId="{995E41C8-B31F-4125-96B5-CCCCFC52DD33}" dt="2020-07-08T10:30:52.773" v="10642" actId="164"/>
          <ac:cxnSpMkLst>
            <pc:docMk/>
            <pc:sldMk cId="2792017424" sldId="262"/>
            <ac:cxnSpMk id="24" creationId="{2DEC0275-F598-4E1B-989B-5ABF7E706C5E}"/>
          </ac:cxnSpMkLst>
        </pc:cxnChg>
      </pc:sldChg>
      <pc:sldChg chg="addSp delSp modSp new mod modAnim">
        <pc:chgData name="Nicolas Benech" userId="0051dd42c30e75a5" providerId="LiveId" clId="{995E41C8-B31F-4125-96B5-CCCCFC52DD33}" dt="2020-07-08T13:25:30.368" v="11824" actId="1076"/>
        <pc:sldMkLst>
          <pc:docMk/>
          <pc:sldMk cId="3000947428" sldId="263"/>
        </pc:sldMkLst>
        <pc:spChg chg="del">
          <ac:chgData name="Nicolas Benech" userId="0051dd42c30e75a5" providerId="LiveId" clId="{995E41C8-B31F-4125-96B5-CCCCFC52DD33}" dt="2020-07-06T10:17:20.338" v="2132" actId="478"/>
          <ac:spMkLst>
            <pc:docMk/>
            <pc:sldMk cId="3000947428" sldId="263"/>
            <ac:spMk id="2" creationId="{08EB0A2C-7307-45CE-AAF4-CE5848EB5452}"/>
          </ac:spMkLst>
        </pc:spChg>
        <pc:spChg chg="del">
          <ac:chgData name="Nicolas Benech" userId="0051dd42c30e75a5" providerId="LiveId" clId="{995E41C8-B31F-4125-96B5-CCCCFC52DD33}" dt="2020-07-06T10:17:22.328" v="2133" actId="478"/>
          <ac:spMkLst>
            <pc:docMk/>
            <pc:sldMk cId="3000947428" sldId="263"/>
            <ac:spMk id="3" creationId="{4719A67A-DD85-4DE7-A84E-62C52DFFA15D}"/>
          </ac:spMkLst>
        </pc:spChg>
        <pc:spChg chg="add mod">
          <ac:chgData name="Nicolas Benech" userId="0051dd42c30e75a5" providerId="LiveId" clId="{995E41C8-B31F-4125-96B5-CCCCFC52DD33}" dt="2020-07-06T10:18:27.761" v="2223" actId="20577"/>
          <ac:spMkLst>
            <pc:docMk/>
            <pc:sldMk cId="3000947428" sldId="263"/>
            <ac:spMk id="4" creationId="{F4CAC2BC-8543-4894-BF82-9B4103BAA06E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11" creationId="{F8158EFE-E5C5-4456-9F11-94E5BE29C9D4}"/>
          </ac:spMkLst>
        </pc:spChg>
        <pc:spChg chg="add del mod">
          <ac:chgData name="Nicolas Benech" userId="0051dd42c30e75a5" providerId="LiveId" clId="{995E41C8-B31F-4125-96B5-CCCCFC52DD33}" dt="2020-07-06T10:21:07.236" v="2265" actId="767"/>
          <ac:spMkLst>
            <pc:docMk/>
            <pc:sldMk cId="3000947428" sldId="263"/>
            <ac:spMk id="18" creationId="{B2B25BA9-5841-4374-987E-5441641AB12F}"/>
          </ac:spMkLst>
        </pc:spChg>
        <pc:spChg chg="add del mod">
          <ac:chgData name="Nicolas Benech" userId="0051dd42c30e75a5" providerId="LiveId" clId="{995E41C8-B31F-4125-96B5-CCCCFC52DD33}" dt="2020-07-06T10:21:13.506" v="2267" actId="767"/>
          <ac:spMkLst>
            <pc:docMk/>
            <pc:sldMk cId="3000947428" sldId="263"/>
            <ac:spMk id="19" creationId="{E04C0B15-204E-4D06-84C4-19130EB680FB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20" creationId="{0FD87B0E-E376-485C-9605-D886B3364BB5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21" creationId="{4796850F-389B-4A49-BECB-5ED4C01C3198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22" creationId="{2F452085-7AF2-4C6F-82AA-5477BE34C1BC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23" creationId="{A09094F2-0DCF-4584-9C15-DD9CD49F14EA}"/>
          </ac:spMkLst>
        </pc:spChg>
        <pc:spChg chg="add del">
          <ac:chgData name="Nicolas Benech" userId="0051dd42c30e75a5" providerId="LiveId" clId="{995E41C8-B31F-4125-96B5-CCCCFC52DD33}" dt="2020-07-06T10:24:26.460" v="2382" actId="478"/>
          <ac:spMkLst>
            <pc:docMk/>
            <pc:sldMk cId="3000947428" sldId="263"/>
            <ac:spMk id="30" creationId="{B6DE6C41-8BF0-408F-A77D-34E311309CF0}"/>
          </ac:spMkLst>
        </pc:spChg>
        <pc:spChg chg="add del mod">
          <ac:chgData name="Nicolas Benech" userId="0051dd42c30e75a5" providerId="LiveId" clId="{995E41C8-B31F-4125-96B5-CCCCFC52DD33}" dt="2020-07-06T10:27:45.113" v="2410" actId="478"/>
          <ac:spMkLst>
            <pc:docMk/>
            <pc:sldMk cId="3000947428" sldId="263"/>
            <ac:spMk id="41" creationId="{825FC9C0-5290-484B-9572-18E16037BA15}"/>
          </ac:spMkLst>
        </pc:spChg>
        <pc:spChg chg="add mod">
          <ac:chgData name="Nicolas Benech" userId="0051dd42c30e75a5" providerId="LiveId" clId="{995E41C8-B31F-4125-96B5-CCCCFC52DD33}" dt="2020-07-06T10:29:51.411" v="2512" actId="164"/>
          <ac:spMkLst>
            <pc:docMk/>
            <pc:sldMk cId="3000947428" sldId="263"/>
            <ac:spMk id="42" creationId="{4CBF90E4-1260-474A-A344-2172FCEF908A}"/>
          </ac:spMkLst>
        </pc:spChg>
        <pc:spChg chg="add mod">
          <ac:chgData name="Nicolas Benech" userId="0051dd42c30e75a5" providerId="LiveId" clId="{995E41C8-B31F-4125-96B5-CCCCFC52DD33}" dt="2020-07-07T12:38:03.795" v="7817" actId="20577"/>
          <ac:spMkLst>
            <pc:docMk/>
            <pc:sldMk cId="3000947428" sldId="263"/>
            <ac:spMk id="46" creationId="{CD66BDE4-E178-4BF5-822E-10481080E10C}"/>
          </ac:spMkLst>
        </pc:spChg>
        <pc:spChg chg="add mod">
          <ac:chgData name="Nicolas Benech" userId="0051dd42c30e75a5" providerId="LiveId" clId="{995E41C8-B31F-4125-96B5-CCCCFC52DD33}" dt="2020-07-06T10:33:23.795" v="2658" actId="688"/>
          <ac:spMkLst>
            <pc:docMk/>
            <pc:sldMk cId="3000947428" sldId="263"/>
            <ac:spMk id="47" creationId="{F5FE4BDF-8825-43A4-A9F7-B828C482767D}"/>
          </ac:spMkLst>
        </pc:spChg>
        <pc:spChg chg="add mod">
          <ac:chgData name="Nicolas Benech" userId="0051dd42c30e75a5" providerId="LiveId" clId="{995E41C8-B31F-4125-96B5-CCCCFC52DD33}" dt="2020-07-06T10:35:33.023" v="2753" actId="164"/>
          <ac:spMkLst>
            <pc:docMk/>
            <pc:sldMk cId="3000947428" sldId="263"/>
            <ac:spMk id="50" creationId="{BD7BC4E3-7DE1-4B1F-84ED-0C028EA5FAF1}"/>
          </ac:spMkLst>
        </pc:spChg>
        <pc:spChg chg="add mod">
          <ac:chgData name="Nicolas Benech" userId="0051dd42c30e75a5" providerId="LiveId" clId="{995E41C8-B31F-4125-96B5-CCCCFC52DD33}" dt="2020-07-08T12:13:39.426" v="11322" actId="20577"/>
          <ac:spMkLst>
            <pc:docMk/>
            <pc:sldMk cId="3000947428" sldId="263"/>
            <ac:spMk id="52" creationId="{6BF2D044-78E7-42B2-AAF1-8B32344CE476}"/>
          </ac:spMkLst>
        </pc:spChg>
        <pc:spChg chg="add mod">
          <ac:chgData name="Nicolas Benech" userId="0051dd42c30e75a5" providerId="LiveId" clId="{995E41C8-B31F-4125-96B5-CCCCFC52DD33}" dt="2020-07-08T12:18:15.270" v="11414" actId="164"/>
          <ac:spMkLst>
            <pc:docMk/>
            <pc:sldMk cId="3000947428" sldId="263"/>
            <ac:spMk id="53" creationId="{3BD90232-479A-4384-8EEE-8535AB69D81C}"/>
          </ac:spMkLst>
        </pc:spChg>
        <pc:spChg chg="add mod">
          <ac:chgData name="Nicolas Benech" userId="0051dd42c30e75a5" providerId="LiveId" clId="{995E41C8-B31F-4125-96B5-CCCCFC52DD33}" dt="2020-07-08T12:18:29.805" v="11417" actId="164"/>
          <ac:spMkLst>
            <pc:docMk/>
            <pc:sldMk cId="3000947428" sldId="263"/>
            <ac:spMk id="54" creationId="{C96DBD39-CB48-4D6E-AAA8-69B41BC585BC}"/>
          </ac:spMkLst>
        </pc:spChg>
        <pc:spChg chg="add mod">
          <ac:chgData name="Nicolas Benech" userId="0051dd42c30e75a5" providerId="LiveId" clId="{995E41C8-B31F-4125-96B5-CCCCFC52DD33}" dt="2020-07-08T12:18:15.270" v="11414" actId="164"/>
          <ac:spMkLst>
            <pc:docMk/>
            <pc:sldMk cId="3000947428" sldId="263"/>
            <ac:spMk id="55" creationId="{33224B69-55F6-42B1-9B50-7594F1D20268}"/>
          </ac:spMkLst>
        </pc:spChg>
        <pc:spChg chg="add mod">
          <ac:chgData name="Nicolas Benech" userId="0051dd42c30e75a5" providerId="LiveId" clId="{995E41C8-B31F-4125-96B5-CCCCFC52DD33}" dt="2020-07-08T12:18:39.319" v="11425" actId="1036"/>
          <ac:spMkLst>
            <pc:docMk/>
            <pc:sldMk cId="3000947428" sldId="263"/>
            <ac:spMk id="56" creationId="{3E87FF2B-5D66-47B7-9267-EA2E234995FA}"/>
          </ac:spMkLst>
        </pc:spChg>
        <pc:spChg chg="add mod">
          <ac:chgData name="Nicolas Benech" userId="0051dd42c30e75a5" providerId="LiveId" clId="{995E41C8-B31F-4125-96B5-CCCCFC52DD33}" dt="2020-07-07T12:37:41.747" v="7801" actId="164"/>
          <ac:spMkLst>
            <pc:docMk/>
            <pc:sldMk cId="3000947428" sldId="263"/>
            <ac:spMk id="57" creationId="{BDC1524A-875A-49AB-9413-5E7C79120DDA}"/>
          </ac:spMkLst>
        </pc:spChg>
        <pc:grpChg chg="add mod">
          <ac:chgData name="Nicolas Benech" userId="0051dd42c30e75a5" providerId="LiveId" clId="{995E41C8-B31F-4125-96B5-CCCCFC52DD33}" dt="2020-07-08T13:25:30.368" v="11824" actId="1076"/>
          <ac:grpSpMkLst>
            <pc:docMk/>
            <pc:sldMk cId="3000947428" sldId="263"/>
            <ac:grpSpMk id="2" creationId="{F87D278B-C8C4-48A3-B695-876C4B72246E}"/>
          </ac:grpSpMkLst>
        </pc:grpChg>
        <pc:grpChg chg="add mod">
          <ac:chgData name="Nicolas Benech" userId="0051dd42c30e75a5" providerId="LiveId" clId="{995E41C8-B31F-4125-96B5-CCCCFC52DD33}" dt="2020-07-08T12:18:15.270" v="11414" actId="164"/>
          <ac:grpSpMkLst>
            <pc:docMk/>
            <pc:sldMk cId="3000947428" sldId="263"/>
            <ac:grpSpMk id="3" creationId="{EBF1BB3F-E1C9-422D-8DDB-A3B8BFFB88A2}"/>
          </ac:grpSpMkLst>
        </pc:grpChg>
        <pc:grpChg chg="add mod">
          <ac:chgData name="Nicolas Benech" userId="0051dd42c30e75a5" providerId="LiveId" clId="{995E41C8-B31F-4125-96B5-CCCCFC52DD33}" dt="2020-07-08T12:18:29.805" v="11417" actId="164"/>
          <ac:grpSpMkLst>
            <pc:docMk/>
            <pc:sldMk cId="3000947428" sldId="263"/>
            <ac:grpSpMk id="5" creationId="{1ED7AE89-9D5F-4F5B-9903-814A237639F6}"/>
          </ac:grpSpMkLst>
        </pc:grpChg>
        <pc:grpChg chg="add del mod">
          <ac:chgData name="Nicolas Benech" userId="0051dd42c30e75a5" providerId="LiveId" clId="{995E41C8-B31F-4125-96B5-CCCCFC52DD33}" dt="2020-07-06T10:28:52.789" v="2422" actId="478"/>
          <ac:grpSpMkLst>
            <pc:docMk/>
            <pc:sldMk cId="3000947428" sldId="263"/>
            <ac:grpSpMk id="40" creationId="{23E54369-8ECB-436C-A751-0C0DF500012D}"/>
          </ac:grpSpMkLst>
        </pc:grpChg>
        <pc:grpChg chg="add del mod">
          <ac:chgData name="Nicolas Benech" userId="0051dd42c30e75a5" providerId="LiveId" clId="{995E41C8-B31F-4125-96B5-CCCCFC52DD33}" dt="2020-07-06T10:30:18.129" v="2514" actId="478"/>
          <ac:grpSpMkLst>
            <pc:docMk/>
            <pc:sldMk cId="3000947428" sldId="263"/>
            <ac:grpSpMk id="43" creationId="{964FBCFB-E9FA-4B2B-99BC-E01538E4124B}"/>
          </ac:grpSpMkLst>
        </pc:grpChg>
        <pc:grpChg chg="add mod">
          <ac:chgData name="Nicolas Benech" userId="0051dd42c30e75a5" providerId="LiveId" clId="{995E41C8-B31F-4125-96B5-CCCCFC52DD33}" dt="2020-07-06T10:37:09.533" v="2762" actId="1038"/>
          <ac:grpSpMkLst>
            <pc:docMk/>
            <pc:sldMk cId="3000947428" sldId="263"/>
            <ac:grpSpMk id="51" creationId="{2FC35A49-AC28-4EB5-B29D-A7BA826AA689}"/>
          </ac:grpSpMkLst>
        </pc:grpChg>
        <pc:picChg chg="add mod">
          <ac:chgData name="Nicolas Benech" userId="0051dd42c30e75a5" providerId="LiveId" clId="{995E41C8-B31F-4125-96B5-CCCCFC52DD33}" dt="2020-07-07T12:37:41.747" v="7801" actId="164"/>
          <ac:picMkLst>
            <pc:docMk/>
            <pc:sldMk cId="3000947428" sldId="263"/>
            <ac:picMk id="45" creationId="{4071084F-9C1A-45FB-9E60-EDBAD5B1C729}"/>
          </ac:picMkLst>
        </pc:pic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6" creationId="{B594C358-16EF-41C6-96C6-437039D3AA1D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8" creationId="{FF361674-5686-40B8-A465-9EDA64F01803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10" creationId="{0E69273F-1ACA-42D7-85F4-1BB8A843F7FD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13" creationId="{AE84EABF-C53D-4A31-BE9E-3263F9A17A5D}"/>
          </ac:cxnSpMkLst>
        </pc:cxnChg>
        <pc:cxnChg chg="add mod">
          <ac:chgData name="Nicolas Benech" userId="0051dd42c30e75a5" providerId="LiveId" clId="{995E41C8-B31F-4125-96B5-CCCCFC52DD33}" dt="2020-07-06T10:30:18.129" v="2514" actId="478"/>
          <ac:cxnSpMkLst>
            <pc:docMk/>
            <pc:sldMk cId="3000947428" sldId="263"/>
            <ac:cxnSpMk id="15" creationId="{11F71F16-B43F-4ADE-93C9-F7DE7238F0AA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17" creationId="{D3C8F002-9053-417B-B020-5401F3D21ADD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25" creationId="{D6083E02-14AD-49BB-8D9E-A711A54C761D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27" creationId="{09E2A7D9-E865-4ABA-A3A8-C6A323F9F6E7}"/>
          </ac:cxnSpMkLst>
        </pc:cxnChg>
        <pc:cxnChg chg="add mod">
          <ac:chgData name="Nicolas Benech" userId="0051dd42c30e75a5" providerId="LiveId" clId="{995E41C8-B31F-4125-96B5-CCCCFC52DD33}" dt="2020-07-06T10:29:51.411" v="2512" actId="164"/>
          <ac:cxnSpMkLst>
            <pc:docMk/>
            <pc:sldMk cId="3000947428" sldId="263"/>
            <ac:cxnSpMk id="29" creationId="{FE25A903-0301-4FCD-AA71-1F5EFA7D9B57}"/>
          </ac:cxnSpMkLst>
        </pc:cxnChg>
        <pc:cxnChg chg="add mod">
          <ac:chgData name="Nicolas Benech" userId="0051dd42c30e75a5" providerId="LiveId" clId="{995E41C8-B31F-4125-96B5-CCCCFC52DD33}" dt="2020-07-06T10:26:17.176" v="2400" actId="164"/>
          <ac:cxnSpMkLst>
            <pc:docMk/>
            <pc:sldMk cId="3000947428" sldId="263"/>
            <ac:cxnSpMk id="32" creationId="{3E0F7DC4-6D71-406F-B57F-6D64D089D93C}"/>
          </ac:cxnSpMkLst>
        </pc:cxnChg>
        <pc:cxnChg chg="add mod">
          <ac:chgData name="Nicolas Benech" userId="0051dd42c30e75a5" providerId="LiveId" clId="{995E41C8-B31F-4125-96B5-CCCCFC52DD33}" dt="2020-07-06T10:26:17.176" v="2400" actId="164"/>
          <ac:cxnSpMkLst>
            <pc:docMk/>
            <pc:sldMk cId="3000947428" sldId="263"/>
            <ac:cxnSpMk id="35" creationId="{D0D81C20-DFD0-4AED-8853-091F288263D7}"/>
          </ac:cxnSpMkLst>
        </pc:cxnChg>
        <pc:cxnChg chg="add mod">
          <ac:chgData name="Nicolas Benech" userId="0051dd42c30e75a5" providerId="LiveId" clId="{995E41C8-B31F-4125-96B5-CCCCFC52DD33}" dt="2020-07-06T10:26:17.176" v="2400" actId="164"/>
          <ac:cxnSpMkLst>
            <pc:docMk/>
            <pc:sldMk cId="3000947428" sldId="263"/>
            <ac:cxnSpMk id="38" creationId="{67ADB14E-8AC9-4A0F-A716-0A4AFBAEFED2}"/>
          </ac:cxnSpMkLst>
        </pc:cxnChg>
        <pc:cxnChg chg="add mod">
          <ac:chgData name="Nicolas Benech" userId="0051dd42c30e75a5" providerId="LiveId" clId="{995E41C8-B31F-4125-96B5-CCCCFC52DD33}" dt="2020-07-06T10:26:17.176" v="2400" actId="164"/>
          <ac:cxnSpMkLst>
            <pc:docMk/>
            <pc:sldMk cId="3000947428" sldId="263"/>
            <ac:cxnSpMk id="39" creationId="{E1B1254B-D458-4E79-969B-964CFA1F3838}"/>
          </ac:cxnSpMkLst>
        </pc:cxnChg>
        <pc:cxnChg chg="add mod">
          <ac:chgData name="Nicolas Benech" userId="0051dd42c30e75a5" providerId="LiveId" clId="{995E41C8-B31F-4125-96B5-CCCCFC52DD33}" dt="2020-07-06T10:35:33.023" v="2753" actId="164"/>
          <ac:cxnSpMkLst>
            <pc:docMk/>
            <pc:sldMk cId="3000947428" sldId="263"/>
            <ac:cxnSpMk id="49" creationId="{2FF43A5A-064A-4B23-B92D-87A61ADEB890}"/>
          </ac:cxnSpMkLst>
        </pc:cxnChg>
      </pc:sldChg>
      <pc:sldChg chg="addSp delSp modSp new mod modAnim">
        <pc:chgData name="Nicolas Benech" userId="0051dd42c30e75a5" providerId="LiveId" clId="{995E41C8-B31F-4125-96B5-CCCCFC52DD33}" dt="2020-07-08T12:21:05.876" v="11466"/>
        <pc:sldMkLst>
          <pc:docMk/>
          <pc:sldMk cId="3179434550" sldId="264"/>
        </pc:sldMkLst>
        <pc:spChg chg="del">
          <ac:chgData name="Nicolas Benech" userId="0051dd42c30e75a5" providerId="LiveId" clId="{995E41C8-B31F-4125-96B5-CCCCFC52DD33}" dt="2020-07-06T10:52:09.086" v="2876" actId="478"/>
          <ac:spMkLst>
            <pc:docMk/>
            <pc:sldMk cId="3179434550" sldId="264"/>
            <ac:spMk id="2" creationId="{D8FA0487-2DE3-435E-B6F7-A88F7F37AE5A}"/>
          </ac:spMkLst>
        </pc:spChg>
        <pc:spChg chg="del">
          <ac:chgData name="Nicolas Benech" userId="0051dd42c30e75a5" providerId="LiveId" clId="{995E41C8-B31F-4125-96B5-CCCCFC52DD33}" dt="2020-07-06T10:52:11.071" v="2877" actId="478"/>
          <ac:spMkLst>
            <pc:docMk/>
            <pc:sldMk cId="3179434550" sldId="264"/>
            <ac:spMk id="3" creationId="{6CAE567C-0A85-4831-8F57-0D234CD817C8}"/>
          </ac:spMkLst>
        </pc:spChg>
        <pc:spChg chg="mod">
          <ac:chgData name="Nicolas Benech" userId="0051dd42c30e75a5" providerId="LiveId" clId="{995E41C8-B31F-4125-96B5-CCCCFC52DD33}" dt="2020-07-06T10:52:30.299" v="2878"/>
          <ac:spMkLst>
            <pc:docMk/>
            <pc:sldMk cId="3179434550" sldId="264"/>
            <ac:spMk id="7" creationId="{B0991865-A1FB-4A20-B4B7-4E31FCBA57E8}"/>
          </ac:spMkLst>
        </pc:spChg>
        <pc:spChg chg="add mod">
          <ac:chgData name="Nicolas Benech" userId="0051dd42c30e75a5" providerId="LiveId" clId="{995E41C8-B31F-4125-96B5-CCCCFC52DD33}" dt="2020-07-06T10:59:48.392" v="2968" actId="693"/>
          <ac:spMkLst>
            <pc:docMk/>
            <pc:sldMk cId="3179434550" sldId="264"/>
            <ac:spMk id="8" creationId="{A508E0BE-40EF-410A-AA68-5573724983A0}"/>
          </ac:spMkLst>
        </pc:spChg>
        <pc:spChg chg="add del mod">
          <ac:chgData name="Nicolas Benech" userId="0051dd42c30e75a5" providerId="LiveId" clId="{995E41C8-B31F-4125-96B5-CCCCFC52DD33}" dt="2020-07-06T10:54:06.111" v="2895" actId="478"/>
          <ac:spMkLst>
            <pc:docMk/>
            <pc:sldMk cId="3179434550" sldId="264"/>
            <ac:spMk id="9" creationId="{912F5A44-3036-4011-85D6-5EA2105C3241}"/>
          </ac:spMkLst>
        </pc:spChg>
        <pc:spChg chg="add del mod">
          <ac:chgData name="Nicolas Benech" userId="0051dd42c30e75a5" providerId="LiveId" clId="{995E41C8-B31F-4125-96B5-CCCCFC52DD33}" dt="2020-07-06T10:54:16.733" v="2898" actId="478"/>
          <ac:spMkLst>
            <pc:docMk/>
            <pc:sldMk cId="3179434550" sldId="264"/>
            <ac:spMk id="10" creationId="{B882E532-7BF1-4664-887B-E7B3254F1CDF}"/>
          </ac:spMkLst>
        </pc:spChg>
        <pc:spChg chg="add del">
          <ac:chgData name="Nicolas Benech" userId="0051dd42c30e75a5" providerId="LiveId" clId="{995E41C8-B31F-4125-96B5-CCCCFC52DD33}" dt="2020-07-06T10:54:39.914" v="2900" actId="478"/>
          <ac:spMkLst>
            <pc:docMk/>
            <pc:sldMk cId="3179434550" sldId="264"/>
            <ac:spMk id="11" creationId="{EA24571B-08F6-41AE-9674-C368A8644440}"/>
          </ac:spMkLst>
        </pc:spChg>
        <pc:spChg chg="add del">
          <ac:chgData name="Nicolas Benech" userId="0051dd42c30e75a5" providerId="LiveId" clId="{995E41C8-B31F-4125-96B5-CCCCFC52DD33}" dt="2020-07-06T10:54:54.703" v="2902" actId="478"/>
          <ac:spMkLst>
            <pc:docMk/>
            <pc:sldMk cId="3179434550" sldId="264"/>
            <ac:spMk id="12" creationId="{ABE676C0-FCAF-4B64-89A1-9B172EFD41CF}"/>
          </ac:spMkLst>
        </pc:spChg>
        <pc:spChg chg="add mod">
          <ac:chgData name="Nicolas Benech" userId="0051dd42c30e75a5" providerId="LiveId" clId="{995E41C8-B31F-4125-96B5-CCCCFC52DD33}" dt="2020-07-06T10:59:48.392" v="2968" actId="693"/>
          <ac:spMkLst>
            <pc:docMk/>
            <pc:sldMk cId="3179434550" sldId="264"/>
            <ac:spMk id="13" creationId="{A791DEA2-0A8C-4580-9177-3C3004676A65}"/>
          </ac:spMkLst>
        </pc:spChg>
        <pc:spChg chg="add mod">
          <ac:chgData name="Nicolas Benech" userId="0051dd42c30e75a5" providerId="LiveId" clId="{995E41C8-B31F-4125-96B5-CCCCFC52DD33}" dt="2020-07-06T10:59:48.392" v="2968" actId="693"/>
          <ac:spMkLst>
            <pc:docMk/>
            <pc:sldMk cId="3179434550" sldId="264"/>
            <ac:spMk id="14" creationId="{22D09159-2C3E-4BD0-A363-4842C5787942}"/>
          </ac:spMkLst>
        </pc:spChg>
        <pc:spChg chg="add mod">
          <ac:chgData name="Nicolas Benech" userId="0051dd42c30e75a5" providerId="LiveId" clId="{995E41C8-B31F-4125-96B5-CCCCFC52DD33}" dt="2020-07-06T11:01:00.462" v="2992" actId="164"/>
          <ac:spMkLst>
            <pc:docMk/>
            <pc:sldMk cId="3179434550" sldId="264"/>
            <ac:spMk id="18" creationId="{F8D41C20-CED2-40D7-845A-8171CBF9C517}"/>
          </ac:spMkLst>
        </pc:spChg>
        <pc:spChg chg="add del mod">
          <ac:chgData name="Nicolas Benech" userId="0051dd42c30e75a5" providerId="LiveId" clId="{995E41C8-B31F-4125-96B5-CCCCFC52DD33}" dt="2020-07-06T11:01:35.093" v="2997" actId="767"/>
          <ac:spMkLst>
            <pc:docMk/>
            <pc:sldMk cId="3179434550" sldId="264"/>
            <ac:spMk id="21" creationId="{FED351F7-5B08-42E3-B643-4B33CE94A1F8}"/>
          </ac:spMkLst>
        </pc:spChg>
        <pc:spChg chg="add del mod">
          <ac:chgData name="Nicolas Benech" userId="0051dd42c30e75a5" providerId="LiveId" clId="{995E41C8-B31F-4125-96B5-CCCCFC52DD33}" dt="2020-07-06T11:01:38.975" v="2999" actId="767"/>
          <ac:spMkLst>
            <pc:docMk/>
            <pc:sldMk cId="3179434550" sldId="264"/>
            <ac:spMk id="22" creationId="{4E6858ED-43AE-4EE4-BF25-4A35F8E084CA}"/>
          </ac:spMkLst>
        </pc:spChg>
        <pc:spChg chg="add mod">
          <ac:chgData name="Nicolas Benech" userId="0051dd42c30e75a5" providerId="LiveId" clId="{995E41C8-B31F-4125-96B5-CCCCFC52DD33}" dt="2020-07-06T11:03:56.250" v="3224" actId="20577"/>
          <ac:spMkLst>
            <pc:docMk/>
            <pc:sldMk cId="3179434550" sldId="264"/>
            <ac:spMk id="23" creationId="{AC6BEA7F-C979-426B-9B67-7D36938299FB}"/>
          </ac:spMkLst>
        </pc:spChg>
        <pc:spChg chg="add mod">
          <ac:chgData name="Nicolas Benech" userId="0051dd42c30e75a5" providerId="LiveId" clId="{995E41C8-B31F-4125-96B5-CCCCFC52DD33}" dt="2020-07-06T11:03:02.807" v="3149" actId="1076"/>
          <ac:spMkLst>
            <pc:docMk/>
            <pc:sldMk cId="3179434550" sldId="264"/>
            <ac:spMk id="24" creationId="{987CA529-BEBC-43DD-982C-2995CE3922E3}"/>
          </ac:spMkLst>
        </pc:spChg>
        <pc:spChg chg="add mod">
          <ac:chgData name="Nicolas Benech" userId="0051dd42c30e75a5" providerId="LiveId" clId="{995E41C8-B31F-4125-96B5-CCCCFC52DD33}" dt="2020-07-08T12:19:07.660" v="11427" actId="164"/>
          <ac:spMkLst>
            <pc:docMk/>
            <pc:sldMk cId="3179434550" sldId="264"/>
            <ac:spMk id="25" creationId="{1B962144-5FE9-4ABB-85E5-75AD4B504799}"/>
          </ac:spMkLst>
        </pc:spChg>
        <pc:spChg chg="add mod">
          <ac:chgData name="Nicolas Benech" userId="0051dd42c30e75a5" providerId="LiveId" clId="{995E41C8-B31F-4125-96B5-CCCCFC52DD33}" dt="2020-07-08T12:19:07.660" v="11427" actId="164"/>
          <ac:spMkLst>
            <pc:docMk/>
            <pc:sldMk cId="3179434550" sldId="264"/>
            <ac:spMk id="26" creationId="{18CB2F90-DF8F-4E3D-8EE7-D76FE4AFDAE4}"/>
          </ac:spMkLst>
        </pc:spChg>
        <pc:spChg chg="add mod">
          <ac:chgData name="Nicolas Benech" userId="0051dd42c30e75a5" providerId="LiveId" clId="{995E41C8-B31F-4125-96B5-CCCCFC52DD33}" dt="2020-07-08T12:14:13.951" v="11340" actId="20577"/>
          <ac:spMkLst>
            <pc:docMk/>
            <pc:sldMk cId="3179434550" sldId="264"/>
            <ac:spMk id="27" creationId="{D630451C-03D6-4111-8D2E-5C33E5910121}"/>
          </ac:spMkLst>
        </pc:spChg>
        <pc:spChg chg="add mod">
          <ac:chgData name="Nicolas Benech" userId="0051dd42c30e75a5" providerId="LiveId" clId="{995E41C8-B31F-4125-96B5-CCCCFC52DD33}" dt="2020-07-08T12:19:45.697" v="11459" actId="1035"/>
          <ac:spMkLst>
            <pc:docMk/>
            <pc:sldMk cId="3179434550" sldId="264"/>
            <ac:spMk id="28" creationId="{70D65C2F-0439-4380-9FB9-71FB47187A68}"/>
          </ac:spMkLst>
        </pc:spChg>
        <pc:spChg chg="add del mod">
          <ac:chgData name="Nicolas Benech" userId="0051dd42c30e75a5" providerId="LiveId" clId="{995E41C8-B31F-4125-96B5-CCCCFC52DD33}" dt="2020-07-06T11:06:29.106" v="3297" actId="767"/>
          <ac:spMkLst>
            <pc:docMk/>
            <pc:sldMk cId="3179434550" sldId="264"/>
            <ac:spMk id="29" creationId="{0934C32B-4557-4BFF-B298-B0DCE1A520C1}"/>
          </ac:spMkLst>
        </pc:spChg>
        <pc:spChg chg="add mod">
          <ac:chgData name="Nicolas Benech" userId="0051dd42c30e75a5" providerId="LiveId" clId="{995E41C8-B31F-4125-96B5-CCCCFC52DD33}" dt="2020-07-06T11:06:54.949" v="3308" actId="20577"/>
          <ac:spMkLst>
            <pc:docMk/>
            <pc:sldMk cId="3179434550" sldId="264"/>
            <ac:spMk id="30" creationId="{2C1A871D-9DBC-47F6-9493-F57B5FA390B0}"/>
          </ac:spMkLst>
        </pc:spChg>
        <pc:spChg chg="add mod">
          <ac:chgData name="Nicolas Benech" userId="0051dd42c30e75a5" providerId="LiveId" clId="{995E41C8-B31F-4125-96B5-CCCCFC52DD33}" dt="2020-07-06T11:06:45.703" v="3305"/>
          <ac:spMkLst>
            <pc:docMk/>
            <pc:sldMk cId="3179434550" sldId="264"/>
            <ac:spMk id="31" creationId="{D1A1CFE8-78D6-45DC-AAC1-F6EDFCD6A64C}"/>
          </ac:spMkLst>
        </pc:spChg>
        <pc:spChg chg="add mod">
          <ac:chgData name="Nicolas Benech" userId="0051dd42c30e75a5" providerId="LiveId" clId="{995E41C8-B31F-4125-96B5-CCCCFC52DD33}" dt="2020-07-08T12:14:40.874" v="11358" actId="20577"/>
          <ac:spMkLst>
            <pc:docMk/>
            <pc:sldMk cId="3179434550" sldId="264"/>
            <ac:spMk id="32" creationId="{CFB1DBAC-F2E2-4F89-AB0D-99C77774536F}"/>
          </ac:spMkLst>
        </pc:spChg>
        <pc:spChg chg="add mod">
          <ac:chgData name="Nicolas Benech" userId="0051dd42c30e75a5" providerId="LiveId" clId="{995E41C8-B31F-4125-96B5-CCCCFC52DD33}" dt="2020-07-08T12:15:12.793" v="11376" actId="20577"/>
          <ac:spMkLst>
            <pc:docMk/>
            <pc:sldMk cId="3179434550" sldId="264"/>
            <ac:spMk id="33" creationId="{4A264D14-D3B3-4D6E-A49F-5F7DEAB1A77E}"/>
          </ac:spMkLst>
        </pc:spChg>
        <pc:spChg chg="add mod">
          <ac:chgData name="Nicolas Benech" userId="0051dd42c30e75a5" providerId="LiveId" clId="{995E41C8-B31F-4125-96B5-CCCCFC52DD33}" dt="2020-07-08T12:21:02.065" v="11465" actId="164"/>
          <ac:spMkLst>
            <pc:docMk/>
            <pc:sldMk cId="3179434550" sldId="264"/>
            <ac:spMk id="34" creationId="{7088E764-AA71-4B97-AD45-66E8C1E81B44}"/>
          </ac:spMkLst>
        </pc:spChg>
        <pc:spChg chg="add mod">
          <ac:chgData name="Nicolas Benech" userId="0051dd42c30e75a5" providerId="LiveId" clId="{995E41C8-B31F-4125-96B5-CCCCFC52DD33}" dt="2020-07-08T12:21:02.065" v="11465" actId="164"/>
          <ac:spMkLst>
            <pc:docMk/>
            <pc:sldMk cId="3179434550" sldId="264"/>
            <ac:spMk id="35" creationId="{F3C6741B-0F0F-42E0-8328-343A5C20D886}"/>
          </ac:spMkLst>
        </pc:spChg>
        <pc:spChg chg="add mod">
          <ac:chgData name="Nicolas Benech" userId="0051dd42c30e75a5" providerId="LiveId" clId="{995E41C8-B31F-4125-96B5-CCCCFC52DD33}" dt="2020-07-08T12:21:02.065" v="11465" actId="164"/>
          <ac:spMkLst>
            <pc:docMk/>
            <pc:sldMk cId="3179434550" sldId="264"/>
            <ac:spMk id="36" creationId="{C10CBA10-BC7D-4FB4-8894-712347FDFF52}"/>
          </ac:spMkLst>
        </pc:spChg>
        <pc:spChg chg="add mod">
          <ac:chgData name="Nicolas Benech" userId="0051dd42c30e75a5" providerId="LiveId" clId="{995E41C8-B31F-4125-96B5-CCCCFC52DD33}" dt="2020-07-06T13:20:04.225" v="5489" actId="1036"/>
          <ac:spMkLst>
            <pc:docMk/>
            <pc:sldMk cId="3179434550" sldId="264"/>
            <ac:spMk id="37" creationId="{3DD02161-4BBA-41F7-B455-811A57EAA9CE}"/>
          </ac:spMkLst>
        </pc:spChg>
        <pc:grpChg chg="add mod">
          <ac:chgData name="Nicolas Benech" userId="0051dd42c30e75a5" providerId="LiveId" clId="{995E41C8-B31F-4125-96B5-CCCCFC52DD33}" dt="2020-07-08T12:19:07.660" v="11427" actId="164"/>
          <ac:grpSpMkLst>
            <pc:docMk/>
            <pc:sldMk cId="3179434550" sldId="264"/>
            <ac:grpSpMk id="2" creationId="{020A4AD9-984A-482E-AC16-811891FDC876}"/>
          </ac:grpSpMkLst>
        </pc:grpChg>
        <pc:grpChg chg="add mod">
          <ac:chgData name="Nicolas Benech" userId="0051dd42c30e75a5" providerId="LiveId" clId="{995E41C8-B31F-4125-96B5-CCCCFC52DD33}" dt="2020-07-08T12:21:02.065" v="11465" actId="164"/>
          <ac:grpSpMkLst>
            <pc:docMk/>
            <pc:sldMk cId="3179434550" sldId="264"/>
            <ac:grpSpMk id="3" creationId="{784605AA-F853-41DC-AABA-2CE0B6D96815}"/>
          </ac:grpSpMkLst>
        </pc:grpChg>
        <pc:grpChg chg="add mod">
          <ac:chgData name="Nicolas Benech" userId="0051dd42c30e75a5" providerId="LiveId" clId="{995E41C8-B31F-4125-96B5-CCCCFC52DD33}" dt="2020-07-06T11:01:00.462" v="2992" actId="164"/>
          <ac:grpSpMkLst>
            <pc:docMk/>
            <pc:sldMk cId="3179434550" sldId="264"/>
            <ac:grpSpMk id="5" creationId="{141A3FC7-8E68-4067-B9AB-452018ABAFE9}"/>
          </ac:grpSpMkLst>
        </pc:grpChg>
        <pc:grpChg chg="add mod">
          <ac:chgData name="Nicolas Benech" userId="0051dd42c30e75a5" providerId="LiveId" clId="{995E41C8-B31F-4125-96B5-CCCCFC52DD33}" dt="2020-07-06T11:01:26.423" v="2994" actId="164"/>
          <ac:grpSpMkLst>
            <pc:docMk/>
            <pc:sldMk cId="3179434550" sldId="264"/>
            <ac:grpSpMk id="15" creationId="{7C8F5EAD-4F17-49AE-83D3-A644B24857D1}"/>
          </ac:grpSpMkLst>
        </pc:grpChg>
        <pc:grpChg chg="add mod">
          <ac:chgData name="Nicolas Benech" userId="0051dd42c30e75a5" providerId="LiveId" clId="{995E41C8-B31F-4125-96B5-CCCCFC52DD33}" dt="2020-07-06T11:01:26.423" v="2994" actId="164"/>
          <ac:grpSpMkLst>
            <pc:docMk/>
            <pc:sldMk cId="3179434550" sldId="264"/>
            <ac:grpSpMk id="19" creationId="{5FA8B956-F545-4AD9-89C8-C0B1CAC0D131}"/>
          </ac:grpSpMkLst>
        </pc:grpChg>
        <pc:grpChg chg="add mod">
          <ac:chgData name="Nicolas Benech" userId="0051dd42c30e75a5" providerId="LiveId" clId="{995E41C8-B31F-4125-96B5-CCCCFC52DD33}" dt="2020-07-06T11:01:30.152" v="2995" actId="1076"/>
          <ac:grpSpMkLst>
            <pc:docMk/>
            <pc:sldMk cId="3179434550" sldId="264"/>
            <ac:grpSpMk id="20" creationId="{C197B0FA-99C4-4F0D-87EC-BC04FBF1AE21}"/>
          </ac:grpSpMkLst>
        </pc:grpChg>
        <pc:picChg chg="add mod">
          <ac:chgData name="Nicolas Benech" userId="0051dd42c30e75a5" providerId="LiveId" clId="{995E41C8-B31F-4125-96B5-CCCCFC52DD33}" dt="2020-07-06T11:01:00.462" v="2992" actId="164"/>
          <ac:picMkLst>
            <pc:docMk/>
            <pc:sldMk cId="3179434550" sldId="264"/>
            <ac:picMk id="4" creationId="{D5D9A7E0-E142-4644-94A5-F3CAB35DA65B}"/>
          </ac:picMkLst>
        </pc:picChg>
        <pc:cxnChg chg="mod">
          <ac:chgData name="Nicolas Benech" userId="0051dd42c30e75a5" providerId="LiveId" clId="{995E41C8-B31F-4125-96B5-CCCCFC52DD33}" dt="2020-07-06T10:52:30.299" v="2878"/>
          <ac:cxnSpMkLst>
            <pc:docMk/>
            <pc:sldMk cId="3179434550" sldId="264"/>
            <ac:cxnSpMk id="6" creationId="{7886CA75-94E9-4CA8-B3AD-A41E2A8FA3F5}"/>
          </ac:cxnSpMkLst>
        </pc:cxnChg>
        <pc:cxnChg chg="add mod">
          <ac:chgData name="Nicolas Benech" userId="0051dd42c30e75a5" providerId="LiveId" clId="{995E41C8-B31F-4125-96B5-CCCCFC52DD33}" dt="2020-07-06T11:01:00.462" v="2992" actId="164"/>
          <ac:cxnSpMkLst>
            <pc:docMk/>
            <pc:sldMk cId="3179434550" sldId="264"/>
            <ac:cxnSpMk id="17" creationId="{E4325E27-F9A3-496C-8B14-B8F24839AB04}"/>
          </ac:cxnSpMkLst>
        </pc:cxnChg>
      </pc:sldChg>
      <pc:sldChg chg="addSp delSp modSp new mod modAnim">
        <pc:chgData name="Nicolas Benech" userId="0051dd42c30e75a5" providerId="LiveId" clId="{995E41C8-B31F-4125-96B5-CCCCFC52DD33}" dt="2020-07-08T12:22:22.221" v="11476"/>
        <pc:sldMkLst>
          <pc:docMk/>
          <pc:sldMk cId="3225416139" sldId="265"/>
        </pc:sldMkLst>
        <pc:spChg chg="del">
          <ac:chgData name="Nicolas Benech" userId="0051dd42c30e75a5" providerId="LiveId" clId="{995E41C8-B31F-4125-96B5-CCCCFC52DD33}" dt="2020-07-06T11:10:46.162" v="3397" actId="478"/>
          <ac:spMkLst>
            <pc:docMk/>
            <pc:sldMk cId="3225416139" sldId="265"/>
            <ac:spMk id="2" creationId="{60D55C03-AD4F-4D6C-88BD-F613936643F4}"/>
          </ac:spMkLst>
        </pc:spChg>
        <pc:spChg chg="del">
          <ac:chgData name="Nicolas Benech" userId="0051dd42c30e75a5" providerId="LiveId" clId="{995E41C8-B31F-4125-96B5-CCCCFC52DD33}" dt="2020-07-06T11:10:49.606" v="3398" actId="478"/>
          <ac:spMkLst>
            <pc:docMk/>
            <pc:sldMk cId="3225416139" sldId="265"/>
            <ac:spMk id="3" creationId="{DF9B68B9-8C49-43BA-B8BC-5F33D3B72907}"/>
          </ac:spMkLst>
        </pc:spChg>
        <pc:spChg chg="add mod">
          <ac:chgData name="Nicolas Benech" userId="0051dd42c30e75a5" providerId="LiveId" clId="{995E41C8-B31F-4125-96B5-CCCCFC52DD33}" dt="2020-07-08T12:15:54.909" v="11394"/>
          <ac:spMkLst>
            <pc:docMk/>
            <pc:sldMk cId="3225416139" sldId="265"/>
            <ac:spMk id="4" creationId="{27536865-EA2C-43A6-BF91-B7431C03A219}"/>
          </ac:spMkLst>
        </pc:spChg>
        <pc:spChg chg="add mod">
          <ac:chgData name="Nicolas Benech" userId="0051dd42c30e75a5" providerId="LiveId" clId="{995E41C8-B31F-4125-96B5-CCCCFC52DD33}" dt="2020-07-08T12:16:02.174" v="11397"/>
          <ac:spMkLst>
            <pc:docMk/>
            <pc:sldMk cId="3225416139" sldId="265"/>
            <ac:spMk id="5" creationId="{DDF12E8B-935F-4C59-8416-788A48E66920}"/>
          </ac:spMkLst>
        </pc:spChg>
        <pc:spChg chg="add mod">
          <ac:chgData name="Nicolas Benech" userId="0051dd42c30e75a5" providerId="LiveId" clId="{995E41C8-B31F-4125-96B5-CCCCFC52DD33}" dt="2020-07-08T12:16:37.421" v="11406"/>
          <ac:spMkLst>
            <pc:docMk/>
            <pc:sldMk cId="3225416139" sldId="265"/>
            <ac:spMk id="6" creationId="{2455221D-FF74-49FE-8767-419932E4A2D6}"/>
          </ac:spMkLst>
        </pc:spChg>
        <pc:spChg chg="add mod">
          <ac:chgData name="Nicolas Benech" userId="0051dd42c30e75a5" providerId="LiveId" clId="{995E41C8-B31F-4125-96B5-CCCCFC52DD33}" dt="2020-07-08T12:21:50.693" v="11469" actId="164"/>
          <ac:spMkLst>
            <pc:docMk/>
            <pc:sldMk cId="3225416139" sldId="265"/>
            <ac:spMk id="7" creationId="{7DBB316A-3EA6-4E0A-A1BF-8B408BC8E39C}"/>
          </ac:spMkLst>
        </pc:spChg>
        <pc:spChg chg="add del mod">
          <ac:chgData name="Nicolas Benech" userId="0051dd42c30e75a5" providerId="LiveId" clId="{995E41C8-B31F-4125-96B5-CCCCFC52DD33}" dt="2020-07-06T11:16:47.569" v="3560" actId="767"/>
          <ac:spMkLst>
            <pc:docMk/>
            <pc:sldMk cId="3225416139" sldId="265"/>
            <ac:spMk id="8" creationId="{3B12C918-43D4-4E11-A42D-4236FB34AB99}"/>
          </ac:spMkLst>
        </pc:spChg>
        <pc:spChg chg="add mod">
          <ac:chgData name="Nicolas Benech" userId="0051dd42c30e75a5" providerId="LiveId" clId="{995E41C8-B31F-4125-96B5-CCCCFC52DD33}" dt="2020-07-08T12:21:50.693" v="11469" actId="164"/>
          <ac:spMkLst>
            <pc:docMk/>
            <pc:sldMk cId="3225416139" sldId="265"/>
            <ac:spMk id="9" creationId="{2AE85937-69EF-4868-BAA7-A8B4FFC2A6D6}"/>
          </ac:spMkLst>
        </pc:spChg>
        <pc:spChg chg="add del mod">
          <ac:chgData name="Nicolas Benech" userId="0051dd42c30e75a5" providerId="LiveId" clId="{995E41C8-B31F-4125-96B5-CCCCFC52DD33}" dt="2020-07-06T11:17:08.703" v="3567" actId="767"/>
          <ac:spMkLst>
            <pc:docMk/>
            <pc:sldMk cId="3225416139" sldId="265"/>
            <ac:spMk id="10" creationId="{57E6C455-7023-4B10-9E16-82AD342315C5}"/>
          </ac:spMkLst>
        </pc:spChg>
        <pc:spChg chg="add mod">
          <ac:chgData name="Nicolas Benech" userId="0051dd42c30e75a5" providerId="LiveId" clId="{995E41C8-B31F-4125-96B5-CCCCFC52DD33}" dt="2020-07-06T11:19:07.829" v="3721" actId="20577"/>
          <ac:spMkLst>
            <pc:docMk/>
            <pc:sldMk cId="3225416139" sldId="265"/>
            <ac:spMk id="11" creationId="{179626E5-FA97-4EC4-B608-23C17F68E7E6}"/>
          </ac:spMkLst>
        </pc:spChg>
        <pc:spChg chg="add mod">
          <ac:chgData name="Nicolas Benech" userId="0051dd42c30e75a5" providerId="LiveId" clId="{995E41C8-B31F-4125-96B5-CCCCFC52DD33}" dt="2020-07-08T12:22:10.899" v="11471" actId="1076"/>
          <ac:spMkLst>
            <pc:docMk/>
            <pc:sldMk cId="3225416139" sldId="265"/>
            <ac:spMk id="12" creationId="{1916716C-063D-4163-BCA3-746F1BE66C69}"/>
          </ac:spMkLst>
        </pc:spChg>
        <pc:spChg chg="add mod">
          <ac:chgData name="Nicolas Benech" userId="0051dd42c30e75a5" providerId="LiveId" clId="{995E41C8-B31F-4125-96B5-CCCCFC52DD33}" dt="2020-07-06T12:29:52.152" v="5146" actId="1076"/>
          <ac:spMkLst>
            <pc:docMk/>
            <pc:sldMk cId="3225416139" sldId="265"/>
            <ac:spMk id="13" creationId="{9B718739-97C6-477D-B3CA-5CA567023843}"/>
          </ac:spMkLst>
        </pc:spChg>
        <pc:grpChg chg="add mod">
          <ac:chgData name="Nicolas Benech" userId="0051dd42c30e75a5" providerId="LiveId" clId="{995E41C8-B31F-4125-96B5-CCCCFC52DD33}" dt="2020-07-08T12:21:50.693" v="11469" actId="164"/>
          <ac:grpSpMkLst>
            <pc:docMk/>
            <pc:sldMk cId="3225416139" sldId="265"/>
            <ac:grpSpMk id="2" creationId="{4A0E3130-C00C-4889-A310-5C787C25A464}"/>
          </ac:grpSpMkLst>
        </pc:grpChg>
      </pc:sldChg>
      <pc:sldChg chg="addSp delSp modSp new del mod modAnim">
        <pc:chgData name="Nicolas Benech" userId="0051dd42c30e75a5" providerId="LiveId" clId="{995E41C8-B31F-4125-96B5-CCCCFC52DD33}" dt="2020-07-08T12:52:19.988" v="11823" actId="2696"/>
        <pc:sldMkLst>
          <pc:docMk/>
          <pc:sldMk cId="2516681109" sldId="266"/>
        </pc:sldMkLst>
        <pc:spChg chg="add mod">
          <ac:chgData name="Nicolas Benech" userId="0051dd42c30e75a5" providerId="LiveId" clId="{995E41C8-B31F-4125-96B5-CCCCFC52DD33}" dt="2020-07-08T12:25:34.850" v="11504" actId="1076"/>
          <ac:spMkLst>
            <pc:docMk/>
            <pc:sldMk cId="2516681109" sldId="266"/>
            <ac:spMk id="2" creationId="{7C2D3D4D-95D1-407A-8440-4178D5692799}"/>
          </ac:spMkLst>
        </pc:spChg>
        <pc:spChg chg="del">
          <ac:chgData name="Nicolas Benech" userId="0051dd42c30e75a5" providerId="LiveId" clId="{995E41C8-B31F-4125-96B5-CCCCFC52DD33}" dt="2020-07-06T11:20:08.806" v="3727" actId="478"/>
          <ac:spMkLst>
            <pc:docMk/>
            <pc:sldMk cId="2516681109" sldId="266"/>
            <ac:spMk id="2" creationId="{86B08230-7003-4C7D-AAF8-15200B08BF26}"/>
          </ac:spMkLst>
        </pc:spChg>
        <pc:spChg chg="del">
          <ac:chgData name="Nicolas Benech" userId="0051dd42c30e75a5" providerId="LiveId" clId="{995E41C8-B31F-4125-96B5-CCCCFC52DD33}" dt="2020-07-06T11:20:11.397" v="3728" actId="478"/>
          <ac:spMkLst>
            <pc:docMk/>
            <pc:sldMk cId="2516681109" sldId="266"/>
            <ac:spMk id="3" creationId="{445C3181-5FCD-4F98-BF28-6604F05DFDA9}"/>
          </ac:spMkLst>
        </pc:spChg>
        <pc:spChg chg="add mod">
          <ac:chgData name="Nicolas Benech" userId="0051dd42c30e75a5" providerId="LiveId" clId="{995E41C8-B31F-4125-96B5-CCCCFC52DD33}" dt="2020-07-06T11:20:42.227" v="3765" actId="207"/>
          <ac:spMkLst>
            <pc:docMk/>
            <pc:sldMk cId="2516681109" sldId="266"/>
            <ac:spMk id="4" creationId="{DEF077C0-AB8E-4024-8325-32D6785A9281}"/>
          </ac:spMkLst>
        </pc:spChg>
        <pc:spChg chg="add mod">
          <ac:chgData name="Nicolas Benech" userId="0051dd42c30e75a5" providerId="LiveId" clId="{995E41C8-B31F-4125-96B5-CCCCFC52DD33}" dt="2020-07-06T11:29:59.836" v="4135" actId="1035"/>
          <ac:spMkLst>
            <pc:docMk/>
            <pc:sldMk cId="2516681109" sldId="266"/>
            <ac:spMk id="5" creationId="{5045BE31-688C-4244-884D-E752DDA8821C}"/>
          </ac:spMkLst>
        </pc:spChg>
        <pc:spChg chg="add mod">
          <ac:chgData name="Nicolas Benech" userId="0051dd42c30e75a5" providerId="LiveId" clId="{995E41C8-B31F-4125-96B5-CCCCFC52DD33}" dt="2020-07-08T12:24:13.240" v="11490" actId="164"/>
          <ac:spMkLst>
            <pc:docMk/>
            <pc:sldMk cId="2516681109" sldId="266"/>
            <ac:spMk id="6" creationId="{81A98203-B84D-4EB9-BFD5-56A149ED63CD}"/>
          </ac:spMkLst>
        </pc:spChg>
        <pc:spChg chg="add mod">
          <ac:chgData name="Nicolas Benech" userId="0051dd42c30e75a5" providerId="LiveId" clId="{995E41C8-B31F-4125-96B5-CCCCFC52DD33}" dt="2020-07-08T12:23:03.120" v="11480" actId="164"/>
          <ac:spMkLst>
            <pc:docMk/>
            <pc:sldMk cId="2516681109" sldId="266"/>
            <ac:spMk id="7" creationId="{86D42116-AC39-423A-8F1A-ABFA369C4043}"/>
          </ac:spMkLst>
        </pc:spChg>
        <pc:spChg chg="add mod">
          <ac:chgData name="Nicolas Benech" userId="0051dd42c30e75a5" providerId="LiveId" clId="{995E41C8-B31F-4125-96B5-CCCCFC52DD33}" dt="2020-07-08T12:23:03.120" v="11480" actId="164"/>
          <ac:spMkLst>
            <pc:docMk/>
            <pc:sldMk cId="2516681109" sldId="266"/>
            <ac:spMk id="8" creationId="{7FD00658-5F2D-45DA-A8E2-A5B7311273AE}"/>
          </ac:spMkLst>
        </pc:spChg>
        <pc:spChg chg="add mod">
          <ac:chgData name="Nicolas Benech" userId="0051dd42c30e75a5" providerId="LiveId" clId="{995E41C8-B31F-4125-96B5-CCCCFC52DD33}" dt="2020-07-08T12:23:03.120" v="11480" actId="164"/>
          <ac:spMkLst>
            <pc:docMk/>
            <pc:sldMk cId="2516681109" sldId="266"/>
            <ac:spMk id="9" creationId="{0BA49128-DE9B-46E3-A4E3-448EF5ADCEC7}"/>
          </ac:spMkLst>
        </pc:spChg>
        <pc:spChg chg="add mod">
          <ac:chgData name="Nicolas Benech" userId="0051dd42c30e75a5" providerId="LiveId" clId="{995E41C8-B31F-4125-96B5-CCCCFC52DD33}" dt="2020-07-08T12:23:42.943" v="11486" actId="164"/>
          <ac:spMkLst>
            <pc:docMk/>
            <pc:sldMk cId="2516681109" sldId="266"/>
            <ac:spMk id="10" creationId="{6C0E71C4-F408-4083-B166-2F1265DDB305}"/>
          </ac:spMkLst>
        </pc:spChg>
        <pc:spChg chg="add mod">
          <ac:chgData name="Nicolas Benech" userId="0051dd42c30e75a5" providerId="LiveId" clId="{995E41C8-B31F-4125-96B5-CCCCFC52DD33}" dt="2020-07-08T12:23:42.943" v="11486" actId="164"/>
          <ac:spMkLst>
            <pc:docMk/>
            <pc:sldMk cId="2516681109" sldId="266"/>
            <ac:spMk id="11" creationId="{A79FDDFE-DF7D-4311-BF5D-FD80F643BFFC}"/>
          </ac:spMkLst>
        </pc:spChg>
        <pc:spChg chg="add mod">
          <ac:chgData name="Nicolas Benech" userId="0051dd42c30e75a5" providerId="LiveId" clId="{995E41C8-B31F-4125-96B5-CCCCFC52DD33}" dt="2020-07-08T12:22:48.049" v="11477" actId="1076"/>
          <ac:spMkLst>
            <pc:docMk/>
            <pc:sldMk cId="2516681109" sldId="266"/>
            <ac:spMk id="12" creationId="{ADBF3E4E-36E1-4314-9A6D-8B06FC9E13A2}"/>
          </ac:spMkLst>
        </pc:spChg>
        <pc:spChg chg="add mod">
          <ac:chgData name="Nicolas Benech" userId="0051dd42c30e75a5" providerId="LiveId" clId="{995E41C8-B31F-4125-96B5-CCCCFC52DD33}" dt="2020-07-08T12:24:35.126" v="11494" actId="164"/>
          <ac:spMkLst>
            <pc:docMk/>
            <pc:sldMk cId="2516681109" sldId="266"/>
            <ac:spMk id="13" creationId="{683762EA-BF5B-4846-AF2A-F1DF1D67454F}"/>
          </ac:spMkLst>
        </pc:spChg>
        <pc:spChg chg="add mod">
          <ac:chgData name="Nicolas Benech" userId="0051dd42c30e75a5" providerId="LiveId" clId="{995E41C8-B31F-4125-96B5-CCCCFC52DD33}" dt="2020-07-08T12:24:13.240" v="11490" actId="164"/>
          <ac:spMkLst>
            <pc:docMk/>
            <pc:sldMk cId="2516681109" sldId="266"/>
            <ac:spMk id="14" creationId="{500675F0-B990-4F34-88B3-2CA4617373BA}"/>
          </ac:spMkLst>
        </pc:spChg>
        <pc:spChg chg="add mod">
          <ac:chgData name="Nicolas Benech" userId="0051dd42c30e75a5" providerId="LiveId" clId="{995E41C8-B31F-4125-96B5-CCCCFC52DD33}" dt="2020-07-08T12:25:23.733" v="11503" actId="20577"/>
          <ac:spMkLst>
            <pc:docMk/>
            <pc:sldMk cId="2516681109" sldId="266"/>
            <ac:spMk id="15" creationId="{EF511F66-53CE-42F5-829B-082D0D0D035F}"/>
          </ac:spMkLst>
        </pc:spChg>
        <pc:spChg chg="add mod">
          <ac:chgData name="Nicolas Benech" userId="0051dd42c30e75a5" providerId="LiveId" clId="{995E41C8-B31F-4125-96B5-CCCCFC52DD33}" dt="2020-07-08T12:24:54.043" v="11496" actId="1076"/>
          <ac:spMkLst>
            <pc:docMk/>
            <pc:sldMk cId="2516681109" sldId="266"/>
            <ac:spMk id="16" creationId="{01C72F1C-1425-4ED0-9768-273F9A5C9BF5}"/>
          </ac:spMkLst>
        </pc:spChg>
        <pc:grpChg chg="add mod">
          <ac:chgData name="Nicolas Benech" userId="0051dd42c30e75a5" providerId="LiveId" clId="{995E41C8-B31F-4125-96B5-CCCCFC52DD33}" dt="2020-07-08T12:23:25.024" v="11484" actId="1076"/>
          <ac:grpSpMkLst>
            <pc:docMk/>
            <pc:sldMk cId="2516681109" sldId="266"/>
            <ac:grpSpMk id="3" creationId="{28A0544B-F12F-47FE-96C4-794A845BD77B}"/>
          </ac:grpSpMkLst>
        </pc:grpChg>
        <pc:grpChg chg="add mod">
          <ac:chgData name="Nicolas Benech" userId="0051dd42c30e75a5" providerId="LiveId" clId="{995E41C8-B31F-4125-96B5-CCCCFC52DD33}" dt="2020-07-08T12:23:42.943" v="11486" actId="164"/>
          <ac:grpSpMkLst>
            <pc:docMk/>
            <pc:sldMk cId="2516681109" sldId="266"/>
            <ac:grpSpMk id="17" creationId="{D0D7B685-FEE7-41B5-8F10-A1CF37BF9FBF}"/>
          </ac:grpSpMkLst>
        </pc:grpChg>
        <pc:grpChg chg="add mod">
          <ac:chgData name="Nicolas Benech" userId="0051dd42c30e75a5" providerId="LiveId" clId="{995E41C8-B31F-4125-96B5-CCCCFC52DD33}" dt="2020-07-08T12:24:35.126" v="11494" actId="164"/>
          <ac:grpSpMkLst>
            <pc:docMk/>
            <pc:sldMk cId="2516681109" sldId="266"/>
            <ac:grpSpMk id="18" creationId="{7C2389D8-CF3A-4607-A40B-850AFCEDD13E}"/>
          </ac:grpSpMkLst>
        </pc:grpChg>
        <pc:grpChg chg="add mod">
          <ac:chgData name="Nicolas Benech" userId="0051dd42c30e75a5" providerId="LiveId" clId="{995E41C8-B31F-4125-96B5-CCCCFC52DD33}" dt="2020-07-08T12:24:35.126" v="11494" actId="164"/>
          <ac:grpSpMkLst>
            <pc:docMk/>
            <pc:sldMk cId="2516681109" sldId="266"/>
            <ac:grpSpMk id="19" creationId="{A1159D6B-CD7C-4190-84AC-1AFC0C47E770}"/>
          </ac:grpSpMkLst>
        </pc:grpChg>
      </pc:sldChg>
      <pc:sldChg chg="addSp delSp modSp new del mod modAnim">
        <pc:chgData name="Nicolas Benech" userId="0051dd42c30e75a5" providerId="LiveId" clId="{995E41C8-B31F-4125-96B5-CCCCFC52DD33}" dt="2020-07-08T12:52:19.988" v="11823" actId="2696"/>
        <pc:sldMkLst>
          <pc:docMk/>
          <pc:sldMk cId="1068848067" sldId="267"/>
        </pc:sldMkLst>
        <pc:spChg chg="add del mod">
          <ac:chgData name="Nicolas Benech" userId="0051dd42c30e75a5" providerId="LiveId" clId="{995E41C8-B31F-4125-96B5-CCCCFC52DD33}" dt="2020-07-07T12:35:11.159" v="7788"/>
          <ac:spMkLst>
            <pc:docMk/>
            <pc:sldMk cId="1068848067" sldId="267"/>
            <ac:spMk id="2" creationId="{02D9EECD-B27F-4E60-87F7-CF71C5DE12A6}"/>
          </ac:spMkLst>
        </pc:spChg>
        <pc:spChg chg="del">
          <ac:chgData name="Nicolas Benech" userId="0051dd42c30e75a5" providerId="LiveId" clId="{995E41C8-B31F-4125-96B5-CCCCFC52DD33}" dt="2020-07-06T11:43:50.996" v="4254" actId="478"/>
          <ac:spMkLst>
            <pc:docMk/>
            <pc:sldMk cId="1068848067" sldId="267"/>
            <ac:spMk id="2" creationId="{761437DC-5F7F-44B7-92CF-EDD86BE5D229}"/>
          </ac:spMkLst>
        </pc:spChg>
        <pc:spChg chg="del">
          <ac:chgData name="Nicolas Benech" userId="0051dd42c30e75a5" providerId="LiveId" clId="{995E41C8-B31F-4125-96B5-CCCCFC52DD33}" dt="2020-07-06T11:43:52.960" v="4255" actId="478"/>
          <ac:spMkLst>
            <pc:docMk/>
            <pc:sldMk cId="1068848067" sldId="267"/>
            <ac:spMk id="3" creationId="{DC750B4C-D864-49E9-B681-1BC59BE78B73}"/>
          </ac:spMkLst>
        </pc:spChg>
        <pc:spChg chg="add mod">
          <ac:chgData name="Nicolas Benech" userId="0051dd42c30e75a5" providerId="LiveId" clId="{995E41C8-B31F-4125-96B5-CCCCFC52DD33}" dt="2020-07-08T12:27:43.793" v="11544"/>
          <ac:spMkLst>
            <pc:docMk/>
            <pc:sldMk cId="1068848067" sldId="267"/>
            <ac:spMk id="4" creationId="{91B6085C-E22C-4342-8349-5959EB1E92E3}"/>
          </ac:spMkLst>
        </pc:spChg>
        <pc:spChg chg="add mod">
          <ac:chgData name="Nicolas Benech" userId="0051dd42c30e75a5" providerId="LiveId" clId="{995E41C8-B31F-4125-96B5-CCCCFC52DD33}" dt="2020-07-08T12:28:20.718" v="11553"/>
          <ac:spMkLst>
            <pc:docMk/>
            <pc:sldMk cId="1068848067" sldId="267"/>
            <ac:spMk id="5" creationId="{9B39AF17-4FBF-449F-86D6-5AF19968BDC3}"/>
          </ac:spMkLst>
        </pc:spChg>
        <pc:spChg chg="mod">
          <ac:chgData name="Nicolas Benech" userId="0051dd42c30e75a5" providerId="LiveId" clId="{995E41C8-B31F-4125-96B5-CCCCFC52DD33}" dt="2020-07-06T11:55:18.421" v="4485" actId="1076"/>
          <ac:spMkLst>
            <pc:docMk/>
            <pc:sldMk cId="1068848067" sldId="267"/>
            <ac:spMk id="12" creationId="{DEBD83A3-C00C-4A79-9D9D-D262A01B3C73}"/>
          </ac:spMkLst>
        </pc:spChg>
        <pc:spChg chg="mod">
          <ac:chgData name="Nicolas Benech" userId="0051dd42c30e75a5" providerId="LiveId" clId="{995E41C8-B31F-4125-96B5-CCCCFC52DD33}" dt="2020-07-06T11:53:39.767" v="4447" actId="165"/>
          <ac:spMkLst>
            <pc:docMk/>
            <pc:sldMk cId="1068848067" sldId="267"/>
            <ac:spMk id="14" creationId="{05E0E077-11CF-4D33-9624-AEB9CEC6A63A}"/>
          </ac:spMkLst>
        </pc:spChg>
        <pc:spChg chg="mod">
          <ac:chgData name="Nicolas Benech" userId="0051dd42c30e75a5" providerId="LiveId" clId="{995E41C8-B31F-4125-96B5-CCCCFC52DD33}" dt="2020-07-06T11:53:39.767" v="4447" actId="165"/>
          <ac:spMkLst>
            <pc:docMk/>
            <pc:sldMk cId="1068848067" sldId="267"/>
            <ac:spMk id="15" creationId="{243FC655-2172-4E11-A65D-E19C602B1D86}"/>
          </ac:spMkLst>
        </pc:spChg>
        <pc:spChg chg="mod">
          <ac:chgData name="Nicolas Benech" userId="0051dd42c30e75a5" providerId="LiveId" clId="{995E41C8-B31F-4125-96B5-CCCCFC52DD33}" dt="2020-07-06T11:53:39.767" v="4447" actId="165"/>
          <ac:spMkLst>
            <pc:docMk/>
            <pc:sldMk cId="1068848067" sldId="267"/>
            <ac:spMk id="16" creationId="{59C08116-AF6D-4CD0-94EA-6FAD4D160B40}"/>
          </ac:spMkLst>
        </pc:spChg>
        <pc:spChg chg="mod">
          <ac:chgData name="Nicolas Benech" userId="0051dd42c30e75a5" providerId="LiveId" clId="{995E41C8-B31F-4125-96B5-CCCCFC52DD33}" dt="2020-07-06T11:53:39.767" v="4447" actId="165"/>
          <ac:spMkLst>
            <pc:docMk/>
            <pc:sldMk cId="1068848067" sldId="267"/>
            <ac:spMk id="17" creationId="{88082DF0-01B0-418C-BFCA-12BA488769D0}"/>
          </ac:spMkLst>
        </pc:spChg>
        <pc:spChg chg="add mod">
          <ac:chgData name="Nicolas Benech" userId="0051dd42c30e75a5" providerId="LiveId" clId="{995E41C8-B31F-4125-96B5-CCCCFC52DD33}" dt="2020-07-07T12:35:44.935" v="7791" actId="164"/>
          <ac:spMkLst>
            <pc:docMk/>
            <pc:sldMk cId="1068848067" sldId="267"/>
            <ac:spMk id="21" creationId="{989AE328-3383-409C-9CB8-EB08651AC302}"/>
          </ac:spMkLst>
        </pc:spChg>
        <pc:spChg chg="add mod">
          <ac:chgData name="Nicolas Benech" userId="0051dd42c30e75a5" providerId="LiveId" clId="{995E41C8-B31F-4125-96B5-CCCCFC52DD33}" dt="2020-07-07T12:35:44.935" v="7791" actId="164"/>
          <ac:spMkLst>
            <pc:docMk/>
            <pc:sldMk cId="1068848067" sldId="267"/>
            <ac:spMk id="26" creationId="{16D914D9-C10A-487D-BBBF-D93AF69BBC44}"/>
          </ac:spMkLst>
        </pc:spChg>
        <pc:spChg chg="add mod">
          <ac:chgData name="Nicolas Benech" userId="0051dd42c30e75a5" providerId="LiveId" clId="{995E41C8-B31F-4125-96B5-CCCCFC52DD33}" dt="2020-07-07T12:35:44.935" v="7791" actId="164"/>
          <ac:spMkLst>
            <pc:docMk/>
            <pc:sldMk cId="1068848067" sldId="267"/>
            <ac:spMk id="29" creationId="{5EEB1C15-9B74-419A-A580-6A77AF5A8BF0}"/>
          </ac:spMkLst>
        </pc:spChg>
        <pc:spChg chg="add mod">
          <ac:chgData name="Nicolas Benech" userId="0051dd42c30e75a5" providerId="LiveId" clId="{995E41C8-B31F-4125-96B5-CCCCFC52DD33}" dt="2020-07-08T12:30:47.243" v="11582" actId="20577"/>
          <ac:spMkLst>
            <pc:docMk/>
            <pc:sldMk cId="1068848067" sldId="267"/>
            <ac:spMk id="30" creationId="{9D33CDAA-CF6F-4DF5-9083-A7EFBE573359}"/>
          </ac:spMkLst>
        </pc:spChg>
        <pc:spChg chg="add mod">
          <ac:chgData name="Nicolas Benech" userId="0051dd42c30e75a5" providerId="LiveId" clId="{995E41C8-B31F-4125-96B5-CCCCFC52DD33}" dt="2020-07-06T13:23:00.585" v="5528" actId="20577"/>
          <ac:spMkLst>
            <pc:docMk/>
            <pc:sldMk cId="1068848067" sldId="267"/>
            <ac:spMk id="31" creationId="{068A7277-6C0D-4AB8-9F61-E3F15440EE06}"/>
          </ac:spMkLst>
        </pc:spChg>
        <pc:spChg chg="add mod">
          <ac:chgData name="Nicolas Benech" userId="0051dd42c30e75a5" providerId="LiveId" clId="{995E41C8-B31F-4125-96B5-CCCCFC52DD33}" dt="2020-07-06T13:23:10.418" v="5532" actId="20577"/>
          <ac:spMkLst>
            <pc:docMk/>
            <pc:sldMk cId="1068848067" sldId="267"/>
            <ac:spMk id="32" creationId="{3531CE79-193C-48A4-A80F-BE9C9E3FC03A}"/>
          </ac:spMkLst>
        </pc:spChg>
        <pc:spChg chg="add mod">
          <ac:chgData name="Nicolas Benech" userId="0051dd42c30e75a5" providerId="LiveId" clId="{995E41C8-B31F-4125-96B5-CCCCFC52DD33}" dt="2020-07-08T12:32:16.410" v="11606"/>
          <ac:spMkLst>
            <pc:docMk/>
            <pc:sldMk cId="1068848067" sldId="267"/>
            <ac:spMk id="33" creationId="{5B293E63-4B2B-4278-B69A-7AF8714F37D9}"/>
          </ac:spMkLst>
        </pc:spChg>
        <pc:spChg chg="add del mod">
          <ac:chgData name="Nicolas Benech" userId="0051dd42c30e75a5" providerId="LiveId" clId="{995E41C8-B31F-4125-96B5-CCCCFC52DD33}" dt="2020-07-06T12:18:45.076" v="4943" actId="767"/>
          <ac:spMkLst>
            <pc:docMk/>
            <pc:sldMk cId="1068848067" sldId="267"/>
            <ac:spMk id="34" creationId="{DB31B835-FC17-40F1-A9CE-02DBD4D67A9E}"/>
          </ac:spMkLst>
        </pc:spChg>
        <pc:spChg chg="add mod">
          <ac:chgData name="Nicolas Benech" userId="0051dd42c30e75a5" providerId="LiveId" clId="{995E41C8-B31F-4125-96B5-CCCCFC52DD33}" dt="2020-07-07T12:35:44.935" v="7791" actId="164"/>
          <ac:spMkLst>
            <pc:docMk/>
            <pc:sldMk cId="1068848067" sldId="267"/>
            <ac:spMk id="34" creationId="{F3E99062-F7A6-4277-A7F5-2BE3E60D1139}"/>
          </ac:spMkLst>
        </pc:spChg>
        <pc:spChg chg="add mod">
          <ac:chgData name="Nicolas Benech" userId="0051dd42c30e75a5" providerId="LiveId" clId="{995E41C8-B31F-4125-96B5-CCCCFC52DD33}" dt="2020-07-06T12:20:43.071" v="4992" actId="20577"/>
          <ac:spMkLst>
            <pc:docMk/>
            <pc:sldMk cId="1068848067" sldId="267"/>
            <ac:spMk id="35" creationId="{B76FF0A9-9BE8-4141-946B-21D35A247EF5}"/>
          </ac:spMkLst>
        </pc:spChg>
        <pc:spChg chg="add mod">
          <ac:chgData name="Nicolas Benech" userId="0051dd42c30e75a5" providerId="LiveId" clId="{995E41C8-B31F-4125-96B5-CCCCFC52DD33}" dt="2020-07-07T12:35:44.935" v="7791" actId="164"/>
          <ac:spMkLst>
            <pc:docMk/>
            <pc:sldMk cId="1068848067" sldId="267"/>
            <ac:spMk id="36" creationId="{959D1BEB-7574-45F7-8AB7-02CA6E4AFD1E}"/>
          </ac:spMkLst>
        </pc:spChg>
        <pc:grpChg chg="add mod">
          <ac:chgData name="Nicolas Benech" userId="0051dd42c30e75a5" providerId="LiveId" clId="{995E41C8-B31F-4125-96B5-CCCCFC52DD33}" dt="2020-07-07T12:35:44.935" v="7791" actId="164"/>
          <ac:grpSpMkLst>
            <pc:docMk/>
            <pc:sldMk cId="1068848067" sldId="267"/>
            <ac:grpSpMk id="3" creationId="{7CADE30A-5FA2-449C-B781-FE839AF4099C}"/>
          </ac:grpSpMkLst>
        </pc:grpChg>
        <pc:grpChg chg="add del mod">
          <ac:chgData name="Nicolas Benech" userId="0051dd42c30e75a5" providerId="LiveId" clId="{995E41C8-B31F-4125-96B5-CCCCFC52DD33}" dt="2020-07-06T11:53:39.767" v="4447" actId="165"/>
          <ac:grpSpMkLst>
            <pc:docMk/>
            <pc:sldMk cId="1068848067" sldId="267"/>
            <ac:grpSpMk id="6" creationId="{23AEF398-C565-44BB-9B8A-6E5EF655F8F2}"/>
          </ac:grpSpMkLst>
        </pc:grpChg>
        <pc:grpChg chg="mod topLvl">
          <ac:chgData name="Nicolas Benech" userId="0051dd42c30e75a5" providerId="LiveId" clId="{995E41C8-B31F-4125-96B5-CCCCFC52DD33}" dt="2020-07-06T11:53:39.767" v="4447" actId="165"/>
          <ac:grpSpMkLst>
            <pc:docMk/>
            <pc:sldMk cId="1068848067" sldId="267"/>
            <ac:grpSpMk id="7" creationId="{3BD5C9E4-B6EF-4AEA-95B1-A2ECE8E627B2}"/>
          </ac:grpSpMkLst>
        </pc:grpChg>
        <pc:grpChg chg="mod topLvl">
          <ac:chgData name="Nicolas Benech" userId="0051dd42c30e75a5" providerId="LiveId" clId="{995E41C8-B31F-4125-96B5-CCCCFC52DD33}" dt="2020-07-07T12:35:44.935" v="7791" actId="164"/>
          <ac:grpSpMkLst>
            <pc:docMk/>
            <pc:sldMk cId="1068848067" sldId="267"/>
            <ac:grpSpMk id="8" creationId="{79FD3613-C91A-48E6-9507-55DEE889F8D0}"/>
          </ac:grpSpMkLst>
        </pc:grpChg>
        <pc:grpChg chg="mod">
          <ac:chgData name="Nicolas Benech" userId="0051dd42c30e75a5" providerId="LiveId" clId="{995E41C8-B31F-4125-96B5-CCCCFC52DD33}" dt="2020-07-06T11:53:39.767" v="4447" actId="165"/>
          <ac:grpSpMkLst>
            <pc:docMk/>
            <pc:sldMk cId="1068848067" sldId="267"/>
            <ac:grpSpMk id="10" creationId="{E50D9BE8-FEC0-4E95-AD44-313F4349A169}"/>
          </ac:grpSpMkLst>
        </pc:grpChg>
        <pc:picChg chg="mod">
          <ac:chgData name="Nicolas Benech" userId="0051dd42c30e75a5" providerId="LiveId" clId="{995E41C8-B31F-4125-96B5-CCCCFC52DD33}" dt="2020-07-06T11:55:11.286" v="4484" actId="1076"/>
          <ac:picMkLst>
            <pc:docMk/>
            <pc:sldMk cId="1068848067" sldId="267"/>
            <ac:picMk id="9" creationId="{2E73F198-33DC-4E69-A4A0-342FB4FF09BC}"/>
          </ac:picMkLst>
        </pc:picChg>
        <pc:cxnChg chg="mod">
          <ac:chgData name="Nicolas Benech" userId="0051dd42c30e75a5" providerId="LiveId" clId="{995E41C8-B31F-4125-96B5-CCCCFC52DD33}" dt="2020-07-06T11:53:53.542" v="4448" actId="14100"/>
          <ac:cxnSpMkLst>
            <pc:docMk/>
            <pc:sldMk cId="1068848067" sldId="267"/>
            <ac:cxnSpMk id="11" creationId="{B8074B6A-A4F8-42BE-98E4-B0EF86DD3835}"/>
          </ac:cxnSpMkLst>
        </pc:cxnChg>
        <pc:cxnChg chg="mod">
          <ac:chgData name="Nicolas Benech" userId="0051dd42c30e75a5" providerId="LiveId" clId="{995E41C8-B31F-4125-96B5-CCCCFC52DD33}" dt="2020-07-06T11:53:39.767" v="4447" actId="165"/>
          <ac:cxnSpMkLst>
            <pc:docMk/>
            <pc:sldMk cId="1068848067" sldId="267"/>
            <ac:cxnSpMk id="13" creationId="{E4AB1C4A-8B7E-47E3-AE58-42F17EB33163}"/>
          </ac:cxnSpMkLst>
        </pc:cxnChg>
        <pc:cxnChg chg="add mod">
          <ac:chgData name="Nicolas Benech" userId="0051dd42c30e75a5" providerId="LiveId" clId="{995E41C8-B31F-4125-96B5-CCCCFC52DD33}" dt="2020-07-07T12:35:44.935" v="7791" actId="164"/>
          <ac:cxnSpMkLst>
            <pc:docMk/>
            <pc:sldMk cId="1068848067" sldId="267"/>
            <ac:cxnSpMk id="20" creationId="{F5255D1C-2B8E-42B2-A3D7-1906492B7505}"/>
          </ac:cxnSpMkLst>
        </pc:cxnChg>
        <pc:cxnChg chg="add mod">
          <ac:chgData name="Nicolas Benech" userId="0051dd42c30e75a5" providerId="LiveId" clId="{995E41C8-B31F-4125-96B5-CCCCFC52DD33}" dt="2020-07-07T12:35:44.935" v="7791" actId="164"/>
          <ac:cxnSpMkLst>
            <pc:docMk/>
            <pc:sldMk cId="1068848067" sldId="267"/>
            <ac:cxnSpMk id="23" creationId="{7CC5A35B-DE21-444F-8ED1-B979CA97E732}"/>
          </ac:cxnSpMkLst>
        </pc:cxnChg>
        <pc:cxnChg chg="add mod">
          <ac:chgData name="Nicolas Benech" userId="0051dd42c30e75a5" providerId="LiveId" clId="{995E41C8-B31F-4125-96B5-CCCCFC52DD33}" dt="2020-07-07T12:35:44.935" v="7791" actId="164"/>
          <ac:cxnSpMkLst>
            <pc:docMk/>
            <pc:sldMk cId="1068848067" sldId="267"/>
            <ac:cxnSpMk id="28" creationId="{06E97C44-2642-4211-9DE9-D7349CA01904}"/>
          </ac:cxnSpMkLst>
        </pc:cxnChg>
      </pc:sldChg>
      <pc:sldChg chg="addSp delSp modSp new del mod modAnim">
        <pc:chgData name="Nicolas Benech" userId="0051dd42c30e75a5" providerId="LiveId" clId="{995E41C8-B31F-4125-96B5-CCCCFC52DD33}" dt="2020-07-08T12:52:19.988" v="11823" actId="2696"/>
        <pc:sldMkLst>
          <pc:docMk/>
          <pc:sldMk cId="406899290" sldId="268"/>
        </pc:sldMkLst>
        <pc:spChg chg="del">
          <ac:chgData name="Nicolas Benech" userId="0051dd42c30e75a5" providerId="LiveId" clId="{995E41C8-B31F-4125-96B5-CCCCFC52DD33}" dt="2020-07-06T12:05:48.722" v="4741" actId="478"/>
          <ac:spMkLst>
            <pc:docMk/>
            <pc:sldMk cId="406899290" sldId="268"/>
            <ac:spMk id="2" creationId="{4EB7592F-3C51-4B6B-B482-A8B13DBC9DAB}"/>
          </ac:spMkLst>
        </pc:spChg>
        <pc:spChg chg="add mod">
          <ac:chgData name="Nicolas Benech" userId="0051dd42c30e75a5" providerId="LiveId" clId="{995E41C8-B31F-4125-96B5-CCCCFC52DD33}" dt="2020-07-07T12:27:39.648" v="7688" actId="1076"/>
          <ac:spMkLst>
            <pc:docMk/>
            <pc:sldMk cId="406899290" sldId="268"/>
            <ac:spMk id="2" creationId="{8FA16A08-3532-4B35-87CE-F10DC4182020}"/>
          </ac:spMkLst>
        </pc:spChg>
        <pc:spChg chg="del">
          <ac:chgData name="Nicolas Benech" userId="0051dd42c30e75a5" providerId="LiveId" clId="{995E41C8-B31F-4125-96B5-CCCCFC52DD33}" dt="2020-07-06T12:05:51.352" v="4742" actId="478"/>
          <ac:spMkLst>
            <pc:docMk/>
            <pc:sldMk cId="406899290" sldId="268"/>
            <ac:spMk id="3" creationId="{FD4BE041-782D-48D1-A1D5-EBD335B43A7D}"/>
          </ac:spMkLst>
        </pc:spChg>
        <pc:spChg chg="add del mod">
          <ac:chgData name="Nicolas Benech" userId="0051dd42c30e75a5" providerId="LiveId" clId="{995E41C8-B31F-4125-96B5-CCCCFC52DD33}" dt="2020-07-06T12:06:27.200" v="4749" actId="767"/>
          <ac:spMkLst>
            <pc:docMk/>
            <pc:sldMk cId="406899290" sldId="268"/>
            <ac:spMk id="9" creationId="{6940FBBB-F78A-475E-BEB2-B310115FB32D}"/>
          </ac:spMkLst>
        </pc:spChg>
        <pc:spChg chg="add mod">
          <ac:chgData name="Nicolas Benech" userId="0051dd42c30e75a5" providerId="LiveId" clId="{995E41C8-B31F-4125-96B5-CCCCFC52DD33}" dt="2020-07-08T12:33:51.338" v="11613" actId="164"/>
          <ac:spMkLst>
            <pc:docMk/>
            <pc:sldMk cId="406899290" sldId="268"/>
            <ac:spMk id="10" creationId="{C76269C4-074A-41A6-8BD8-9BBDFB858E38}"/>
          </ac:spMkLst>
        </pc:spChg>
        <pc:spChg chg="add mod">
          <ac:chgData name="Nicolas Benech" userId="0051dd42c30e75a5" providerId="LiveId" clId="{995E41C8-B31F-4125-96B5-CCCCFC52DD33}" dt="2020-07-06T13:23:48.424" v="5540" actId="20577"/>
          <ac:spMkLst>
            <pc:docMk/>
            <pc:sldMk cId="406899290" sldId="268"/>
            <ac:spMk id="13" creationId="{F9F19E7C-090D-49CD-A901-CBC2D702D597}"/>
          </ac:spMkLst>
        </pc:spChg>
        <pc:spChg chg="add mod">
          <ac:chgData name="Nicolas Benech" userId="0051dd42c30e75a5" providerId="LiveId" clId="{995E41C8-B31F-4125-96B5-CCCCFC52DD33}" dt="2020-07-06T12:16:23.052" v="4924" actId="1076"/>
          <ac:spMkLst>
            <pc:docMk/>
            <pc:sldMk cId="406899290" sldId="268"/>
            <ac:spMk id="16" creationId="{179A1553-8012-468C-B222-7C8C4343DBF5}"/>
          </ac:spMkLst>
        </pc:spChg>
        <pc:spChg chg="add del mod">
          <ac:chgData name="Nicolas Benech" userId="0051dd42c30e75a5" providerId="LiveId" clId="{995E41C8-B31F-4125-96B5-CCCCFC52DD33}" dt="2020-07-06T12:08:18.790" v="4781" actId="767"/>
          <ac:spMkLst>
            <pc:docMk/>
            <pc:sldMk cId="406899290" sldId="268"/>
            <ac:spMk id="19" creationId="{94653E0E-CE7D-4492-9BB0-FFC3BA1EF0ED}"/>
          </ac:spMkLst>
        </pc:spChg>
        <pc:spChg chg="add del mod">
          <ac:chgData name="Nicolas Benech" userId="0051dd42c30e75a5" providerId="LiveId" clId="{995E41C8-B31F-4125-96B5-CCCCFC52DD33}" dt="2020-07-06T12:08:22.725" v="4783" actId="767"/>
          <ac:spMkLst>
            <pc:docMk/>
            <pc:sldMk cId="406899290" sldId="268"/>
            <ac:spMk id="20" creationId="{6CE44EF8-BDF9-4C14-9DA5-7CDFDBF369DB}"/>
          </ac:spMkLst>
        </pc:spChg>
        <pc:spChg chg="add mod">
          <ac:chgData name="Nicolas Benech" userId="0051dd42c30e75a5" providerId="LiveId" clId="{995E41C8-B31F-4125-96B5-CCCCFC52DD33}" dt="2020-07-06T12:08:44.749" v="4795" actId="1076"/>
          <ac:spMkLst>
            <pc:docMk/>
            <pc:sldMk cId="406899290" sldId="268"/>
            <ac:spMk id="21" creationId="{DE35DA78-2F05-4D8C-99ED-1B4A728729CE}"/>
          </ac:spMkLst>
        </pc:spChg>
        <pc:spChg chg="add mod">
          <ac:chgData name="Nicolas Benech" userId="0051dd42c30e75a5" providerId="LiveId" clId="{995E41C8-B31F-4125-96B5-CCCCFC52DD33}" dt="2020-07-08T12:33:51.338" v="11613" actId="164"/>
          <ac:spMkLst>
            <pc:docMk/>
            <pc:sldMk cId="406899290" sldId="268"/>
            <ac:spMk id="24" creationId="{E3D15B0C-B94E-46BC-825C-50E7A4348E1F}"/>
          </ac:spMkLst>
        </pc:spChg>
        <pc:spChg chg="add mod">
          <ac:chgData name="Nicolas Benech" userId="0051dd42c30e75a5" providerId="LiveId" clId="{995E41C8-B31F-4125-96B5-CCCCFC52DD33}" dt="2020-07-08T12:33:51.338" v="11613" actId="164"/>
          <ac:spMkLst>
            <pc:docMk/>
            <pc:sldMk cId="406899290" sldId="268"/>
            <ac:spMk id="27" creationId="{8651C0E7-886F-43BB-9D45-B2806DBBB6CB}"/>
          </ac:spMkLst>
        </pc:spChg>
        <pc:spChg chg="add mod">
          <ac:chgData name="Nicolas Benech" userId="0051dd42c30e75a5" providerId="LiveId" clId="{995E41C8-B31F-4125-96B5-CCCCFC52DD33}" dt="2020-07-06T12:13:18.756" v="4912" actId="1038"/>
          <ac:spMkLst>
            <pc:docMk/>
            <pc:sldMk cId="406899290" sldId="268"/>
            <ac:spMk id="28" creationId="{AFBFEAFC-27D1-4DAC-A63A-5287793CB7BA}"/>
          </ac:spMkLst>
        </pc:spChg>
        <pc:spChg chg="add mod">
          <ac:chgData name="Nicolas Benech" userId="0051dd42c30e75a5" providerId="LiveId" clId="{995E41C8-B31F-4125-96B5-CCCCFC52DD33}" dt="2020-07-08T12:34:37.521" v="11618" actId="164"/>
          <ac:spMkLst>
            <pc:docMk/>
            <pc:sldMk cId="406899290" sldId="268"/>
            <ac:spMk id="31" creationId="{D227D525-C38C-4E54-99F2-1F79AEA7CC61}"/>
          </ac:spMkLst>
        </pc:spChg>
        <pc:spChg chg="add mod">
          <ac:chgData name="Nicolas Benech" userId="0051dd42c30e75a5" providerId="LiveId" clId="{995E41C8-B31F-4125-96B5-CCCCFC52DD33}" dt="2020-07-06T12:17:26.653" v="4933" actId="20577"/>
          <ac:spMkLst>
            <pc:docMk/>
            <pc:sldMk cId="406899290" sldId="268"/>
            <ac:spMk id="32" creationId="{BE4924A1-E374-4ABE-A636-D6874C61A9D6}"/>
          </ac:spMkLst>
        </pc:spChg>
        <pc:spChg chg="add mod">
          <ac:chgData name="Nicolas Benech" userId="0051dd42c30e75a5" providerId="LiveId" clId="{995E41C8-B31F-4125-96B5-CCCCFC52DD33}" dt="2020-07-08T12:35:29.912" v="11621" actId="164"/>
          <ac:spMkLst>
            <pc:docMk/>
            <pc:sldMk cId="406899290" sldId="268"/>
            <ac:spMk id="33" creationId="{329DE52F-EF8F-4DFA-9608-E1A6C78EF2CB}"/>
          </ac:spMkLst>
        </pc:spChg>
        <pc:spChg chg="add mod">
          <ac:chgData name="Nicolas Benech" userId="0051dd42c30e75a5" providerId="LiveId" clId="{995E41C8-B31F-4125-96B5-CCCCFC52DD33}" dt="2020-07-08T12:35:29.912" v="11621" actId="164"/>
          <ac:spMkLst>
            <pc:docMk/>
            <pc:sldMk cId="406899290" sldId="268"/>
            <ac:spMk id="36" creationId="{DCCD90C5-4892-41E0-9676-EA7C18D2D15D}"/>
          </ac:spMkLst>
        </pc:spChg>
        <pc:spChg chg="add mod">
          <ac:chgData name="Nicolas Benech" userId="0051dd42c30e75a5" providerId="LiveId" clId="{995E41C8-B31F-4125-96B5-CCCCFC52DD33}" dt="2020-07-08T12:34:23.342" v="11616" actId="1076"/>
          <ac:spMkLst>
            <pc:docMk/>
            <pc:sldMk cId="406899290" sldId="268"/>
            <ac:spMk id="37" creationId="{4F1DC2AD-ADE1-4D73-86CA-4640F0FCAD50}"/>
          </ac:spMkLst>
        </pc:spChg>
        <pc:spChg chg="add mod">
          <ac:chgData name="Nicolas Benech" userId="0051dd42c30e75a5" providerId="LiveId" clId="{995E41C8-B31F-4125-96B5-CCCCFC52DD33}" dt="2020-07-08T12:35:29.912" v="11621" actId="164"/>
          <ac:spMkLst>
            <pc:docMk/>
            <pc:sldMk cId="406899290" sldId="268"/>
            <ac:spMk id="39" creationId="{59344FE5-34B6-4C56-A168-75AAAEA33DD0}"/>
          </ac:spMkLst>
        </pc:spChg>
        <pc:spChg chg="add mod">
          <ac:chgData name="Nicolas Benech" userId="0051dd42c30e75a5" providerId="LiveId" clId="{995E41C8-B31F-4125-96B5-CCCCFC52DD33}" dt="2020-07-08T12:37:54.400" v="11678" actId="16959"/>
          <ac:spMkLst>
            <pc:docMk/>
            <pc:sldMk cId="406899290" sldId="268"/>
            <ac:spMk id="40" creationId="{FC9A3C0A-104A-4E4C-8D3B-74373B53D9D0}"/>
          </ac:spMkLst>
        </pc:spChg>
        <pc:spChg chg="add mod">
          <ac:chgData name="Nicolas Benech" userId="0051dd42c30e75a5" providerId="LiveId" clId="{995E41C8-B31F-4125-96B5-CCCCFC52DD33}" dt="2020-07-08T12:40:03.191" v="11711"/>
          <ac:spMkLst>
            <pc:docMk/>
            <pc:sldMk cId="406899290" sldId="268"/>
            <ac:spMk id="41" creationId="{286BF377-5CF6-400F-9007-27515D38F62E}"/>
          </ac:spMkLst>
        </pc:spChg>
        <pc:spChg chg="add mod">
          <ac:chgData name="Nicolas Benech" userId="0051dd42c30e75a5" providerId="LiveId" clId="{995E41C8-B31F-4125-96B5-CCCCFC52DD33}" dt="2020-07-07T12:27:34.754" v="7687" actId="1076"/>
          <ac:spMkLst>
            <pc:docMk/>
            <pc:sldMk cId="406899290" sldId="268"/>
            <ac:spMk id="42" creationId="{D14F8BDD-8AA1-4C14-8F34-85A921632C1F}"/>
          </ac:spMkLst>
        </pc:spChg>
        <pc:spChg chg="add mod">
          <ac:chgData name="Nicolas Benech" userId="0051dd42c30e75a5" providerId="LiveId" clId="{995E41C8-B31F-4125-96B5-CCCCFC52DD33}" dt="2020-07-06T13:28:50.413" v="5606" actId="1076"/>
          <ac:spMkLst>
            <pc:docMk/>
            <pc:sldMk cId="406899290" sldId="268"/>
            <ac:spMk id="43" creationId="{BDEF83EC-4370-4FC6-BF33-FF52D25D1D60}"/>
          </ac:spMkLst>
        </pc:spChg>
        <pc:spChg chg="add mod">
          <ac:chgData name="Nicolas Benech" userId="0051dd42c30e75a5" providerId="LiveId" clId="{995E41C8-B31F-4125-96B5-CCCCFC52DD33}" dt="2020-07-06T13:29:24.736" v="5645" actId="20577"/>
          <ac:spMkLst>
            <pc:docMk/>
            <pc:sldMk cId="406899290" sldId="268"/>
            <ac:spMk id="44" creationId="{B4EBE5B3-7FD4-45DA-88FE-31AE3E16F801}"/>
          </ac:spMkLst>
        </pc:spChg>
        <pc:spChg chg="add mod">
          <ac:chgData name="Nicolas Benech" userId="0051dd42c30e75a5" providerId="LiveId" clId="{995E41C8-B31F-4125-96B5-CCCCFC52DD33}" dt="2020-07-07T11:59:30.165" v="6753" actId="20577"/>
          <ac:spMkLst>
            <pc:docMk/>
            <pc:sldMk cId="406899290" sldId="268"/>
            <ac:spMk id="45" creationId="{73729DB1-225D-4CAA-BBC0-A5823E74AD5F}"/>
          </ac:spMkLst>
        </pc:spChg>
        <pc:spChg chg="add del mod">
          <ac:chgData name="Nicolas Benech" userId="0051dd42c30e75a5" providerId="LiveId" clId="{995E41C8-B31F-4125-96B5-CCCCFC52DD33}" dt="2020-07-06T13:31:48.885" v="5695" actId="767"/>
          <ac:spMkLst>
            <pc:docMk/>
            <pc:sldMk cId="406899290" sldId="268"/>
            <ac:spMk id="46" creationId="{EE874D95-8A62-4941-A4E9-A0E9FB05FB78}"/>
          </ac:spMkLst>
        </pc:spChg>
        <pc:spChg chg="add del mod">
          <ac:chgData name="Nicolas Benech" userId="0051dd42c30e75a5" providerId="LiveId" clId="{995E41C8-B31F-4125-96B5-CCCCFC52DD33}" dt="2020-07-06T13:31:58.869" v="5701" actId="767"/>
          <ac:spMkLst>
            <pc:docMk/>
            <pc:sldMk cId="406899290" sldId="268"/>
            <ac:spMk id="47" creationId="{CD46A6AD-0FAE-49EB-9044-BFFCFB12C4A3}"/>
          </ac:spMkLst>
        </pc:spChg>
        <pc:spChg chg="add del mod">
          <ac:chgData name="Nicolas Benech" userId="0051dd42c30e75a5" providerId="LiveId" clId="{995E41C8-B31F-4125-96B5-CCCCFC52DD33}" dt="2020-07-06T13:31:57.804" v="5700" actId="767"/>
          <ac:spMkLst>
            <pc:docMk/>
            <pc:sldMk cId="406899290" sldId="268"/>
            <ac:spMk id="48" creationId="{6138B603-D7EA-499A-AC47-CE47F0E99F1A}"/>
          </ac:spMkLst>
        </pc:spChg>
        <pc:spChg chg="add mod">
          <ac:chgData name="Nicolas Benech" userId="0051dd42c30e75a5" providerId="LiveId" clId="{995E41C8-B31F-4125-96B5-CCCCFC52DD33}" dt="2020-07-07T11:59:50.714" v="6769" actId="1038"/>
          <ac:spMkLst>
            <pc:docMk/>
            <pc:sldMk cId="406899290" sldId="268"/>
            <ac:spMk id="49" creationId="{6A194CD5-E33B-4C42-8409-824118639106}"/>
          </ac:spMkLst>
        </pc:spChg>
        <pc:grpChg chg="add mod">
          <ac:chgData name="Nicolas Benech" userId="0051dd42c30e75a5" providerId="LiveId" clId="{995E41C8-B31F-4125-96B5-CCCCFC52DD33}" dt="2020-07-08T12:34:04.062" v="11614" actId="164"/>
          <ac:grpSpMkLst>
            <pc:docMk/>
            <pc:sldMk cId="406899290" sldId="268"/>
            <ac:grpSpMk id="3" creationId="{85B42E36-6042-4D43-BDD3-5F6697688870}"/>
          </ac:grpSpMkLst>
        </pc:grpChg>
        <pc:grpChg chg="add mod">
          <ac:chgData name="Nicolas Benech" userId="0051dd42c30e75a5" providerId="LiveId" clId="{995E41C8-B31F-4125-96B5-CCCCFC52DD33}" dt="2020-07-08T12:34:04.062" v="11614" actId="164"/>
          <ac:grpSpMkLst>
            <pc:docMk/>
            <pc:sldMk cId="406899290" sldId="268"/>
            <ac:grpSpMk id="4" creationId="{BFC73B25-07A5-420A-83B1-46F0DAE5DEA8}"/>
          </ac:grpSpMkLst>
        </pc:grpChg>
        <pc:grpChg chg="add mod">
          <ac:chgData name="Nicolas Benech" userId="0051dd42c30e75a5" providerId="LiveId" clId="{995E41C8-B31F-4125-96B5-CCCCFC52DD33}" dt="2020-07-08T12:34:37.521" v="11618" actId="164"/>
          <ac:grpSpMkLst>
            <pc:docMk/>
            <pc:sldMk cId="406899290" sldId="268"/>
            <ac:grpSpMk id="6" creationId="{4A79FF07-39E2-43B3-90D1-C939A7A74A5A}"/>
          </ac:grpSpMkLst>
        </pc:grpChg>
        <pc:grpChg chg="add mod">
          <ac:chgData name="Nicolas Benech" userId="0051dd42c30e75a5" providerId="LiveId" clId="{995E41C8-B31F-4125-96B5-CCCCFC52DD33}" dt="2020-07-08T12:35:29.912" v="11621" actId="164"/>
          <ac:grpSpMkLst>
            <pc:docMk/>
            <pc:sldMk cId="406899290" sldId="268"/>
            <ac:grpSpMk id="9" creationId="{82F788C1-B0B7-4E6B-AF39-962B314C3597}"/>
          </ac:grpSpMkLst>
        </pc:grp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5" creationId="{4621F49B-B951-4AFE-8E2B-5B16DBE74447}"/>
          </ac:cxnSpMkLst>
        </pc:cxn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7" creationId="{211AE53D-E59F-4B74-8DCB-7E25CC3B53E7}"/>
          </ac:cxnSpMkLst>
        </pc:cxn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12" creationId="{21258BAE-1DCD-4D11-940A-FEF81D320640}"/>
          </ac:cxnSpMkLst>
        </pc:cxn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15" creationId="{C3B160C7-52E1-406E-8933-C328C000C18B}"/>
          </ac:cxnSpMkLst>
        </pc:cxnChg>
        <pc:cxnChg chg="add">
          <ac:chgData name="Nicolas Benech" userId="0051dd42c30e75a5" providerId="LiveId" clId="{995E41C8-B31F-4125-96B5-CCCCFC52DD33}" dt="2020-07-06T12:08:13.094" v="4779" actId="11529"/>
          <ac:cxnSpMkLst>
            <pc:docMk/>
            <pc:sldMk cId="406899290" sldId="268"/>
            <ac:cxnSpMk id="18" creationId="{148BD149-6E39-435C-B77A-8AD83AC3FD41}"/>
          </ac:cxnSpMkLst>
        </pc:cxn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23" creationId="{B5E163E2-4665-48A4-8D53-D429757105C2}"/>
          </ac:cxnSpMkLst>
        </pc:cxnChg>
        <pc:cxnChg chg="add mod">
          <ac:chgData name="Nicolas Benech" userId="0051dd42c30e75a5" providerId="LiveId" clId="{995E41C8-B31F-4125-96B5-CCCCFC52DD33}" dt="2020-07-08T12:33:51.338" v="11613" actId="164"/>
          <ac:cxnSpMkLst>
            <pc:docMk/>
            <pc:sldMk cId="406899290" sldId="268"/>
            <ac:cxnSpMk id="26" creationId="{E8D1B7E8-2D2C-47EB-8B5E-96E3C7098546}"/>
          </ac:cxnSpMkLst>
        </pc:cxnChg>
        <pc:cxnChg chg="add mod">
          <ac:chgData name="Nicolas Benech" userId="0051dd42c30e75a5" providerId="LiveId" clId="{995E41C8-B31F-4125-96B5-CCCCFC52DD33}" dt="2020-07-08T12:34:37.521" v="11618" actId="164"/>
          <ac:cxnSpMkLst>
            <pc:docMk/>
            <pc:sldMk cId="406899290" sldId="268"/>
            <ac:cxnSpMk id="29" creationId="{3E154F8A-A114-4C32-AEA5-999114DA8B8B}"/>
          </ac:cxnSpMkLst>
        </pc:cxnChg>
        <pc:cxnChg chg="add mod">
          <ac:chgData name="Nicolas Benech" userId="0051dd42c30e75a5" providerId="LiveId" clId="{995E41C8-B31F-4125-96B5-CCCCFC52DD33}" dt="2020-07-08T12:35:29.912" v="11621" actId="164"/>
          <ac:cxnSpMkLst>
            <pc:docMk/>
            <pc:sldMk cId="406899290" sldId="268"/>
            <ac:cxnSpMk id="30" creationId="{476346DE-E001-467E-BD7B-81DC2AD113E6}"/>
          </ac:cxnSpMkLst>
        </pc:cxnChg>
        <pc:cxnChg chg="add mod">
          <ac:chgData name="Nicolas Benech" userId="0051dd42c30e75a5" providerId="LiveId" clId="{995E41C8-B31F-4125-96B5-CCCCFC52DD33}" dt="2020-07-08T12:34:04.062" v="11614" actId="164"/>
          <ac:cxnSpMkLst>
            <pc:docMk/>
            <pc:sldMk cId="406899290" sldId="268"/>
            <ac:cxnSpMk id="35" creationId="{76F29A46-9EE8-4878-B97A-51A9B8DD067C}"/>
          </ac:cxnSpMkLst>
        </pc:cxnChg>
        <pc:cxnChg chg="add mod">
          <ac:chgData name="Nicolas Benech" userId="0051dd42c30e75a5" providerId="LiveId" clId="{995E41C8-B31F-4125-96B5-CCCCFC52DD33}" dt="2020-07-06T12:23:25.774" v="5026" actId="13822"/>
          <ac:cxnSpMkLst>
            <pc:docMk/>
            <pc:sldMk cId="406899290" sldId="268"/>
            <ac:cxnSpMk id="38" creationId="{FAEF1E93-FA2C-47F6-A3AF-12F343333031}"/>
          </ac:cxnSpMkLst>
        </pc:cxnChg>
      </pc:sldChg>
      <pc:sldChg chg="addSp delSp modSp new del mod modAnim">
        <pc:chgData name="Nicolas Benech" userId="0051dd42c30e75a5" providerId="LiveId" clId="{995E41C8-B31F-4125-96B5-CCCCFC52DD33}" dt="2020-07-08T12:52:19.988" v="11823" actId="2696"/>
        <pc:sldMkLst>
          <pc:docMk/>
          <pc:sldMk cId="3738876956" sldId="269"/>
        </pc:sldMkLst>
        <pc:spChg chg="add mod">
          <ac:chgData name="Nicolas Benech" userId="0051dd42c30e75a5" providerId="LiveId" clId="{995E41C8-B31F-4125-96B5-CCCCFC52DD33}" dt="2020-07-07T11:10:48.009" v="5756" actId="207"/>
          <ac:spMkLst>
            <pc:docMk/>
            <pc:sldMk cId="3738876956" sldId="269"/>
            <ac:spMk id="2" creationId="{11DF267A-C8F8-4A2D-855D-CDFE9B6D1025}"/>
          </ac:spMkLst>
        </pc:spChg>
        <pc:spChg chg="del">
          <ac:chgData name="Nicolas Benech" userId="0051dd42c30e75a5" providerId="LiveId" clId="{995E41C8-B31F-4125-96B5-CCCCFC52DD33}" dt="2020-07-06T12:40:22.253" v="5430" actId="478"/>
          <ac:spMkLst>
            <pc:docMk/>
            <pc:sldMk cId="3738876956" sldId="269"/>
            <ac:spMk id="2" creationId="{3B0361CB-8E1D-48DB-B05D-A57888E5DCDE}"/>
          </ac:spMkLst>
        </pc:spChg>
        <pc:spChg chg="add del">
          <ac:chgData name="Nicolas Benech" userId="0051dd42c30e75a5" providerId="LiveId" clId="{995E41C8-B31F-4125-96B5-CCCCFC52DD33}" dt="2020-07-07T11:10:59.344" v="5758" actId="478"/>
          <ac:spMkLst>
            <pc:docMk/>
            <pc:sldMk cId="3738876956" sldId="269"/>
            <ac:spMk id="3" creationId="{0E515DB1-E794-477A-A890-4BC956EB05E1}"/>
          </ac:spMkLst>
        </pc:spChg>
        <pc:spChg chg="del">
          <ac:chgData name="Nicolas Benech" userId="0051dd42c30e75a5" providerId="LiveId" clId="{995E41C8-B31F-4125-96B5-CCCCFC52DD33}" dt="2020-07-06T12:40:24.380" v="5431" actId="478"/>
          <ac:spMkLst>
            <pc:docMk/>
            <pc:sldMk cId="3738876956" sldId="269"/>
            <ac:spMk id="3" creationId="{50759AE8-20FA-4B0A-A7B5-EAA580BB539C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6" creationId="{F5A44CAB-FCBB-4080-9E25-05855307B22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8" creationId="{22A95943-1D6F-469B-ADE0-F90596BEF34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10" creationId="{589EC7CD-24AC-4BFA-9AAA-52FD0C1BB3A2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12" creationId="{E76B561F-8A1A-4FCD-9E04-56F997FF830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14" creationId="{16835079-D1E6-45C9-9E54-9EBECAE4A9B2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16" creationId="{A0DE0E53-A824-4F35-ACD0-5034D2F18C1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17" creationId="{49E39D0A-6AD8-4938-96AB-50137B305D52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0" creationId="{734284D5-6D7F-4BCC-8FA4-D40B93F1874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1" creationId="{B0DC8C7F-44FC-468B-A83C-6DBF8CD6D184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2" creationId="{A2799EB3-5A41-4513-917C-D85EFFB15562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4" creationId="{FFB7AEEE-5257-4A80-A7DC-7E254396D7F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6" creationId="{031FB0F0-5CE4-4F02-A364-C1ECC59747AB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7" creationId="{F55E0982-39F4-4130-BDA1-CC558D230B95}"/>
          </ac:spMkLst>
        </pc:spChg>
        <pc:spChg chg="add del mod">
          <ac:chgData name="Nicolas Benech" userId="0051dd42c30e75a5" providerId="LiveId" clId="{995E41C8-B31F-4125-96B5-CCCCFC52DD33}" dt="2020-07-07T11:10:13.488" v="5734" actId="478"/>
          <ac:spMkLst>
            <pc:docMk/>
            <pc:sldMk cId="3738876956" sldId="269"/>
            <ac:spMk id="28" creationId="{5E556366-438C-47F1-B218-BC189E9F502F}"/>
          </ac:spMkLst>
        </pc:spChg>
        <pc:spChg chg="add del mod">
          <ac:chgData name="Nicolas Benech" userId="0051dd42c30e75a5" providerId="LiveId" clId="{995E41C8-B31F-4125-96B5-CCCCFC52DD33}" dt="2020-07-07T11:11:28.057" v="5761" actId="478"/>
          <ac:spMkLst>
            <pc:docMk/>
            <pc:sldMk cId="3738876956" sldId="269"/>
            <ac:spMk id="29" creationId="{731023B6-8CB5-4645-8606-A6DE4C5AB5A3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36" creationId="{9B39296C-523D-419B-802C-3B26E435590A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43" creationId="{6193A9C8-A393-45D6-9CC4-F5493C30215E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44" creationId="{CEAAF0DF-F75F-4B6E-BF83-919E61F3A65A}"/>
          </ac:spMkLst>
        </pc:spChg>
        <pc:spChg chg="add mod">
          <ac:chgData name="Nicolas Benech" userId="0051dd42c30e75a5" providerId="LiveId" clId="{995E41C8-B31F-4125-96B5-CCCCFC52DD33}" dt="2020-07-08T12:42:14.431" v="11719" actId="1076"/>
          <ac:spMkLst>
            <pc:docMk/>
            <pc:sldMk cId="3738876956" sldId="269"/>
            <ac:spMk id="45" creationId="{CC123EF2-D2DB-4EE1-B93E-9734FEF9C1A4}"/>
          </ac:spMkLst>
        </pc:spChg>
        <pc:spChg chg="add del mod">
          <ac:chgData name="Nicolas Benech" userId="0051dd42c30e75a5" providerId="LiveId" clId="{995E41C8-B31F-4125-96B5-CCCCFC52DD33}" dt="2020-07-07T11:14:45.301" v="5794" actId="767"/>
          <ac:spMkLst>
            <pc:docMk/>
            <pc:sldMk cId="3738876956" sldId="269"/>
            <ac:spMk id="46" creationId="{66D666D7-89F8-4A99-BB71-0EBAA509E4B9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47" creationId="{3615BCD5-A7ED-4C88-9FD5-DA4FA0165F1D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48" creationId="{A8F347C2-2A3C-4D00-B2CE-F797B4021E88}"/>
          </ac:spMkLst>
        </pc:spChg>
        <pc:spChg chg="add mod">
          <ac:chgData name="Nicolas Benech" userId="0051dd42c30e75a5" providerId="LiveId" clId="{995E41C8-B31F-4125-96B5-CCCCFC52DD33}" dt="2020-07-07T11:19:02.112" v="5990" actId="164"/>
          <ac:spMkLst>
            <pc:docMk/>
            <pc:sldMk cId="3738876956" sldId="269"/>
            <ac:spMk id="49" creationId="{5F63F05C-E61C-43EA-9C46-1107934E1984}"/>
          </ac:spMkLst>
        </pc:spChg>
        <pc:spChg chg="add mod">
          <ac:chgData name="Nicolas Benech" userId="0051dd42c30e75a5" providerId="LiveId" clId="{995E41C8-B31F-4125-96B5-CCCCFC52DD33}" dt="2020-07-07T12:14:01.854" v="7393" actId="20577"/>
          <ac:spMkLst>
            <pc:docMk/>
            <pc:sldMk cId="3738876956" sldId="269"/>
            <ac:spMk id="57" creationId="{34C6452A-CA09-489A-8A44-D6EDD92626D4}"/>
          </ac:spMkLst>
        </pc:spChg>
        <pc:spChg chg="add mod">
          <ac:chgData name="Nicolas Benech" userId="0051dd42c30e75a5" providerId="LiveId" clId="{995E41C8-B31F-4125-96B5-CCCCFC52DD33}" dt="2020-07-07T11:27:51.042" v="6150" actId="1036"/>
          <ac:spMkLst>
            <pc:docMk/>
            <pc:sldMk cId="3738876956" sldId="269"/>
            <ac:spMk id="58" creationId="{2FAF6DC8-1B30-45C2-A385-2D7C6B3750AB}"/>
          </ac:spMkLst>
        </pc:spChg>
        <pc:spChg chg="add mod">
          <ac:chgData name="Nicolas Benech" userId="0051dd42c30e75a5" providerId="LiveId" clId="{995E41C8-B31F-4125-96B5-CCCCFC52DD33}" dt="2020-07-07T11:40:19.958" v="6559" actId="20577"/>
          <ac:spMkLst>
            <pc:docMk/>
            <pc:sldMk cId="3738876956" sldId="269"/>
            <ac:spMk id="59" creationId="{8278654D-F827-4C81-9065-83A08EB887D3}"/>
          </ac:spMkLst>
        </pc:spChg>
        <pc:spChg chg="add mod">
          <ac:chgData name="Nicolas Benech" userId="0051dd42c30e75a5" providerId="LiveId" clId="{995E41C8-B31F-4125-96B5-CCCCFC52DD33}" dt="2020-07-07T11:36:10.110" v="6483" actId="20577"/>
          <ac:spMkLst>
            <pc:docMk/>
            <pc:sldMk cId="3738876956" sldId="269"/>
            <ac:spMk id="60" creationId="{5A90FEE2-C883-4EAB-BE42-42A8CE9A08BF}"/>
          </ac:spMkLst>
        </pc:spChg>
        <pc:spChg chg="add mod">
          <ac:chgData name="Nicolas Benech" userId="0051dd42c30e75a5" providerId="LiveId" clId="{995E41C8-B31F-4125-96B5-CCCCFC52DD33}" dt="2020-07-07T11:33:46.312" v="6423" actId="164"/>
          <ac:spMkLst>
            <pc:docMk/>
            <pc:sldMk cId="3738876956" sldId="269"/>
            <ac:spMk id="61" creationId="{FC90603E-2655-4931-8754-AB84BBEE59EB}"/>
          </ac:spMkLst>
        </pc:spChg>
        <pc:spChg chg="add mod">
          <ac:chgData name="Nicolas Benech" userId="0051dd42c30e75a5" providerId="LiveId" clId="{995E41C8-B31F-4125-96B5-CCCCFC52DD33}" dt="2020-07-07T11:33:22.141" v="6418" actId="164"/>
          <ac:spMkLst>
            <pc:docMk/>
            <pc:sldMk cId="3738876956" sldId="269"/>
            <ac:spMk id="65" creationId="{942EAED7-E7E2-45DB-B65F-E4BD708E59A9}"/>
          </ac:spMkLst>
        </pc:spChg>
        <pc:spChg chg="mod">
          <ac:chgData name="Nicolas Benech" userId="0051dd42c30e75a5" providerId="LiveId" clId="{995E41C8-B31F-4125-96B5-CCCCFC52DD33}" dt="2020-07-07T11:34:22.663" v="6430"/>
          <ac:spMkLst>
            <pc:docMk/>
            <pc:sldMk cId="3738876956" sldId="269"/>
            <ac:spMk id="69" creationId="{2F0CF72B-B2DE-4877-BDA8-F29C1B2B94DE}"/>
          </ac:spMkLst>
        </pc:spChg>
        <pc:spChg chg="mod">
          <ac:chgData name="Nicolas Benech" userId="0051dd42c30e75a5" providerId="LiveId" clId="{995E41C8-B31F-4125-96B5-CCCCFC52DD33}" dt="2020-07-07T11:34:22.663" v="6430"/>
          <ac:spMkLst>
            <pc:docMk/>
            <pc:sldMk cId="3738876956" sldId="269"/>
            <ac:spMk id="73" creationId="{1D24ADD4-5C4D-4FDB-9E42-EB88E32D0042}"/>
          </ac:spMkLst>
        </pc:spChg>
        <pc:spChg chg="add mod">
          <ac:chgData name="Nicolas Benech" userId="0051dd42c30e75a5" providerId="LiveId" clId="{995E41C8-B31F-4125-96B5-CCCCFC52DD33}" dt="2020-07-07T11:37:17.293" v="6485" actId="1076"/>
          <ac:spMkLst>
            <pc:docMk/>
            <pc:sldMk cId="3738876956" sldId="269"/>
            <ac:spMk id="74" creationId="{7874DDF4-A0CC-4B10-BDA2-92A962D4F076}"/>
          </ac:spMkLst>
        </pc:spChg>
        <pc:spChg chg="add mod">
          <ac:chgData name="Nicolas Benech" userId="0051dd42c30e75a5" providerId="LiveId" clId="{995E41C8-B31F-4125-96B5-CCCCFC52DD33}" dt="2020-07-07T11:39:28.017" v="6549" actId="1076"/>
          <ac:spMkLst>
            <pc:docMk/>
            <pc:sldMk cId="3738876956" sldId="269"/>
            <ac:spMk id="75" creationId="{132EAF72-57F5-4D4C-969E-83E1FFA1A2B6}"/>
          </ac:spMkLst>
        </pc:spChg>
        <pc:spChg chg="add mod">
          <ac:chgData name="Nicolas Benech" userId="0051dd42c30e75a5" providerId="LiveId" clId="{995E41C8-B31F-4125-96B5-CCCCFC52DD33}" dt="2020-07-07T11:41:51.841" v="6566" actId="1076"/>
          <ac:spMkLst>
            <pc:docMk/>
            <pc:sldMk cId="3738876956" sldId="269"/>
            <ac:spMk id="78" creationId="{EA7F6E67-49F3-4CDF-A294-E754C4073FF6}"/>
          </ac:spMkLst>
        </pc:spChg>
        <pc:spChg chg="add mod">
          <ac:chgData name="Nicolas Benech" userId="0051dd42c30e75a5" providerId="LiveId" clId="{995E41C8-B31F-4125-96B5-CCCCFC52DD33}" dt="2020-07-07T11:43:23.609" v="6696" actId="1035"/>
          <ac:spMkLst>
            <pc:docMk/>
            <pc:sldMk cId="3738876956" sldId="269"/>
            <ac:spMk id="79" creationId="{4D05057D-C772-4A67-8142-71CA26A48A09}"/>
          </ac:spMkLst>
        </pc:spChg>
        <pc:grpChg chg="add mod">
          <ac:chgData name="Nicolas Benech" userId="0051dd42c30e75a5" providerId="LiveId" clId="{995E41C8-B31F-4125-96B5-CCCCFC52DD33}" dt="2020-07-07T11:34:04.745" v="6428" actId="1076"/>
          <ac:grpSpMkLst>
            <pc:docMk/>
            <pc:sldMk cId="3738876956" sldId="269"/>
            <ac:grpSpMk id="56" creationId="{DC45162F-1D92-49A4-B3A3-4AEB69B1DAF3}"/>
          </ac:grpSpMkLst>
        </pc:grpChg>
        <pc:grpChg chg="add mod">
          <ac:chgData name="Nicolas Benech" userId="0051dd42c30e75a5" providerId="LiveId" clId="{995E41C8-B31F-4125-96B5-CCCCFC52DD33}" dt="2020-07-07T11:33:46.312" v="6423" actId="164"/>
          <ac:grpSpMkLst>
            <pc:docMk/>
            <pc:sldMk cId="3738876956" sldId="269"/>
            <ac:grpSpMk id="66" creationId="{151AFAE7-1C33-4BD4-9FD3-0B5FA71C6B0D}"/>
          </ac:grpSpMkLst>
        </pc:grpChg>
        <pc:grpChg chg="add mod">
          <ac:chgData name="Nicolas Benech" userId="0051dd42c30e75a5" providerId="LiveId" clId="{995E41C8-B31F-4125-96B5-CCCCFC52DD33}" dt="2020-07-07T11:34:17.186" v="6429" actId="1076"/>
          <ac:grpSpMkLst>
            <pc:docMk/>
            <pc:sldMk cId="3738876956" sldId="269"/>
            <ac:grpSpMk id="67" creationId="{3DA65CD7-444C-4BF3-B4D3-C7374DF7C0A0}"/>
          </ac:grpSpMkLst>
        </pc:grpChg>
        <pc:grpChg chg="add mod">
          <ac:chgData name="Nicolas Benech" userId="0051dd42c30e75a5" providerId="LiveId" clId="{995E41C8-B31F-4125-96B5-CCCCFC52DD33}" dt="2020-07-07T11:35:50.513" v="6482" actId="1076"/>
          <ac:grpSpMkLst>
            <pc:docMk/>
            <pc:sldMk cId="3738876956" sldId="269"/>
            <ac:grpSpMk id="68" creationId="{D714C7EC-27BD-40E0-B85C-FFCC64883C98}"/>
          </ac:grpSpMkLst>
        </pc:grpChg>
        <pc:grpChg chg="mod">
          <ac:chgData name="Nicolas Benech" userId="0051dd42c30e75a5" providerId="LiveId" clId="{995E41C8-B31F-4125-96B5-CCCCFC52DD33}" dt="2020-07-07T11:34:22.663" v="6430"/>
          <ac:grpSpMkLst>
            <pc:docMk/>
            <pc:sldMk cId="3738876956" sldId="269"/>
            <ac:grpSpMk id="70" creationId="{28BA6A1E-4CAA-484F-A02B-C6B87E9120B2}"/>
          </ac:grpSpMkLst>
        </pc:grp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4" creationId="{A17658C8-4285-438E-B924-D82D11AFA146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5" creationId="{9F1DCE4A-1ADA-41AE-8D49-B0A32E7BDD87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7" creationId="{46702323-401F-45B9-950D-F69D5561C12E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9" creationId="{91D3CD12-5662-474B-AE18-1BA35E6C64E4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11" creationId="{60E0DF89-CC2E-4C97-AE61-57819745315B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13" creationId="{7CE9C357-4E38-4148-9902-AF01660A3E5A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15" creationId="{74FAAEC4-EFFA-4525-999F-AFF8A0389740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18" creationId="{1A2FDE67-5DCA-4D3C-ACFE-6F392B01BB45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19" creationId="{0D16AF94-CD28-41B6-8A1E-DDB689CE7769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23" creationId="{39FBF99C-D311-4809-9E50-8BCF523DFE96}"/>
          </ac:cxnSpMkLst>
        </pc:cxnChg>
        <pc:cxnChg chg="add del mod">
          <ac:chgData name="Nicolas Benech" userId="0051dd42c30e75a5" providerId="LiveId" clId="{995E41C8-B31F-4125-96B5-CCCCFC52DD33}" dt="2020-07-07T11:10:13.488" v="5734" actId="478"/>
          <ac:cxnSpMkLst>
            <pc:docMk/>
            <pc:sldMk cId="3738876956" sldId="269"/>
            <ac:cxnSpMk id="25" creationId="{FFF0CA45-B1F2-42C1-8AFE-2E588FA6FBF2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31" creationId="{12DC3951-C4CA-4B0C-920A-D8BA43EFB30D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33" creationId="{1A9E10CA-3087-4BDD-A14E-1684C1E2D4AF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34" creationId="{CD1BB06A-7BF4-437A-9B20-BC96BE80A7DF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35" creationId="{B866048F-A097-481A-9E04-65C7618846BD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38" creationId="{97FE5708-8F84-4051-8CD2-DA31BEF57208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40" creationId="{BA24F58E-8D08-4051-8392-754534DD0A97}"/>
          </ac:cxnSpMkLst>
        </pc:cxnChg>
        <pc:cxnChg chg="add mod">
          <ac:chgData name="Nicolas Benech" userId="0051dd42c30e75a5" providerId="LiveId" clId="{995E41C8-B31F-4125-96B5-CCCCFC52DD33}" dt="2020-07-08T12:42:09.046" v="11718" actId="14100"/>
          <ac:cxnSpMkLst>
            <pc:docMk/>
            <pc:sldMk cId="3738876956" sldId="269"/>
            <ac:cxnSpMk id="42" creationId="{FD538BE4-57CE-489C-8D9A-AD6124C3C3E7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51" creationId="{DB9CCC1F-8890-4B85-AF7C-BD08C79F9D8A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53" creationId="{575FE572-E7D8-44A6-8EBE-910D1A668503}"/>
          </ac:cxnSpMkLst>
        </pc:cxnChg>
        <pc:cxnChg chg="add mod">
          <ac:chgData name="Nicolas Benech" userId="0051dd42c30e75a5" providerId="LiveId" clId="{995E41C8-B31F-4125-96B5-CCCCFC52DD33}" dt="2020-07-07T11:19:02.112" v="5990" actId="164"/>
          <ac:cxnSpMkLst>
            <pc:docMk/>
            <pc:sldMk cId="3738876956" sldId="269"/>
            <ac:cxnSpMk id="55" creationId="{43B3087C-06BA-42E6-B6D1-E3F883B4DFF9}"/>
          </ac:cxnSpMkLst>
        </pc:cxnChg>
        <pc:cxnChg chg="add mod">
          <ac:chgData name="Nicolas Benech" userId="0051dd42c30e75a5" providerId="LiveId" clId="{995E41C8-B31F-4125-96B5-CCCCFC52DD33}" dt="2020-07-07T11:33:22.141" v="6418" actId="164"/>
          <ac:cxnSpMkLst>
            <pc:docMk/>
            <pc:sldMk cId="3738876956" sldId="269"/>
            <ac:cxnSpMk id="63" creationId="{23AE70CE-3B59-4F24-B89C-CB87637DE7CC}"/>
          </ac:cxnSpMkLst>
        </pc:cxnChg>
        <pc:cxnChg chg="add mod">
          <ac:chgData name="Nicolas Benech" userId="0051dd42c30e75a5" providerId="LiveId" clId="{995E41C8-B31F-4125-96B5-CCCCFC52DD33}" dt="2020-07-07T11:33:22.141" v="6418" actId="164"/>
          <ac:cxnSpMkLst>
            <pc:docMk/>
            <pc:sldMk cId="3738876956" sldId="269"/>
            <ac:cxnSpMk id="64" creationId="{D2AE5061-5975-49D4-AF72-DEAC9DD718F0}"/>
          </ac:cxnSpMkLst>
        </pc:cxnChg>
        <pc:cxnChg chg="mod">
          <ac:chgData name="Nicolas Benech" userId="0051dd42c30e75a5" providerId="LiveId" clId="{995E41C8-B31F-4125-96B5-CCCCFC52DD33}" dt="2020-07-07T11:34:22.663" v="6430"/>
          <ac:cxnSpMkLst>
            <pc:docMk/>
            <pc:sldMk cId="3738876956" sldId="269"/>
            <ac:cxnSpMk id="71" creationId="{414B8E18-A434-42E3-85A2-E56D7EB8E754}"/>
          </ac:cxnSpMkLst>
        </pc:cxnChg>
        <pc:cxnChg chg="mod">
          <ac:chgData name="Nicolas Benech" userId="0051dd42c30e75a5" providerId="LiveId" clId="{995E41C8-B31F-4125-96B5-CCCCFC52DD33}" dt="2020-07-07T11:34:22.663" v="6430"/>
          <ac:cxnSpMkLst>
            <pc:docMk/>
            <pc:sldMk cId="3738876956" sldId="269"/>
            <ac:cxnSpMk id="72" creationId="{4CEEE637-7F37-42FE-9C26-5F4D9E571C68}"/>
          </ac:cxnSpMkLst>
        </pc:cxnChg>
        <pc:cxnChg chg="add mod">
          <ac:chgData name="Nicolas Benech" userId="0051dd42c30e75a5" providerId="LiveId" clId="{995E41C8-B31F-4125-96B5-CCCCFC52DD33}" dt="2020-07-07T11:39:07.714" v="6548" actId="1036"/>
          <ac:cxnSpMkLst>
            <pc:docMk/>
            <pc:sldMk cId="3738876956" sldId="269"/>
            <ac:cxnSpMk id="77" creationId="{502BAC1C-0319-4582-801E-5BEB26312F1A}"/>
          </ac:cxnSpMkLst>
        </pc:cxnChg>
      </pc:sldChg>
      <pc:sldChg chg="addSp delSp modSp new del mod modAnim">
        <pc:chgData name="Nicolas Benech" userId="0051dd42c30e75a5" providerId="LiveId" clId="{995E41C8-B31F-4125-96B5-CCCCFC52DD33}" dt="2020-07-08T12:52:19.988" v="11823" actId="2696"/>
        <pc:sldMkLst>
          <pc:docMk/>
          <pc:sldMk cId="414171140" sldId="270"/>
        </pc:sldMkLst>
        <pc:spChg chg="del">
          <ac:chgData name="Nicolas Benech" userId="0051dd42c30e75a5" providerId="LiveId" clId="{995E41C8-B31F-4125-96B5-CCCCFC52DD33}" dt="2020-07-07T12:00:05.013" v="6771" actId="478"/>
          <ac:spMkLst>
            <pc:docMk/>
            <pc:sldMk cId="414171140" sldId="270"/>
            <ac:spMk id="2" creationId="{E4FC233D-24E9-40D7-A7B7-132518A93A1B}"/>
          </ac:spMkLst>
        </pc:spChg>
        <pc:spChg chg="del mod">
          <ac:chgData name="Nicolas Benech" userId="0051dd42c30e75a5" providerId="LiveId" clId="{995E41C8-B31F-4125-96B5-CCCCFC52DD33}" dt="2020-07-07T12:00:08.693" v="6773" actId="478"/>
          <ac:spMkLst>
            <pc:docMk/>
            <pc:sldMk cId="414171140" sldId="270"/>
            <ac:spMk id="3" creationId="{B6DE1396-D73B-4DBE-A035-5FB13184FDE6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7" creationId="{724F5C72-044E-4E07-BF08-E89C905A4108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2" creationId="{79A8D101-6FFF-476D-8739-1FB6FBA4E3C3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3" creationId="{55520038-8BF1-4C02-8541-CC4003235288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4" creationId="{2A7755AC-3B95-46AB-91C9-EE5DA2D81C43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5" creationId="{D01A3B25-F479-4D7B-8989-EED1D263FC65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6" creationId="{06EBF525-0DE8-4782-B406-A6766D4090B3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17" creationId="{1EDF42DE-D6FB-41EF-B786-75671FD63F22}"/>
          </ac:spMkLst>
        </pc:spChg>
        <pc:spChg chg="add mod">
          <ac:chgData name="Nicolas Benech" userId="0051dd42c30e75a5" providerId="LiveId" clId="{995E41C8-B31F-4125-96B5-CCCCFC52DD33}" dt="2020-07-07T12:08:12.088" v="7255" actId="20577"/>
          <ac:spMkLst>
            <pc:docMk/>
            <pc:sldMk cId="414171140" sldId="270"/>
            <ac:spMk id="18" creationId="{5A7719D4-812B-4EB3-8D7B-4260C872A562}"/>
          </ac:spMkLst>
        </pc:spChg>
        <pc:spChg chg="add del mod">
          <ac:chgData name="Nicolas Benech" userId="0051dd42c30e75a5" providerId="LiveId" clId="{995E41C8-B31F-4125-96B5-CCCCFC52DD33}" dt="2020-07-07T12:06:09.684" v="7091" actId="767"/>
          <ac:spMkLst>
            <pc:docMk/>
            <pc:sldMk cId="414171140" sldId="270"/>
            <ac:spMk id="19" creationId="{CD721C9B-A110-41EE-86DE-794957E581DE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20" creationId="{76E63A6C-708A-4ACB-A882-966D5AF94212}"/>
          </ac:spMkLst>
        </pc:spChg>
        <pc:spChg chg="add mod">
          <ac:chgData name="Nicolas Benech" userId="0051dd42c30e75a5" providerId="LiveId" clId="{995E41C8-B31F-4125-96B5-CCCCFC52DD33}" dt="2020-07-07T16:14:56.976" v="9976" actId="164"/>
          <ac:spMkLst>
            <pc:docMk/>
            <pc:sldMk cId="414171140" sldId="270"/>
            <ac:spMk id="21" creationId="{93688249-A018-42B4-B1E0-D12F6BAAB319}"/>
          </ac:spMkLst>
        </pc:spChg>
        <pc:spChg chg="add mod">
          <ac:chgData name="Nicolas Benech" userId="0051dd42c30e75a5" providerId="LiveId" clId="{995E41C8-B31F-4125-96B5-CCCCFC52DD33}" dt="2020-07-08T12:44:25.744" v="11742"/>
          <ac:spMkLst>
            <pc:docMk/>
            <pc:sldMk cId="414171140" sldId="270"/>
            <ac:spMk id="22" creationId="{B888C290-E3F1-44EF-AC3A-408CE6FEFE5F}"/>
          </ac:spMkLst>
        </pc:spChg>
        <pc:spChg chg="add mod">
          <ac:chgData name="Nicolas Benech" userId="0051dd42c30e75a5" providerId="LiveId" clId="{995E41C8-B31F-4125-96B5-CCCCFC52DD33}" dt="2020-07-08T12:44:35.400" v="11745"/>
          <ac:spMkLst>
            <pc:docMk/>
            <pc:sldMk cId="414171140" sldId="270"/>
            <ac:spMk id="23" creationId="{62DBD8FD-F8BF-46FA-99D3-D5B0A6EDB414}"/>
          </ac:spMkLst>
        </pc:spChg>
        <pc:spChg chg="add mod">
          <ac:chgData name="Nicolas Benech" userId="0051dd42c30e75a5" providerId="LiveId" clId="{995E41C8-B31F-4125-96B5-CCCCFC52DD33}" dt="2020-07-08T12:45:00.498" v="11754"/>
          <ac:spMkLst>
            <pc:docMk/>
            <pc:sldMk cId="414171140" sldId="270"/>
            <ac:spMk id="24" creationId="{BAEC2414-071E-4A15-A8E6-D9B768B67245}"/>
          </ac:spMkLst>
        </pc:spChg>
        <pc:grpChg chg="add mod">
          <ac:chgData name="Nicolas Benech" userId="0051dd42c30e75a5" providerId="LiveId" clId="{995E41C8-B31F-4125-96B5-CCCCFC52DD33}" dt="2020-07-07T16:15:03.261" v="9977" actId="1076"/>
          <ac:grpSpMkLst>
            <pc:docMk/>
            <pc:sldMk cId="414171140" sldId="270"/>
            <ac:grpSpMk id="25" creationId="{1078DCFD-9E7E-45A5-92D0-7060E8856067}"/>
          </ac:grpSpMkLst>
        </pc:grpChg>
        <pc:cxnChg chg="add mod">
          <ac:chgData name="Nicolas Benech" userId="0051dd42c30e75a5" providerId="LiveId" clId="{995E41C8-B31F-4125-96B5-CCCCFC52DD33}" dt="2020-07-07T16:14:56.976" v="9976" actId="164"/>
          <ac:cxnSpMkLst>
            <pc:docMk/>
            <pc:sldMk cId="414171140" sldId="270"/>
            <ac:cxnSpMk id="5" creationId="{580738D1-6704-4E2F-A900-AC5DB16F1DBD}"/>
          </ac:cxnSpMkLst>
        </pc:cxnChg>
        <pc:cxnChg chg="add mod">
          <ac:chgData name="Nicolas Benech" userId="0051dd42c30e75a5" providerId="LiveId" clId="{995E41C8-B31F-4125-96B5-CCCCFC52DD33}" dt="2020-07-07T16:14:56.976" v="9976" actId="164"/>
          <ac:cxnSpMkLst>
            <pc:docMk/>
            <pc:sldMk cId="414171140" sldId="270"/>
            <ac:cxnSpMk id="6" creationId="{1410CE31-0CDA-4775-BF4A-BD5E60F150A4}"/>
          </ac:cxnSpMkLst>
        </pc:cxnChg>
        <pc:cxnChg chg="add mod">
          <ac:chgData name="Nicolas Benech" userId="0051dd42c30e75a5" providerId="LiveId" clId="{995E41C8-B31F-4125-96B5-CCCCFC52DD33}" dt="2020-07-07T16:14:56.976" v="9976" actId="164"/>
          <ac:cxnSpMkLst>
            <pc:docMk/>
            <pc:sldMk cId="414171140" sldId="270"/>
            <ac:cxnSpMk id="9" creationId="{4639E7DA-9C26-4E41-B675-FDA25426C7EE}"/>
          </ac:cxnSpMkLst>
        </pc:cxnChg>
      </pc:sldChg>
      <pc:sldChg chg="addSp delSp modSp new del mod">
        <pc:chgData name="Nicolas Benech" userId="0051dd42c30e75a5" providerId="LiveId" clId="{995E41C8-B31F-4125-96B5-CCCCFC52DD33}" dt="2020-07-08T12:52:19.988" v="11823" actId="2696"/>
        <pc:sldMkLst>
          <pc:docMk/>
          <pc:sldMk cId="1916915776" sldId="271"/>
        </pc:sldMkLst>
        <pc:spChg chg="del">
          <ac:chgData name="Nicolas Benech" userId="0051dd42c30e75a5" providerId="LiveId" clId="{995E41C8-B31F-4125-96B5-CCCCFC52DD33}" dt="2020-07-07T12:15:08.634" v="7395" actId="478"/>
          <ac:spMkLst>
            <pc:docMk/>
            <pc:sldMk cId="1916915776" sldId="271"/>
            <ac:spMk id="2" creationId="{03773993-E154-4B40-8054-5FA9C5658A9C}"/>
          </ac:spMkLst>
        </pc:spChg>
        <pc:spChg chg="del">
          <ac:chgData name="Nicolas Benech" userId="0051dd42c30e75a5" providerId="LiveId" clId="{995E41C8-B31F-4125-96B5-CCCCFC52DD33}" dt="2020-07-07T12:15:12.105" v="7396" actId="478"/>
          <ac:spMkLst>
            <pc:docMk/>
            <pc:sldMk cId="1916915776" sldId="271"/>
            <ac:spMk id="3" creationId="{C6A85B7F-053A-4FD6-B1F8-299C74F52142}"/>
          </ac:spMkLst>
        </pc:spChg>
        <pc:spChg chg="add mod">
          <ac:chgData name="Nicolas Benech" userId="0051dd42c30e75a5" providerId="LiveId" clId="{995E41C8-B31F-4125-96B5-CCCCFC52DD33}" dt="2020-07-07T12:15:33.623" v="7457" actId="20577"/>
          <ac:spMkLst>
            <pc:docMk/>
            <pc:sldMk cId="1916915776" sldId="271"/>
            <ac:spMk id="4" creationId="{25A5BF57-6BCB-4EE0-B657-F3462C5C7C2A}"/>
          </ac:spMkLst>
        </pc:spChg>
        <pc:spChg chg="add mod">
          <ac:chgData name="Nicolas Benech" userId="0051dd42c30e75a5" providerId="LiveId" clId="{995E41C8-B31F-4125-96B5-CCCCFC52DD33}" dt="2020-07-08T12:45:54.774" v="11757"/>
          <ac:spMkLst>
            <pc:docMk/>
            <pc:sldMk cId="1916915776" sldId="271"/>
            <ac:spMk id="5" creationId="{61976030-E68D-4379-BEA9-DD538C99D7E4}"/>
          </ac:spMkLst>
        </pc:spChg>
        <pc:spChg chg="add mod">
          <ac:chgData name="Nicolas Benech" userId="0051dd42c30e75a5" providerId="LiveId" clId="{995E41C8-B31F-4125-96B5-CCCCFC52DD33}" dt="2020-07-07T12:20:17.466" v="7568" actId="1076"/>
          <ac:spMkLst>
            <pc:docMk/>
            <pc:sldMk cId="1916915776" sldId="271"/>
            <ac:spMk id="6" creationId="{8DD70C1D-F618-4155-A696-9C470898AEB7}"/>
          </ac:spMkLst>
        </pc:spChg>
        <pc:spChg chg="add mod">
          <ac:chgData name="Nicolas Benech" userId="0051dd42c30e75a5" providerId="LiveId" clId="{995E41C8-B31F-4125-96B5-CCCCFC52DD33}" dt="2020-07-08T12:46:47.597" v="11767"/>
          <ac:spMkLst>
            <pc:docMk/>
            <pc:sldMk cId="1916915776" sldId="271"/>
            <ac:spMk id="7" creationId="{F835B0A0-17A7-4425-95C0-773B8B152FE1}"/>
          </ac:spMkLst>
        </pc:spChg>
        <pc:spChg chg="add del mod">
          <ac:chgData name="Nicolas Benech" userId="0051dd42c30e75a5" providerId="LiveId" clId="{995E41C8-B31F-4125-96B5-CCCCFC52DD33}" dt="2020-07-08T12:47:52.421" v="11779" actId="478"/>
          <ac:spMkLst>
            <pc:docMk/>
            <pc:sldMk cId="1916915776" sldId="271"/>
            <ac:spMk id="8" creationId="{9C4D0745-292D-4B0D-92F1-8D62CF4D4063}"/>
          </ac:spMkLst>
        </pc:spChg>
        <pc:spChg chg="add mod">
          <ac:chgData name="Nicolas Benech" userId="0051dd42c30e75a5" providerId="LiveId" clId="{995E41C8-B31F-4125-96B5-CCCCFC52DD33}" dt="2020-07-08T12:49:54.401" v="11819"/>
          <ac:spMkLst>
            <pc:docMk/>
            <pc:sldMk cId="1916915776" sldId="271"/>
            <ac:spMk id="9" creationId="{B7BC5293-4F35-4D13-8A6F-88E670BCD650}"/>
          </ac:spMkLst>
        </pc:spChg>
        <pc:spChg chg="add mod">
          <ac:chgData name="Nicolas Benech" userId="0051dd42c30e75a5" providerId="LiveId" clId="{995E41C8-B31F-4125-96B5-CCCCFC52DD33}" dt="2020-07-08T12:48:49.200" v="11808" actId="1076"/>
          <ac:spMkLst>
            <pc:docMk/>
            <pc:sldMk cId="1916915776" sldId="271"/>
            <ac:spMk id="10" creationId="{29381AE5-90DB-4D95-860C-DC94F33EEAA4}"/>
          </ac:spMkLst>
        </pc:spChg>
        <pc:spChg chg="add mod">
          <ac:chgData name="Nicolas Benech" userId="0051dd42c30e75a5" providerId="LiveId" clId="{995E41C8-B31F-4125-96B5-CCCCFC52DD33}" dt="2020-07-07T16:20:55.235" v="10068" actId="20577"/>
          <ac:spMkLst>
            <pc:docMk/>
            <pc:sldMk cId="1916915776" sldId="271"/>
            <ac:spMk id="11" creationId="{6C9B8FA2-A479-4286-9897-605959783D39}"/>
          </ac:spMkLst>
        </pc:spChg>
        <pc:spChg chg="add mod">
          <ac:chgData name="Nicolas Benech" userId="0051dd42c30e75a5" providerId="LiveId" clId="{995E41C8-B31F-4125-96B5-CCCCFC52DD33}" dt="2020-07-07T16:14:40.377" v="9974" actId="1076"/>
          <ac:spMkLst>
            <pc:docMk/>
            <pc:sldMk cId="1916915776" sldId="271"/>
            <ac:spMk id="12" creationId="{FEAF3F2E-9F1F-48CB-9B59-F76AC41AAEFF}"/>
          </ac:spMkLst>
        </pc:spChg>
        <pc:spChg chg="add mod">
          <ac:chgData name="Nicolas Benech" userId="0051dd42c30e75a5" providerId="LiveId" clId="{995E41C8-B31F-4125-96B5-CCCCFC52DD33}" dt="2020-07-08T12:50:32.050" v="11821" actId="20577"/>
          <ac:spMkLst>
            <pc:docMk/>
            <pc:sldMk cId="1916915776" sldId="271"/>
            <ac:spMk id="15" creationId="{62D56BDD-B2E6-44A3-BE42-DA0ECAEAA6A5}"/>
          </ac:spMkLst>
        </pc:spChg>
        <pc:spChg chg="add mod">
          <ac:chgData name="Nicolas Benech" userId="0051dd42c30e75a5" providerId="LiveId" clId="{995E41C8-B31F-4125-96B5-CCCCFC52DD33}" dt="2020-07-07T16:35:17.469" v="10240" actId="1076"/>
          <ac:spMkLst>
            <pc:docMk/>
            <pc:sldMk cId="1916915776" sldId="271"/>
            <ac:spMk id="20" creationId="{A67438B4-FE75-436A-81CB-02F4E1559275}"/>
          </ac:spMkLst>
        </pc:spChg>
        <pc:spChg chg="add mod">
          <ac:chgData name="Nicolas Benech" userId="0051dd42c30e75a5" providerId="LiveId" clId="{995E41C8-B31F-4125-96B5-CCCCFC52DD33}" dt="2020-07-07T16:35:45.072" v="10247" actId="208"/>
          <ac:spMkLst>
            <pc:docMk/>
            <pc:sldMk cId="1916915776" sldId="271"/>
            <ac:spMk id="21" creationId="{37FB68C5-FB3C-462F-BF45-038D19B0A503}"/>
          </ac:spMkLst>
        </pc:spChg>
        <pc:spChg chg="add mod">
          <ac:chgData name="Nicolas Benech" userId="0051dd42c30e75a5" providerId="LiveId" clId="{995E41C8-B31F-4125-96B5-CCCCFC52DD33}" dt="2020-07-07T16:36:21.690" v="10266" actId="1076"/>
          <ac:spMkLst>
            <pc:docMk/>
            <pc:sldMk cId="1916915776" sldId="271"/>
            <ac:spMk id="22" creationId="{32EFD29C-66AE-44D5-AB2F-7832B0730DFD}"/>
          </ac:spMkLst>
        </pc:spChg>
        <pc:picChg chg="add mod">
          <ac:chgData name="Nicolas Benech" userId="0051dd42c30e75a5" providerId="LiveId" clId="{995E41C8-B31F-4125-96B5-CCCCFC52DD33}" dt="2020-07-07T16:34:25.637" v="10220" actId="1076"/>
          <ac:picMkLst>
            <pc:docMk/>
            <pc:sldMk cId="1916915776" sldId="271"/>
            <ac:picMk id="14" creationId="{5D0F340A-D8C4-4910-84B8-A71138946B44}"/>
          </ac:picMkLst>
        </pc:picChg>
        <pc:cxnChg chg="add del">
          <ac:chgData name="Nicolas Benech" userId="0051dd42c30e75a5" providerId="LiveId" clId="{995E41C8-B31F-4125-96B5-CCCCFC52DD33}" dt="2020-07-07T16:34:20.256" v="10218" actId="478"/>
          <ac:cxnSpMkLst>
            <pc:docMk/>
            <pc:sldMk cId="1916915776" sldId="271"/>
            <ac:cxnSpMk id="17" creationId="{BA5B2E90-0AEA-4AF3-A35B-3E540A8B388D}"/>
          </ac:cxnSpMkLst>
        </pc:cxnChg>
        <pc:cxnChg chg="add mod">
          <ac:chgData name="Nicolas Benech" userId="0051dd42c30e75a5" providerId="LiveId" clId="{995E41C8-B31F-4125-96B5-CCCCFC52DD33}" dt="2020-07-07T16:34:36.835" v="10226" actId="1036"/>
          <ac:cxnSpMkLst>
            <pc:docMk/>
            <pc:sldMk cId="1916915776" sldId="271"/>
            <ac:cxnSpMk id="19" creationId="{6E350BEB-79DD-4250-9851-EDBD16C004B3}"/>
          </ac:cxnSpMkLst>
        </pc:cxnChg>
      </pc:sldChg>
      <pc:sldChg chg="addSp delSp modSp new mod modAnim">
        <pc:chgData name="Nicolas Benech" userId="0051dd42c30e75a5" providerId="LiveId" clId="{995E41C8-B31F-4125-96B5-CCCCFC52DD33}" dt="2020-07-08T12:05:45.665" v="11112" actId="20577"/>
        <pc:sldMkLst>
          <pc:docMk/>
          <pc:sldMk cId="1772882633" sldId="272"/>
        </pc:sldMkLst>
        <pc:spChg chg="del">
          <ac:chgData name="Nicolas Benech" userId="0051dd42c30e75a5" providerId="LiveId" clId="{995E41C8-B31F-4125-96B5-CCCCFC52DD33}" dt="2020-07-07T13:32:02.141" v="7846" actId="478"/>
          <ac:spMkLst>
            <pc:docMk/>
            <pc:sldMk cId="1772882633" sldId="272"/>
            <ac:spMk id="2" creationId="{A216F97C-DFEE-4163-BCF6-3744F58EC24D}"/>
          </ac:spMkLst>
        </pc:spChg>
        <pc:spChg chg="del">
          <ac:chgData name="Nicolas Benech" userId="0051dd42c30e75a5" providerId="LiveId" clId="{995E41C8-B31F-4125-96B5-CCCCFC52DD33}" dt="2020-07-07T13:32:04.719" v="7847" actId="478"/>
          <ac:spMkLst>
            <pc:docMk/>
            <pc:sldMk cId="1772882633" sldId="272"/>
            <ac:spMk id="3" creationId="{681D3E28-40BD-4399-A022-6E9815F3A209}"/>
          </ac:spMkLst>
        </pc:spChg>
        <pc:spChg chg="add mod">
          <ac:chgData name="Nicolas Benech" userId="0051dd42c30e75a5" providerId="LiveId" clId="{995E41C8-B31F-4125-96B5-CCCCFC52DD33}" dt="2020-07-08T11:57:18.708" v="11039" actId="20577"/>
          <ac:spMkLst>
            <pc:docMk/>
            <pc:sldMk cId="1772882633" sldId="272"/>
            <ac:spMk id="4" creationId="{7D0C10A3-95C4-447D-9790-9FA875436734}"/>
          </ac:spMkLst>
        </pc:spChg>
        <pc:spChg chg="add mod">
          <ac:chgData name="Nicolas Benech" userId="0051dd42c30e75a5" providerId="LiveId" clId="{995E41C8-B31F-4125-96B5-CCCCFC52DD33}" dt="2020-07-07T14:27:43.761" v="8840" actId="20577"/>
          <ac:spMkLst>
            <pc:docMk/>
            <pc:sldMk cId="1772882633" sldId="272"/>
            <ac:spMk id="10" creationId="{0B1298E9-FB18-414F-BEEE-A991A067CA77}"/>
          </ac:spMkLst>
        </pc:spChg>
        <pc:spChg chg="add del mod">
          <ac:chgData name="Nicolas Benech" userId="0051dd42c30e75a5" providerId="LiveId" clId="{995E41C8-B31F-4125-96B5-CCCCFC52DD33}" dt="2020-07-07T13:33:19.554" v="7864" actId="767"/>
          <ac:spMkLst>
            <pc:docMk/>
            <pc:sldMk cId="1772882633" sldId="272"/>
            <ac:spMk id="11" creationId="{581F7764-9133-4D6F-A280-5019AA5A59AD}"/>
          </ac:spMkLst>
        </pc:spChg>
        <pc:spChg chg="add del mod">
          <ac:chgData name="Nicolas Benech" userId="0051dd42c30e75a5" providerId="LiveId" clId="{995E41C8-B31F-4125-96B5-CCCCFC52DD33}" dt="2020-07-07T13:33:23.862" v="7866" actId="767"/>
          <ac:spMkLst>
            <pc:docMk/>
            <pc:sldMk cId="1772882633" sldId="272"/>
            <ac:spMk id="12" creationId="{ABEAE97B-2BF1-47D3-A91C-0025191BF21C}"/>
          </ac:spMkLst>
        </pc:spChg>
        <pc:spChg chg="add mod">
          <ac:chgData name="Nicolas Benech" userId="0051dd42c30e75a5" providerId="LiveId" clId="{995E41C8-B31F-4125-96B5-CCCCFC52DD33}" dt="2020-07-07T14:27:43.761" v="8840" actId="20577"/>
          <ac:spMkLst>
            <pc:docMk/>
            <pc:sldMk cId="1772882633" sldId="272"/>
            <ac:spMk id="13" creationId="{8DEE417C-FAE8-4EC0-BA45-1BDF7666F21C}"/>
          </ac:spMkLst>
        </pc:spChg>
        <pc:spChg chg="add mod">
          <ac:chgData name="Nicolas Benech" userId="0051dd42c30e75a5" providerId="LiveId" clId="{995E41C8-B31F-4125-96B5-CCCCFC52DD33}" dt="2020-07-07T14:27:43.761" v="8840" actId="20577"/>
          <ac:spMkLst>
            <pc:docMk/>
            <pc:sldMk cId="1772882633" sldId="272"/>
            <ac:spMk id="14" creationId="{A67E343E-735B-4D2F-8EAE-7BBA6503ED5B}"/>
          </ac:spMkLst>
        </pc:spChg>
        <pc:spChg chg="add mod">
          <ac:chgData name="Nicolas Benech" userId="0051dd42c30e75a5" providerId="LiveId" clId="{995E41C8-B31F-4125-96B5-CCCCFC52DD33}" dt="2020-07-07T14:27:43.761" v="8840" actId="20577"/>
          <ac:spMkLst>
            <pc:docMk/>
            <pc:sldMk cId="1772882633" sldId="272"/>
            <ac:spMk id="15" creationId="{15B11E98-4ED2-4E45-B4F8-D3946ED97579}"/>
          </ac:spMkLst>
        </pc:spChg>
        <pc:spChg chg="add mod">
          <ac:chgData name="Nicolas Benech" userId="0051dd42c30e75a5" providerId="LiveId" clId="{995E41C8-B31F-4125-96B5-CCCCFC52DD33}" dt="2020-07-07T14:28:09.272" v="8843" actId="688"/>
          <ac:spMkLst>
            <pc:docMk/>
            <pc:sldMk cId="1772882633" sldId="272"/>
            <ac:spMk id="18" creationId="{62BCE459-26D8-4F73-B83A-F60E1841551F}"/>
          </ac:spMkLst>
        </pc:spChg>
        <pc:spChg chg="add mod">
          <ac:chgData name="Nicolas Benech" userId="0051dd42c30e75a5" providerId="LiveId" clId="{995E41C8-B31F-4125-96B5-CCCCFC52DD33}" dt="2020-07-07T14:37:59.587" v="8929" actId="164"/>
          <ac:spMkLst>
            <pc:docMk/>
            <pc:sldMk cId="1772882633" sldId="272"/>
            <ac:spMk id="21" creationId="{1C71E08A-5EA8-4B13-82C1-E0FD0F60D48C}"/>
          </ac:spMkLst>
        </pc:spChg>
        <pc:spChg chg="add mod">
          <ac:chgData name="Nicolas Benech" userId="0051dd42c30e75a5" providerId="LiveId" clId="{995E41C8-B31F-4125-96B5-CCCCFC52DD33}" dt="2020-07-07T14:37:59.587" v="8929" actId="164"/>
          <ac:spMkLst>
            <pc:docMk/>
            <pc:sldMk cId="1772882633" sldId="272"/>
            <ac:spMk id="22" creationId="{622FD03D-64DA-4C54-952F-AB3E103C7342}"/>
          </ac:spMkLst>
        </pc:spChg>
        <pc:spChg chg="add mod">
          <ac:chgData name="Nicolas Benech" userId="0051dd42c30e75a5" providerId="LiveId" clId="{995E41C8-B31F-4125-96B5-CCCCFC52DD33}" dt="2020-07-07T14:37:59.587" v="8929" actId="164"/>
          <ac:spMkLst>
            <pc:docMk/>
            <pc:sldMk cId="1772882633" sldId="272"/>
            <ac:spMk id="23" creationId="{40326245-49ED-4876-9F68-2577CE077981}"/>
          </ac:spMkLst>
        </pc:spChg>
        <pc:spChg chg="add mod">
          <ac:chgData name="Nicolas Benech" userId="0051dd42c30e75a5" providerId="LiveId" clId="{995E41C8-B31F-4125-96B5-CCCCFC52DD33}" dt="2020-07-07T14:37:59.587" v="8929" actId="164"/>
          <ac:spMkLst>
            <pc:docMk/>
            <pc:sldMk cId="1772882633" sldId="272"/>
            <ac:spMk id="24" creationId="{71BA2A69-8D49-40B5-8F6A-D48BFB9BA481}"/>
          </ac:spMkLst>
        </pc:spChg>
        <pc:spChg chg="add mod">
          <ac:chgData name="Nicolas Benech" userId="0051dd42c30e75a5" providerId="LiveId" clId="{995E41C8-B31F-4125-96B5-CCCCFC52DD33}" dt="2020-07-07T14:37:59.587" v="8929" actId="164"/>
          <ac:spMkLst>
            <pc:docMk/>
            <pc:sldMk cId="1772882633" sldId="272"/>
            <ac:spMk id="26" creationId="{EBF85564-014B-461C-BF08-3EC6631027AA}"/>
          </ac:spMkLst>
        </pc:spChg>
        <pc:spChg chg="add mod">
          <ac:chgData name="Nicolas Benech" userId="0051dd42c30e75a5" providerId="LiveId" clId="{995E41C8-B31F-4125-96B5-CCCCFC52DD33}" dt="2020-07-07T14:20:31.084" v="8625" actId="14100"/>
          <ac:spMkLst>
            <pc:docMk/>
            <pc:sldMk cId="1772882633" sldId="272"/>
            <ac:spMk id="27" creationId="{FFCF6468-DD4C-4901-BC2D-81CB51014444}"/>
          </ac:spMkLst>
        </pc:spChg>
        <pc:spChg chg="add mod">
          <ac:chgData name="Nicolas Benech" userId="0051dd42c30e75a5" providerId="LiveId" clId="{995E41C8-B31F-4125-96B5-CCCCFC52DD33}" dt="2020-07-08T11:59:29.667" v="11075"/>
          <ac:spMkLst>
            <pc:docMk/>
            <pc:sldMk cId="1772882633" sldId="272"/>
            <ac:spMk id="28" creationId="{FF574388-CBE5-44A3-95D9-24D09D632AC1}"/>
          </ac:spMkLst>
        </pc:spChg>
        <pc:spChg chg="add mod">
          <ac:chgData name="Nicolas Benech" userId="0051dd42c30e75a5" providerId="LiveId" clId="{995E41C8-B31F-4125-96B5-CCCCFC52DD33}" dt="2020-07-07T14:42:16.007" v="9086" actId="14100"/>
          <ac:spMkLst>
            <pc:docMk/>
            <pc:sldMk cId="1772882633" sldId="272"/>
            <ac:spMk id="29" creationId="{A0178EDA-B990-4527-86C2-90B04E1D3489}"/>
          </ac:spMkLst>
        </pc:spChg>
        <pc:spChg chg="add mod">
          <ac:chgData name="Nicolas Benech" userId="0051dd42c30e75a5" providerId="LiveId" clId="{995E41C8-B31F-4125-96B5-CCCCFC52DD33}" dt="2020-07-07T14:32:37.999" v="8918" actId="1076"/>
          <ac:spMkLst>
            <pc:docMk/>
            <pc:sldMk cId="1772882633" sldId="272"/>
            <ac:spMk id="31" creationId="{74FF479F-4428-4E21-BA47-FEECE4405F6A}"/>
          </ac:spMkLst>
        </pc:spChg>
        <pc:spChg chg="add mod">
          <ac:chgData name="Nicolas Benech" userId="0051dd42c30e75a5" providerId="LiveId" clId="{995E41C8-B31F-4125-96B5-CCCCFC52DD33}" dt="2020-07-08T11:58:19.014" v="11056" actId="20577"/>
          <ac:spMkLst>
            <pc:docMk/>
            <pc:sldMk cId="1772882633" sldId="272"/>
            <ac:spMk id="34" creationId="{6987AF37-83D5-4C22-BCA7-7795499E5309}"/>
          </ac:spMkLst>
        </pc:spChg>
        <pc:spChg chg="add mod">
          <ac:chgData name="Nicolas Benech" userId="0051dd42c30e75a5" providerId="LiveId" clId="{995E41C8-B31F-4125-96B5-CCCCFC52DD33}" dt="2020-07-08T11:58:30.637" v="11058" actId="20577"/>
          <ac:spMkLst>
            <pc:docMk/>
            <pc:sldMk cId="1772882633" sldId="272"/>
            <ac:spMk id="35" creationId="{936CC9C4-6D66-41B0-860F-68D2D3A2E1A0}"/>
          </ac:spMkLst>
        </pc:spChg>
        <pc:spChg chg="add mod">
          <ac:chgData name="Nicolas Benech" userId="0051dd42c30e75a5" providerId="LiveId" clId="{995E41C8-B31F-4125-96B5-CCCCFC52DD33}" dt="2020-07-08T10:42:15.096" v="10671" actId="20577"/>
          <ac:spMkLst>
            <pc:docMk/>
            <pc:sldMk cId="1772882633" sldId="272"/>
            <ac:spMk id="36" creationId="{655EC537-872D-451A-BE49-F0F75CC8DF28}"/>
          </ac:spMkLst>
        </pc:spChg>
        <pc:spChg chg="add del mod">
          <ac:chgData name="Nicolas Benech" userId="0051dd42c30e75a5" providerId="LiveId" clId="{995E41C8-B31F-4125-96B5-CCCCFC52DD33}" dt="2020-07-07T14:37:10.156" v="8922"/>
          <ac:spMkLst>
            <pc:docMk/>
            <pc:sldMk cId="1772882633" sldId="272"/>
            <ac:spMk id="37" creationId="{32E36470-819C-4E7F-A346-659025F65D0C}"/>
          </ac:spMkLst>
        </pc:spChg>
        <pc:spChg chg="add del mod">
          <ac:chgData name="Nicolas Benech" userId="0051dd42c30e75a5" providerId="LiveId" clId="{995E41C8-B31F-4125-96B5-CCCCFC52DD33}" dt="2020-07-07T14:37:10.156" v="8922"/>
          <ac:spMkLst>
            <pc:docMk/>
            <pc:sldMk cId="1772882633" sldId="272"/>
            <ac:spMk id="38" creationId="{8544DA44-4708-43F6-9E3A-6E41A37BA83C}"/>
          </ac:spMkLst>
        </pc:spChg>
        <pc:spChg chg="add del mod">
          <ac:chgData name="Nicolas Benech" userId="0051dd42c30e75a5" providerId="LiveId" clId="{995E41C8-B31F-4125-96B5-CCCCFC52DD33}" dt="2020-07-07T14:37:10.156" v="8922"/>
          <ac:spMkLst>
            <pc:docMk/>
            <pc:sldMk cId="1772882633" sldId="272"/>
            <ac:spMk id="39" creationId="{33EDAA8D-3CBD-4193-828B-98F684B01C43}"/>
          </ac:spMkLst>
        </pc:spChg>
        <pc:spChg chg="add del mod">
          <ac:chgData name="Nicolas Benech" userId="0051dd42c30e75a5" providerId="LiveId" clId="{995E41C8-B31F-4125-96B5-CCCCFC52DD33}" dt="2020-07-07T14:37:25.349" v="8924"/>
          <ac:spMkLst>
            <pc:docMk/>
            <pc:sldMk cId="1772882633" sldId="272"/>
            <ac:spMk id="40" creationId="{7C79904A-7491-44B9-BF99-4ADC3CA34501}"/>
          </ac:spMkLst>
        </pc:spChg>
        <pc:spChg chg="add del mod">
          <ac:chgData name="Nicolas Benech" userId="0051dd42c30e75a5" providerId="LiveId" clId="{995E41C8-B31F-4125-96B5-CCCCFC52DD33}" dt="2020-07-07T14:37:25.349" v="8924"/>
          <ac:spMkLst>
            <pc:docMk/>
            <pc:sldMk cId="1772882633" sldId="272"/>
            <ac:spMk id="41" creationId="{A801B306-E6AE-407E-8553-A4552FE4CD28}"/>
          </ac:spMkLst>
        </pc:spChg>
        <pc:spChg chg="add del mod">
          <ac:chgData name="Nicolas Benech" userId="0051dd42c30e75a5" providerId="LiveId" clId="{995E41C8-B31F-4125-96B5-CCCCFC52DD33}" dt="2020-07-07T14:37:25.349" v="8924"/>
          <ac:spMkLst>
            <pc:docMk/>
            <pc:sldMk cId="1772882633" sldId="272"/>
            <ac:spMk id="42" creationId="{100D11BC-3303-4ADF-B97C-6E3FCF54BAC3}"/>
          </ac:spMkLst>
        </pc:spChg>
        <pc:spChg chg="add mod">
          <ac:chgData name="Nicolas Benech" userId="0051dd42c30e75a5" providerId="LiveId" clId="{995E41C8-B31F-4125-96B5-CCCCFC52DD33}" dt="2020-07-08T12:05:12.384" v="11110" actId="20577"/>
          <ac:spMkLst>
            <pc:docMk/>
            <pc:sldMk cId="1772882633" sldId="272"/>
            <ac:spMk id="43" creationId="{70B4A485-F7D7-46A5-8566-90FA16F6D52B}"/>
          </ac:spMkLst>
        </pc:spChg>
        <pc:spChg chg="add mod">
          <ac:chgData name="Nicolas Benech" userId="0051dd42c30e75a5" providerId="LiveId" clId="{995E41C8-B31F-4125-96B5-CCCCFC52DD33}" dt="2020-07-08T12:05:45.665" v="11112" actId="20577"/>
          <ac:spMkLst>
            <pc:docMk/>
            <pc:sldMk cId="1772882633" sldId="272"/>
            <ac:spMk id="44" creationId="{3DD97715-8B87-47DC-A1AF-8817A900F2F7}"/>
          </ac:spMkLst>
        </pc:spChg>
        <pc:spChg chg="add mod">
          <ac:chgData name="Nicolas Benech" userId="0051dd42c30e75a5" providerId="LiveId" clId="{995E41C8-B31F-4125-96B5-CCCCFC52DD33}" dt="2020-07-08T10:42:52.780" v="10675" actId="20577"/>
          <ac:spMkLst>
            <pc:docMk/>
            <pc:sldMk cId="1772882633" sldId="272"/>
            <ac:spMk id="45" creationId="{4BFE7EBD-71E3-48EB-8029-D8BA874BDA22}"/>
          </ac:spMkLst>
        </pc:spChg>
        <pc:grpChg chg="add mod">
          <ac:chgData name="Nicolas Benech" userId="0051dd42c30e75a5" providerId="LiveId" clId="{995E41C8-B31F-4125-96B5-CCCCFC52DD33}" dt="2020-07-07T14:27:43.761" v="8840" actId="20577"/>
          <ac:grpSpMkLst>
            <pc:docMk/>
            <pc:sldMk cId="1772882633" sldId="272"/>
            <ac:grpSpMk id="30" creationId="{44B893DF-C87C-454E-BDCC-56185014E9B7}"/>
          </ac:grpSpMkLst>
        </pc:grpChg>
        <pc:grpChg chg="add mod">
          <ac:chgData name="Nicolas Benech" userId="0051dd42c30e75a5" providerId="LiveId" clId="{995E41C8-B31F-4125-96B5-CCCCFC52DD33}" dt="2020-07-07T14:38:02.286" v="8930" actId="1076"/>
          <ac:grpSpMkLst>
            <pc:docMk/>
            <pc:sldMk cId="1772882633" sldId="272"/>
            <ac:grpSpMk id="46" creationId="{FE209D6E-A007-445F-A26C-D1BF95359DCB}"/>
          </ac:grpSpMkLst>
        </pc:grpChg>
        <pc:cxnChg chg="add mod">
          <ac:chgData name="Nicolas Benech" userId="0051dd42c30e75a5" providerId="LiveId" clId="{995E41C8-B31F-4125-96B5-CCCCFC52DD33}" dt="2020-07-07T14:27:43.761" v="8840" actId="20577"/>
          <ac:cxnSpMkLst>
            <pc:docMk/>
            <pc:sldMk cId="1772882633" sldId="272"/>
            <ac:cxnSpMk id="6" creationId="{5EFE8C81-9CED-439D-BE9C-8F62EF98C005}"/>
          </ac:cxnSpMkLst>
        </pc:cxnChg>
        <pc:cxnChg chg="add mod">
          <ac:chgData name="Nicolas Benech" userId="0051dd42c30e75a5" providerId="LiveId" clId="{995E41C8-B31F-4125-96B5-CCCCFC52DD33}" dt="2020-07-07T14:27:43.761" v="8840" actId="20577"/>
          <ac:cxnSpMkLst>
            <pc:docMk/>
            <pc:sldMk cId="1772882633" sldId="272"/>
            <ac:cxnSpMk id="8" creationId="{12300489-8D49-4F0C-BC87-82738BC7E2A2}"/>
          </ac:cxnSpMkLst>
        </pc:cxnChg>
        <pc:cxnChg chg="add mod">
          <ac:chgData name="Nicolas Benech" userId="0051dd42c30e75a5" providerId="LiveId" clId="{995E41C8-B31F-4125-96B5-CCCCFC52DD33}" dt="2020-07-07T14:27:43.761" v="8840" actId="20577"/>
          <ac:cxnSpMkLst>
            <pc:docMk/>
            <pc:sldMk cId="1772882633" sldId="272"/>
            <ac:cxnSpMk id="17" creationId="{D8909C26-9ADE-4D30-8B76-E2E6C8F6D4A4}"/>
          </ac:cxnSpMkLst>
        </pc:cxnChg>
        <pc:cxnChg chg="add mod">
          <ac:chgData name="Nicolas Benech" userId="0051dd42c30e75a5" providerId="LiveId" clId="{995E41C8-B31F-4125-96B5-CCCCFC52DD33}" dt="2020-07-07T14:37:59.587" v="8929" actId="164"/>
          <ac:cxnSpMkLst>
            <pc:docMk/>
            <pc:sldMk cId="1772882633" sldId="272"/>
            <ac:cxnSpMk id="19" creationId="{C1545255-3012-4C6A-92F2-740D09CFCAFB}"/>
          </ac:cxnSpMkLst>
        </pc:cxnChg>
        <pc:cxnChg chg="add mod">
          <ac:chgData name="Nicolas Benech" userId="0051dd42c30e75a5" providerId="LiveId" clId="{995E41C8-B31F-4125-96B5-CCCCFC52DD33}" dt="2020-07-07T14:37:59.587" v="8929" actId="164"/>
          <ac:cxnSpMkLst>
            <pc:docMk/>
            <pc:sldMk cId="1772882633" sldId="272"/>
            <ac:cxnSpMk id="20" creationId="{1D9FA9CB-23FA-400C-AE85-AB87F1D091A7}"/>
          </ac:cxnSpMkLst>
        </pc:cxnChg>
        <pc:cxnChg chg="add mod">
          <ac:chgData name="Nicolas Benech" userId="0051dd42c30e75a5" providerId="LiveId" clId="{995E41C8-B31F-4125-96B5-CCCCFC52DD33}" dt="2020-07-07T14:37:59.587" v="8929" actId="164"/>
          <ac:cxnSpMkLst>
            <pc:docMk/>
            <pc:sldMk cId="1772882633" sldId="272"/>
            <ac:cxnSpMk id="25" creationId="{13F2EB7E-CA04-4B21-BE62-0963E5A2B3D8}"/>
          </ac:cxnSpMkLst>
        </pc:cxnChg>
        <pc:cxnChg chg="add mod">
          <ac:chgData name="Nicolas Benech" userId="0051dd42c30e75a5" providerId="LiveId" clId="{995E41C8-B31F-4125-96B5-CCCCFC52DD33}" dt="2020-07-07T14:32:50.893" v="8919" actId="1582"/>
          <ac:cxnSpMkLst>
            <pc:docMk/>
            <pc:sldMk cId="1772882633" sldId="272"/>
            <ac:cxnSpMk id="33" creationId="{A258755D-9D6C-4201-B13E-BCACD0EF2820}"/>
          </ac:cxnSpMkLst>
        </pc:cxnChg>
      </pc:sldChg>
      <pc:sldChg chg="addSp delSp modSp new mod modAnim">
        <pc:chgData name="Nicolas Benech" userId="0051dd42c30e75a5" providerId="LiveId" clId="{995E41C8-B31F-4125-96B5-CCCCFC52DD33}" dt="2020-07-08T12:17:42.374" v="11412"/>
        <pc:sldMkLst>
          <pc:docMk/>
          <pc:sldMk cId="4078761516" sldId="273"/>
        </pc:sldMkLst>
        <pc:spChg chg="del">
          <ac:chgData name="Nicolas Benech" userId="0051dd42c30e75a5" providerId="LiveId" clId="{995E41C8-B31F-4125-96B5-CCCCFC52DD33}" dt="2020-07-07T14:50:46.574" v="9208" actId="478"/>
          <ac:spMkLst>
            <pc:docMk/>
            <pc:sldMk cId="4078761516" sldId="273"/>
            <ac:spMk id="2" creationId="{14583B6E-4770-40E1-BD03-671B765DA02F}"/>
          </ac:spMkLst>
        </pc:spChg>
        <pc:spChg chg="add mod">
          <ac:chgData name="Nicolas Benech" userId="0051dd42c30e75a5" providerId="LiveId" clId="{995E41C8-B31F-4125-96B5-CCCCFC52DD33}" dt="2020-07-08T12:11:04.618" v="11295" actId="1076"/>
          <ac:spMkLst>
            <pc:docMk/>
            <pc:sldMk cId="4078761516" sldId="273"/>
            <ac:spMk id="2" creationId="{CCC61ECF-82D8-49A9-97A1-3130FA5896F3}"/>
          </ac:spMkLst>
        </pc:spChg>
        <pc:spChg chg="del mod">
          <ac:chgData name="Nicolas Benech" userId="0051dd42c30e75a5" providerId="LiveId" clId="{995E41C8-B31F-4125-96B5-CCCCFC52DD33}" dt="2020-07-07T14:50:49.611" v="9210" actId="478"/>
          <ac:spMkLst>
            <pc:docMk/>
            <pc:sldMk cId="4078761516" sldId="273"/>
            <ac:spMk id="3" creationId="{E571C38A-51B8-41AF-8136-D19EB1FB70FE}"/>
          </ac:spMkLst>
        </pc:spChg>
        <pc:spChg chg="add mod">
          <ac:chgData name="Nicolas Benech" userId="0051dd42c30e75a5" providerId="LiveId" clId="{995E41C8-B31F-4125-96B5-CCCCFC52DD33}" dt="2020-07-08T10:59:48.877" v="10781" actId="20577"/>
          <ac:spMkLst>
            <pc:docMk/>
            <pc:sldMk cId="4078761516" sldId="273"/>
            <ac:spMk id="4" creationId="{5FB2902D-193C-45B1-90D9-FC76B02D3EC6}"/>
          </ac:spMkLst>
        </pc:spChg>
        <pc:spChg chg="add mod">
          <ac:chgData name="Nicolas Benech" userId="0051dd42c30e75a5" providerId="LiveId" clId="{995E41C8-B31F-4125-96B5-CCCCFC52DD33}" dt="2020-07-08T12:17:22.770" v="11408" actId="1076"/>
          <ac:spMkLst>
            <pc:docMk/>
            <pc:sldMk cId="4078761516" sldId="273"/>
            <ac:spMk id="5" creationId="{BDC17485-4265-408E-ADD4-155E35505202}"/>
          </ac:spMkLst>
        </pc:spChg>
        <pc:spChg chg="add mod">
          <ac:chgData name="Nicolas Benech" userId="0051dd42c30e75a5" providerId="LiveId" clId="{995E41C8-B31F-4125-96B5-CCCCFC52DD33}" dt="2020-07-07T15:04:37.639" v="9462" actId="1076"/>
          <ac:spMkLst>
            <pc:docMk/>
            <pc:sldMk cId="4078761516" sldId="273"/>
            <ac:spMk id="8" creationId="{0C20B9D6-7D18-4C4A-8AC9-29764E182453}"/>
          </ac:spMkLst>
        </pc:spChg>
        <pc:spChg chg="add mod">
          <ac:chgData name="Nicolas Benech" userId="0051dd42c30e75a5" providerId="LiveId" clId="{995E41C8-B31F-4125-96B5-CCCCFC52DD33}" dt="2020-07-07T15:04:37.639" v="9462" actId="1076"/>
          <ac:spMkLst>
            <pc:docMk/>
            <pc:sldMk cId="4078761516" sldId="273"/>
            <ac:spMk id="10" creationId="{065D4C6A-50DC-446C-B46C-C17030ED82E4}"/>
          </ac:spMkLst>
        </pc:spChg>
        <pc:spChg chg="add mod">
          <ac:chgData name="Nicolas Benech" userId="0051dd42c30e75a5" providerId="LiveId" clId="{995E41C8-B31F-4125-96B5-CCCCFC52DD33}" dt="2020-07-07T15:04:37.639" v="9462" actId="1076"/>
          <ac:spMkLst>
            <pc:docMk/>
            <pc:sldMk cId="4078761516" sldId="273"/>
            <ac:spMk id="13" creationId="{5F3A4A13-D3F7-4283-BC92-A8874193D996}"/>
          </ac:spMkLst>
        </pc:spChg>
        <pc:spChg chg="add del mod">
          <ac:chgData name="Nicolas Benech" userId="0051dd42c30e75a5" providerId="LiveId" clId="{995E41C8-B31F-4125-96B5-CCCCFC52DD33}" dt="2020-07-07T14:59:54.492" v="9341" actId="478"/>
          <ac:spMkLst>
            <pc:docMk/>
            <pc:sldMk cId="4078761516" sldId="273"/>
            <ac:spMk id="14" creationId="{BA3733A1-0CBB-4D5D-9413-C009835FCDF4}"/>
          </ac:spMkLst>
        </pc:spChg>
        <pc:spChg chg="add mod">
          <ac:chgData name="Nicolas Benech" userId="0051dd42c30e75a5" providerId="LiveId" clId="{995E41C8-B31F-4125-96B5-CCCCFC52DD33}" dt="2020-07-08T11:00:16.528" v="10785" actId="20577"/>
          <ac:spMkLst>
            <pc:docMk/>
            <pc:sldMk cId="4078761516" sldId="273"/>
            <ac:spMk id="15" creationId="{391DD4B9-64E7-45B0-8D2F-2D68AAC8969E}"/>
          </ac:spMkLst>
        </pc:spChg>
        <pc:spChg chg="add mod">
          <ac:chgData name="Nicolas Benech" userId="0051dd42c30e75a5" providerId="LiveId" clId="{995E41C8-B31F-4125-96B5-CCCCFC52DD33}" dt="2020-07-08T10:56:11.349" v="10746" actId="1076"/>
          <ac:spMkLst>
            <pc:docMk/>
            <pc:sldMk cId="4078761516" sldId="273"/>
            <ac:spMk id="16" creationId="{F77B80A3-BE91-47D7-8351-89A5D1707EC4}"/>
          </ac:spMkLst>
        </pc:spChg>
        <pc:spChg chg="add mod">
          <ac:chgData name="Nicolas Benech" userId="0051dd42c30e75a5" providerId="LiveId" clId="{995E41C8-B31F-4125-96B5-CCCCFC52DD33}" dt="2020-07-08T11:14:32.017" v="10983" actId="1076"/>
          <ac:spMkLst>
            <pc:docMk/>
            <pc:sldMk cId="4078761516" sldId="273"/>
            <ac:spMk id="17" creationId="{D90CC56B-1E7B-4C59-A83A-AF494B2F5ABE}"/>
          </ac:spMkLst>
        </pc:spChg>
        <pc:picChg chg="add mod">
          <ac:chgData name="Nicolas Benech" userId="0051dd42c30e75a5" providerId="LiveId" clId="{995E41C8-B31F-4125-96B5-CCCCFC52DD33}" dt="2020-07-07T15:04:37.639" v="9462" actId="1076"/>
          <ac:picMkLst>
            <pc:docMk/>
            <pc:sldMk cId="4078761516" sldId="273"/>
            <ac:picMk id="6" creationId="{BEDA00C3-8056-41B8-AA5C-8D0350A6E6C0}"/>
          </ac:picMkLst>
        </pc:picChg>
        <pc:cxnChg chg="add mod">
          <ac:chgData name="Nicolas Benech" userId="0051dd42c30e75a5" providerId="LiveId" clId="{995E41C8-B31F-4125-96B5-CCCCFC52DD33}" dt="2020-07-07T15:04:37.639" v="9462" actId="1076"/>
          <ac:cxnSpMkLst>
            <pc:docMk/>
            <pc:sldMk cId="4078761516" sldId="273"/>
            <ac:cxnSpMk id="7" creationId="{79755A78-BAF4-4DF4-BA1A-67FFEFCF8A60}"/>
          </ac:cxnSpMkLst>
        </pc:cxnChg>
        <pc:cxnChg chg="add mod">
          <ac:chgData name="Nicolas Benech" userId="0051dd42c30e75a5" providerId="LiveId" clId="{995E41C8-B31F-4125-96B5-CCCCFC52DD33}" dt="2020-07-07T15:04:37.639" v="9462" actId="1076"/>
          <ac:cxnSpMkLst>
            <pc:docMk/>
            <pc:sldMk cId="4078761516" sldId="273"/>
            <ac:cxnSpMk id="9" creationId="{46D48197-4E1C-445D-97B6-D42F9A7213A7}"/>
          </ac:cxnSpMkLst>
        </pc:cxnChg>
        <pc:cxnChg chg="add mod">
          <ac:chgData name="Nicolas Benech" userId="0051dd42c30e75a5" providerId="LiveId" clId="{995E41C8-B31F-4125-96B5-CCCCFC52DD33}" dt="2020-07-07T15:04:37.639" v="9462" actId="1076"/>
          <ac:cxnSpMkLst>
            <pc:docMk/>
            <pc:sldMk cId="4078761516" sldId="273"/>
            <ac:cxnSpMk id="11" creationId="{9F24E2C0-8E14-4DE0-9D76-6CAED3F95020}"/>
          </ac:cxnSpMkLst>
        </pc:cxnChg>
        <pc:cxnChg chg="add del mod">
          <ac:chgData name="Nicolas Benech" userId="0051dd42c30e75a5" providerId="LiveId" clId="{995E41C8-B31F-4125-96B5-CCCCFC52DD33}" dt="2020-07-07T14:59:56.578" v="9342" actId="478"/>
          <ac:cxnSpMkLst>
            <pc:docMk/>
            <pc:sldMk cId="4078761516" sldId="273"/>
            <ac:cxnSpMk id="12" creationId="{0558CAEC-9C80-4E44-A317-D9449BDEF897}"/>
          </ac:cxnSpMkLst>
        </pc:cxnChg>
      </pc:sldChg>
      <pc:sldChg chg="addSp delSp modSp new del mod">
        <pc:chgData name="Nicolas Benech" userId="0051dd42c30e75a5" providerId="LiveId" clId="{995E41C8-B31F-4125-96B5-CCCCFC52DD33}" dt="2020-07-08T12:52:19.988" v="11823" actId="2696"/>
        <pc:sldMkLst>
          <pc:docMk/>
          <pc:sldMk cId="2514774283" sldId="274"/>
        </pc:sldMkLst>
        <pc:spChg chg="del">
          <ac:chgData name="Nicolas Benech" userId="0051dd42c30e75a5" providerId="LiveId" clId="{995E41C8-B31F-4125-96B5-CCCCFC52DD33}" dt="2020-07-07T16:37:12.336" v="10268" actId="478"/>
          <ac:spMkLst>
            <pc:docMk/>
            <pc:sldMk cId="2514774283" sldId="274"/>
            <ac:spMk id="2" creationId="{F995FACD-CBFC-4E3A-8B84-FDCD97DE95F1}"/>
          </ac:spMkLst>
        </pc:spChg>
        <pc:spChg chg="del">
          <ac:chgData name="Nicolas Benech" userId="0051dd42c30e75a5" providerId="LiveId" clId="{995E41C8-B31F-4125-96B5-CCCCFC52DD33}" dt="2020-07-07T16:37:15.407" v="10269" actId="478"/>
          <ac:spMkLst>
            <pc:docMk/>
            <pc:sldMk cId="2514774283" sldId="274"/>
            <ac:spMk id="3" creationId="{43FDD1AA-4023-41BE-848B-D6AA5014C5A1}"/>
          </ac:spMkLst>
        </pc:spChg>
        <pc:spChg chg="add mod">
          <ac:chgData name="Nicolas Benech" userId="0051dd42c30e75a5" providerId="LiveId" clId="{995E41C8-B31F-4125-96B5-CCCCFC52DD33}" dt="2020-07-07T16:37:54.229" v="10289" actId="1076"/>
          <ac:spMkLst>
            <pc:docMk/>
            <pc:sldMk cId="2514774283" sldId="274"/>
            <ac:spMk id="4" creationId="{1CCBA00A-2D45-4509-A720-831BF87F47DA}"/>
          </ac:spMkLst>
        </pc:spChg>
        <pc:spChg chg="add mod">
          <ac:chgData name="Nicolas Benech" userId="0051dd42c30e75a5" providerId="LiveId" clId="{995E41C8-B31F-4125-96B5-CCCCFC52DD33}" dt="2020-07-08T12:50:56.118" v="11822" actId="20577"/>
          <ac:spMkLst>
            <pc:docMk/>
            <pc:sldMk cId="2514774283" sldId="274"/>
            <ac:spMk id="5" creationId="{86035F79-BC45-4500-B171-81F88D4546ED}"/>
          </ac:spMkLst>
        </pc:spChg>
      </pc:sldChg>
    </pc:docChg>
  </pc:docChgLst>
  <pc:docChgLst>
    <pc:chgData name="Nicolas Benech" userId="0051dd42c30e75a5" providerId="LiveId" clId="{5AC328E6-1692-4CF6-B105-EAB7CD163E97}"/>
    <pc:docChg chg="delSld">
      <pc:chgData name="Nicolas Benech" userId="0051dd42c30e75a5" providerId="LiveId" clId="{5AC328E6-1692-4CF6-B105-EAB7CD163E97}" dt="2024-06-16T18:36:36.137" v="1" actId="2696"/>
      <pc:docMkLst>
        <pc:docMk/>
      </pc:docMkLst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679734968" sldId="257"/>
        </pc:sldMkLst>
      </pc:sldChg>
      <pc:sldChg chg="del">
        <pc:chgData name="Nicolas Benech" userId="0051dd42c30e75a5" providerId="LiveId" clId="{5AC328E6-1692-4CF6-B105-EAB7CD163E97}" dt="2024-06-16T18:36:36.137" v="1" actId="2696"/>
        <pc:sldMkLst>
          <pc:docMk/>
          <pc:sldMk cId="3352667611" sldId="258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2881180364" sldId="259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211603432" sldId="260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2782234282" sldId="261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2792017424" sldId="262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3000947428" sldId="263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3179434550" sldId="264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3225416139" sldId="265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1772882633" sldId="272"/>
        </pc:sldMkLst>
      </pc:sldChg>
      <pc:sldChg chg="del">
        <pc:chgData name="Nicolas Benech" userId="0051dd42c30e75a5" providerId="LiveId" clId="{5AC328E6-1692-4CF6-B105-EAB7CD163E97}" dt="2024-06-16T18:35:57.696" v="0" actId="2696"/>
        <pc:sldMkLst>
          <pc:docMk/>
          <pc:sldMk cId="4078761516" sldId="273"/>
        </pc:sldMkLst>
      </pc:sldChg>
    </pc:docChg>
  </pc:docChgLst>
  <pc:docChgLst>
    <pc:chgData name="Nicolas Benech" userId="0051dd42c30e75a5" providerId="LiveId" clId="{8E643420-71A9-4E63-BE65-16359F1369A4}"/>
    <pc:docChg chg="addSld modSld">
      <pc:chgData name="Nicolas Benech" userId="0051dd42c30e75a5" providerId="LiveId" clId="{8E643420-71A9-4E63-BE65-16359F1369A4}" dt="2024-06-12T17:32:54.205" v="5" actId="20577"/>
      <pc:docMkLst>
        <pc:docMk/>
      </pc:docMkLst>
      <pc:sldChg chg="add">
        <pc:chgData name="Nicolas Benech" userId="0051dd42c30e75a5" providerId="LiveId" clId="{8E643420-71A9-4E63-BE65-16359F1369A4}" dt="2024-06-12T11:55:16.453" v="0"/>
        <pc:sldMkLst>
          <pc:docMk/>
          <pc:sldMk cId="444988659" sldId="266"/>
        </pc:sldMkLst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69963962" sldId="267"/>
        </pc:sldMkLst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1215606599" sldId="268"/>
        </pc:sldMkLst>
      </pc:sldChg>
      <pc:sldChg chg="modSp add">
        <pc:chgData name="Nicolas Benech" userId="0051dd42c30e75a5" providerId="LiveId" clId="{8E643420-71A9-4E63-BE65-16359F1369A4}" dt="2024-06-12T17:32:54.205" v="5" actId="20577"/>
        <pc:sldMkLst>
          <pc:docMk/>
          <pc:sldMk cId="1320291650" sldId="269"/>
        </pc:sldMkLst>
        <pc:spChg chg="mod">
          <ac:chgData name="Nicolas Benech" userId="0051dd42c30e75a5" providerId="LiveId" clId="{8E643420-71A9-4E63-BE65-16359F1369A4}" dt="2024-06-12T17:32:54.205" v="5" actId="20577"/>
          <ac:spMkLst>
            <pc:docMk/>
            <pc:sldMk cId="1320291650" sldId="269"/>
            <ac:spMk id="2" creationId="{4847C6A1-7BDD-4830-B8C5-95767FF1E4E8}"/>
          </ac:spMkLst>
        </pc:spChg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602242616" sldId="270"/>
        </pc:sldMkLst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1592745335" sldId="271"/>
        </pc:sldMkLst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3573214751" sldId="274"/>
        </pc:sldMkLst>
      </pc:sldChg>
      <pc:sldChg chg="add">
        <pc:chgData name="Nicolas Benech" userId="0051dd42c30e75a5" providerId="LiveId" clId="{8E643420-71A9-4E63-BE65-16359F1369A4}" dt="2024-06-12T11:55:16.453" v="0"/>
        <pc:sldMkLst>
          <pc:docMk/>
          <pc:sldMk cId="1449957006" sldId="275"/>
        </pc:sldMkLst>
      </pc:sldChg>
    </pc:docChg>
  </pc:docChgLst>
  <pc:docChgLst>
    <pc:chgData name="Nicolas Benech" userId="0051dd42c30e75a5" providerId="LiveId" clId="{84F1224D-C596-4C8D-A1A0-D5433F61CDF5}"/>
    <pc:docChg chg="modSld">
      <pc:chgData name="Nicolas Benech" userId="0051dd42c30e75a5" providerId="LiveId" clId="{84F1224D-C596-4C8D-A1A0-D5433F61CDF5}" dt="2023-06-08T12:13:42.431" v="3" actId="20577"/>
      <pc:docMkLst>
        <pc:docMk/>
      </pc:docMkLst>
      <pc:sldChg chg="modSp">
        <pc:chgData name="Nicolas Benech" userId="0051dd42c30e75a5" providerId="LiveId" clId="{84F1224D-C596-4C8D-A1A0-D5433F61CDF5}" dt="2023-06-08T12:12:18.539" v="0" actId="20577"/>
        <pc:sldMkLst>
          <pc:docMk/>
          <pc:sldMk cId="2792017424" sldId="262"/>
        </pc:sldMkLst>
        <pc:spChg chg="mod">
          <ac:chgData name="Nicolas Benech" userId="0051dd42c30e75a5" providerId="LiveId" clId="{84F1224D-C596-4C8D-A1A0-D5433F61CDF5}" dt="2023-06-08T12:12:18.539" v="0" actId="20577"/>
          <ac:spMkLst>
            <pc:docMk/>
            <pc:sldMk cId="2792017424" sldId="262"/>
            <ac:spMk id="5" creationId="{9D24B5C2-94B4-460B-8DBC-E8D1F1325B7D}"/>
          </ac:spMkLst>
        </pc:spChg>
      </pc:sldChg>
      <pc:sldChg chg="modSp">
        <pc:chgData name="Nicolas Benech" userId="0051dd42c30e75a5" providerId="LiveId" clId="{84F1224D-C596-4C8D-A1A0-D5433F61CDF5}" dt="2023-06-08T12:13:42.431" v="3" actId="20577"/>
        <pc:sldMkLst>
          <pc:docMk/>
          <pc:sldMk cId="4078761516" sldId="273"/>
        </pc:sldMkLst>
        <pc:spChg chg="mod">
          <ac:chgData name="Nicolas Benech" userId="0051dd42c30e75a5" providerId="LiveId" clId="{84F1224D-C596-4C8D-A1A0-D5433F61CDF5}" dt="2023-06-08T12:13:42.431" v="3" actId="20577"/>
          <ac:spMkLst>
            <pc:docMk/>
            <pc:sldMk cId="4078761516" sldId="273"/>
            <ac:spMk id="2" creationId="{CCC61ECF-82D8-49A9-97A1-3130FA5896F3}"/>
          </ac:spMkLst>
        </pc:spChg>
      </pc:sldChg>
    </pc:docChg>
  </pc:docChgLst>
  <pc:docChgLst>
    <pc:chgData name="Nicolas Benech" userId="0051dd42c30e75a5" providerId="LiveId" clId="{9C3B6DA7-26BE-47F1-B262-04667B623FB2}"/>
    <pc:docChg chg="modSld">
      <pc:chgData name="Nicolas Benech" userId="0051dd42c30e75a5" providerId="LiveId" clId="{9C3B6DA7-26BE-47F1-B262-04667B623FB2}" dt="2021-05-26T13:37:42.560" v="156" actId="20577"/>
      <pc:docMkLst>
        <pc:docMk/>
      </pc:docMkLst>
      <pc:sldChg chg="modSp mod">
        <pc:chgData name="Nicolas Benech" userId="0051dd42c30e75a5" providerId="LiveId" clId="{9C3B6DA7-26BE-47F1-B262-04667B623FB2}" dt="2021-05-26T13:29:03.394" v="105"/>
        <pc:sldMkLst>
          <pc:docMk/>
          <pc:sldMk cId="211603432" sldId="260"/>
        </pc:sldMkLst>
        <pc:spChg chg="mod">
          <ac:chgData name="Nicolas Benech" userId="0051dd42c30e75a5" providerId="LiveId" clId="{9C3B6DA7-26BE-47F1-B262-04667B623FB2}" dt="2021-05-26T13:27:28.656" v="91" actId="20577"/>
          <ac:spMkLst>
            <pc:docMk/>
            <pc:sldMk cId="211603432" sldId="260"/>
            <ac:spMk id="5" creationId="{00000000-0000-0000-0000-000000000000}"/>
          </ac:spMkLst>
        </pc:spChg>
        <pc:spChg chg="mod">
          <ac:chgData name="Nicolas Benech" userId="0051dd42c30e75a5" providerId="LiveId" clId="{9C3B6DA7-26BE-47F1-B262-04667B623FB2}" dt="2021-05-26T13:28:14.958" v="97"/>
          <ac:spMkLst>
            <pc:docMk/>
            <pc:sldMk cId="211603432" sldId="260"/>
            <ac:spMk id="6" creationId="{00000000-0000-0000-0000-000000000000}"/>
          </ac:spMkLst>
        </pc:spChg>
        <pc:spChg chg="mod">
          <ac:chgData name="Nicolas Benech" userId="0051dd42c30e75a5" providerId="LiveId" clId="{9C3B6DA7-26BE-47F1-B262-04667B623FB2}" dt="2021-05-26T13:28:37.319" v="101"/>
          <ac:spMkLst>
            <pc:docMk/>
            <pc:sldMk cId="211603432" sldId="260"/>
            <ac:spMk id="7" creationId="{00000000-0000-0000-0000-000000000000}"/>
          </ac:spMkLst>
        </pc:spChg>
        <pc:spChg chg="mod">
          <ac:chgData name="Nicolas Benech" userId="0051dd42c30e75a5" providerId="LiveId" clId="{9C3B6DA7-26BE-47F1-B262-04667B623FB2}" dt="2021-05-26T13:29:03.394" v="105"/>
          <ac:spMkLst>
            <pc:docMk/>
            <pc:sldMk cId="211603432" sldId="260"/>
            <ac:spMk id="8" creationId="{00000000-0000-0000-0000-000000000000}"/>
          </ac:spMkLst>
        </pc:spChg>
      </pc:sldChg>
      <pc:sldChg chg="addSp modSp mod">
        <pc:chgData name="Nicolas Benech" userId="0051dd42c30e75a5" providerId="LiveId" clId="{9C3B6DA7-26BE-47F1-B262-04667B623FB2}" dt="2021-05-26T13:30:03.498" v="113"/>
        <pc:sldMkLst>
          <pc:docMk/>
          <pc:sldMk cId="2782234282" sldId="261"/>
        </pc:sldMkLst>
        <pc:spChg chg="add mod">
          <ac:chgData name="Nicolas Benech" userId="0051dd42c30e75a5" providerId="LiveId" clId="{9C3B6DA7-26BE-47F1-B262-04667B623FB2}" dt="2021-05-26T13:29:35.282" v="109"/>
          <ac:spMkLst>
            <pc:docMk/>
            <pc:sldMk cId="2782234282" sldId="261"/>
            <ac:spMk id="7" creationId="{E743B780-69A9-4BE3-BE85-CB76504CCA94}"/>
          </ac:spMkLst>
        </pc:spChg>
        <pc:spChg chg="add mod">
          <ac:chgData name="Nicolas Benech" userId="0051dd42c30e75a5" providerId="LiveId" clId="{9C3B6DA7-26BE-47F1-B262-04667B623FB2}" dt="2021-05-26T13:30:03.498" v="113"/>
          <ac:spMkLst>
            <pc:docMk/>
            <pc:sldMk cId="2782234282" sldId="261"/>
            <ac:spMk id="8" creationId="{E15567B3-D106-4FCA-BEAD-973744CFCBBB}"/>
          </ac:spMkLst>
        </pc:spChg>
      </pc:sldChg>
      <pc:sldChg chg="modSp mod">
        <pc:chgData name="Nicolas Benech" userId="0051dd42c30e75a5" providerId="LiveId" clId="{9C3B6DA7-26BE-47F1-B262-04667B623FB2}" dt="2021-05-26T13:31:43.037" v="121" actId="20577"/>
        <pc:sldMkLst>
          <pc:docMk/>
          <pc:sldMk cId="2792017424" sldId="262"/>
        </pc:sldMkLst>
        <pc:spChg chg="mod">
          <ac:chgData name="Nicolas Benech" userId="0051dd42c30e75a5" providerId="LiveId" clId="{9C3B6DA7-26BE-47F1-B262-04667B623FB2}" dt="2021-05-26T13:30:39.666" v="117"/>
          <ac:spMkLst>
            <pc:docMk/>
            <pc:sldMk cId="2792017424" sldId="262"/>
            <ac:spMk id="3" creationId="{CDE7978C-7059-4B50-9559-4780E6BFB284}"/>
          </ac:spMkLst>
        </pc:spChg>
        <pc:spChg chg="mod">
          <ac:chgData name="Nicolas Benech" userId="0051dd42c30e75a5" providerId="LiveId" clId="{9C3B6DA7-26BE-47F1-B262-04667B623FB2}" dt="2021-05-26T13:31:43.037" v="121" actId="20577"/>
          <ac:spMkLst>
            <pc:docMk/>
            <pc:sldMk cId="2792017424" sldId="262"/>
            <ac:spMk id="14" creationId="{C4811E46-BB5B-4255-B4D8-45DE128548F7}"/>
          </ac:spMkLst>
        </pc:spChg>
      </pc:sldChg>
      <pc:sldChg chg="modSp mod">
        <pc:chgData name="Nicolas Benech" userId="0051dd42c30e75a5" providerId="LiveId" clId="{9C3B6DA7-26BE-47F1-B262-04667B623FB2}" dt="2021-05-26T13:32:58.351" v="129"/>
        <pc:sldMkLst>
          <pc:docMk/>
          <pc:sldMk cId="3000947428" sldId="263"/>
        </pc:sldMkLst>
        <pc:spChg chg="mod">
          <ac:chgData name="Nicolas Benech" userId="0051dd42c30e75a5" providerId="LiveId" clId="{9C3B6DA7-26BE-47F1-B262-04667B623FB2}" dt="2021-05-26T13:32:58.351" v="129"/>
          <ac:spMkLst>
            <pc:docMk/>
            <pc:sldMk cId="3000947428" sldId="263"/>
            <ac:spMk id="52" creationId="{6BF2D044-78E7-42B2-AAF1-8B32344CE476}"/>
          </ac:spMkLst>
        </pc:spChg>
      </pc:sldChg>
      <pc:sldChg chg="modSp mod">
        <pc:chgData name="Nicolas Benech" userId="0051dd42c30e75a5" providerId="LiveId" clId="{9C3B6DA7-26BE-47F1-B262-04667B623FB2}" dt="2021-05-26T13:34:02.580" v="141"/>
        <pc:sldMkLst>
          <pc:docMk/>
          <pc:sldMk cId="3179434550" sldId="264"/>
        </pc:sldMkLst>
        <pc:spChg chg="mod">
          <ac:chgData name="Nicolas Benech" userId="0051dd42c30e75a5" providerId="LiveId" clId="{9C3B6DA7-26BE-47F1-B262-04667B623FB2}" dt="2021-05-26T13:33:26.371" v="133"/>
          <ac:spMkLst>
            <pc:docMk/>
            <pc:sldMk cId="3179434550" sldId="264"/>
            <ac:spMk id="27" creationId="{D630451C-03D6-4111-8D2E-5C33E5910121}"/>
          </ac:spMkLst>
        </pc:spChg>
        <pc:spChg chg="mod">
          <ac:chgData name="Nicolas Benech" userId="0051dd42c30e75a5" providerId="LiveId" clId="{9C3B6DA7-26BE-47F1-B262-04667B623FB2}" dt="2021-05-26T13:33:45.567" v="137"/>
          <ac:spMkLst>
            <pc:docMk/>
            <pc:sldMk cId="3179434550" sldId="264"/>
            <ac:spMk id="32" creationId="{CFB1DBAC-F2E2-4F89-AB0D-99C77774536F}"/>
          </ac:spMkLst>
        </pc:spChg>
        <pc:spChg chg="mod">
          <ac:chgData name="Nicolas Benech" userId="0051dd42c30e75a5" providerId="LiveId" clId="{9C3B6DA7-26BE-47F1-B262-04667B623FB2}" dt="2021-05-26T13:34:02.580" v="141"/>
          <ac:spMkLst>
            <pc:docMk/>
            <pc:sldMk cId="3179434550" sldId="264"/>
            <ac:spMk id="33" creationId="{4A264D14-D3B3-4D6E-A49F-5F7DEAB1A77E}"/>
          </ac:spMkLst>
        </pc:spChg>
      </pc:sldChg>
      <pc:sldChg chg="modSp mod">
        <pc:chgData name="Nicolas Benech" userId="0051dd42c30e75a5" providerId="LiveId" clId="{9C3B6DA7-26BE-47F1-B262-04667B623FB2}" dt="2021-05-26T13:37:42.560" v="156" actId="20577"/>
        <pc:sldMkLst>
          <pc:docMk/>
          <pc:sldMk cId="3225416139" sldId="265"/>
        </pc:sldMkLst>
        <pc:spChg chg="mod">
          <ac:chgData name="Nicolas Benech" userId="0051dd42c30e75a5" providerId="LiveId" clId="{9C3B6DA7-26BE-47F1-B262-04667B623FB2}" dt="2021-05-26T13:36:56.389" v="151"/>
          <ac:spMkLst>
            <pc:docMk/>
            <pc:sldMk cId="3225416139" sldId="265"/>
            <ac:spMk id="4" creationId="{27536865-EA2C-43A6-BF91-B7431C03A219}"/>
          </ac:spMkLst>
        </pc:spChg>
        <pc:spChg chg="mod">
          <ac:chgData name="Nicolas Benech" userId="0051dd42c30e75a5" providerId="LiveId" clId="{9C3B6DA7-26BE-47F1-B262-04667B623FB2}" dt="2021-05-26T13:37:42.560" v="156" actId="20577"/>
          <ac:spMkLst>
            <pc:docMk/>
            <pc:sldMk cId="3225416139" sldId="265"/>
            <ac:spMk id="6" creationId="{2455221D-FF74-49FE-8767-419932E4A2D6}"/>
          </ac:spMkLst>
        </pc:spChg>
      </pc:sldChg>
      <pc:sldChg chg="addSp modSp mod">
        <pc:chgData name="Nicolas Benech" userId="0051dd42c30e75a5" providerId="LiveId" clId="{9C3B6DA7-26BE-47F1-B262-04667B623FB2}" dt="2021-05-26T13:02:51.650" v="76" actId="20577"/>
        <pc:sldMkLst>
          <pc:docMk/>
          <pc:sldMk cId="1772882633" sldId="272"/>
        </pc:sldMkLst>
        <pc:spChg chg="add mod">
          <ac:chgData name="Nicolas Benech" userId="0051dd42c30e75a5" providerId="LiveId" clId="{9C3B6DA7-26BE-47F1-B262-04667B623FB2}" dt="2021-05-26T13:00:38.174" v="21" actId="1076"/>
          <ac:spMkLst>
            <pc:docMk/>
            <pc:sldMk cId="1772882633" sldId="272"/>
            <ac:spMk id="2" creationId="{E2808643-0F22-4B66-9C05-CED378CED40F}"/>
          </ac:spMkLst>
        </pc:spChg>
        <pc:spChg chg="add mod">
          <ac:chgData name="Nicolas Benech" userId="0051dd42c30e75a5" providerId="LiveId" clId="{9C3B6DA7-26BE-47F1-B262-04667B623FB2}" dt="2021-05-26T13:00:55.635" v="38" actId="20577"/>
          <ac:spMkLst>
            <pc:docMk/>
            <pc:sldMk cId="1772882633" sldId="272"/>
            <ac:spMk id="3" creationId="{4E2D97D2-8DEF-42EF-AD1D-C2E353A7FE8C}"/>
          </ac:spMkLst>
        </pc:spChg>
        <pc:spChg chg="mod">
          <ac:chgData name="Nicolas Benech" userId="0051dd42c30e75a5" providerId="LiveId" clId="{9C3B6DA7-26BE-47F1-B262-04667B623FB2}" dt="2021-05-26T13:00:31.123" v="20" actId="1076"/>
          <ac:spMkLst>
            <pc:docMk/>
            <pc:sldMk cId="1772882633" sldId="272"/>
            <ac:spMk id="4" creationId="{7D0C10A3-95C4-447D-9790-9FA875436734}"/>
          </ac:spMkLst>
        </pc:spChg>
        <pc:spChg chg="add mod">
          <ac:chgData name="Nicolas Benech" userId="0051dd42c30e75a5" providerId="LiveId" clId="{9C3B6DA7-26BE-47F1-B262-04667B623FB2}" dt="2021-05-26T13:01:54.267" v="63" actId="1076"/>
          <ac:spMkLst>
            <pc:docMk/>
            <pc:sldMk cId="1772882633" sldId="272"/>
            <ac:spMk id="37" creationId="{A4890B5E-B835-4C2D-992A-C4F534B6831B}"/>
          </ac:spMkLst>
        </pc:spChg>
        <pc:spChg chg="add mod">
          <ac:chgData name="Nicolas Benech" userId="0051dd42c30e75a5" providerId="LiveId" clId="{9C3B6DA7-26BE-47F1-B262-04667B623FB2}" dt="2021-05-26T13:02:51.650" v="76" actId="20577"/>
          <ac:spMkLst>
            <pc:docMk/>
            <pc:sldMk cId="1772882633" sldId="272"/>
            <ac:spMk id="38" creationId="{3796C75F-6104-467F-BCBC-D389E948F075}"/>
          </ac:spMkLst>
        </pc:spChg>
      </pc:sldChg>
      <pc:sldChg chg="modSp mod">
        <pc:chgData name="Nicolas Benech" userId="0051dd42c30e75a5" providerId="LiveId" clId="{9C3B6DA7-26BE-47F1-B262-04667B623FB2}" dt="2021-05-26T13:32:27.182" v="125"/>
        <pc:sldMkLst>
          <pc:docMk/>
          <pc:sldMk cId="4078761516" sldId="273"/>
        </pc:sldMkLst>
        <pc:spChg chg="mod">
          <ac:chgData name="Nicolas Benech" userId="0051dd42c30e75a5" providerId="LiveId" clId="{9C3B6DA7-26BE-47F1-B262-04667B623FB2}" dt="2021-05-26T13:32:27.182" v="125"/>
          <ac:spMkLst>
            <pc:docMk/>
            <pc:sldMk cId="4078761516" sldId="273"/>
            <ac:spMk id="16" creationId="{F77B80A3-BE91-47D7-8351-89A5D1707EC4}"/>
          </ac:spMkLst>
        </pc:spChg>
      </pc:sldChg>
    </pc:docChg>
  </pc:docChgLst>
  <pc:docChgLst>
    <pc:chgData name="Nicolas Benech" userId="0051dd42c30e75a5" providerId="Windows Live" clId="Web-{8C472BAB-2C64-4CF5-803B-AA54FAB5F749}"/>
    <pc:docChg chg="modSld">
      <pc:chgData name="Nicolas Benech" userId="0051dd42c30e75a5" providerId="Windows Live" clId="Web-{8C472BAB-2C64-4CF5-803B-AA54FAB5F749}" dt="2020-07-06T09:56:36.573" v="10" actId="20577"/>
      <pc:docMkLst>
        <pc:docMk/>
      </pc:docMkLst>
      <pc:sldChg chg="modSp">
        <pc:chgData name="Nicolas Benech" userId="0051dd42c30e75a5" providerId="Windows Live" clId="Web-{8C472BAB-2C64-4CF5-803B-AA54FAB5F749}" dt="2020-07-06T09:56:36.198" v="9" actId="20577"/>
        <pc:sldMkLst>
          <pc:docMk/>
          <pc:sldMk cId="679734968" sldId="257"/>
        </pc:sldMkLst>
        <pc:spChg chg="mod">
          <ac:chgData name="Nicolas Benech" userId="0051dd42c30e75a5" providerId="Windows Live" clId="Web-{8C472BAB-2C64-4CF5-803B-AA54FAB5F749}" dt="2020-07-06T09:56:36.198" v="9" actId="20577"/>
          <ac:spMkLst>
            <pc:docMk/>
            <pc:sldMk cId="679734968" sldId="257"/>
            <ac:spMk id="18" creationId="{00000000-0000-0000-0000-000000000000}"/>
          </ac:spMkLst>
        </pc:spChg>
      </pc:sldChg>
    </pc:docChg>
  </pc:docChgLst>
  <pc:docChgLst>
    <pc:chgData name="Nicolas Benech" userId="0051dd42c30e75a5" providerId="LiveId" clId="{1A36F6FC-6D2E-4B48-9F4C-BAAB8BD6B014}"/>
    <pc:docChg chg="modSld">
      <pc:chgData name="Nicolas Benech" userId="0051dd42c30e75a5" providerId="LiveId" clId="{1A36F6FC-6D2E-4B48-9F4C-BAAB8BD6B014}" dt="2023-06-14T12:21:06.074" v="64" actId="20577"/>
      <pc:docMkLst>
        <pc:docMk/>
      </pc:docMkLst>
      <pc:sldChg chg="modSp">
        <pc:chgData name="Nicolas Benech" userId="0051dd42c30e75a5" providerId="LiveId" clId="{1A36F6FC-6D2E-4B48-9F4C-BAAB8BD6B014}" dt="2023-06-14T11:01:51.451" v="3"/>
        <pc:sldMkLst>
          <pc:docMk/>
          <pc:sldMk cId="3352667611" sldId="258"/>
        </pc:sldMkLst>
        <pc:spChg chg="mod">
          <ac:chgData name="Nicolas Benech" userId="0051dd42c30e75a5" providerId="LiveId" clId="{1A36F6FC-6D2E-4B48-9F4C-BAAB8BD6B014}" dt="2023-06-14T11:01:51.451" v="3"/>
          <ac:spMkLst>
            <pc:docMk/>
            <pc:sldMk cId="3352667611" sldId="258"/>
            <ac:spMk id="6" creationId="{00000000-0000-0000-0000-000000000000}"/>
          </ac:spMkLst>
        </pc:spChg>
      </pc:sldChg>
      <pc:sldChg chg="addSp modSp mod">
        <pc:chgData name="Nicolas Benech" userId="0051dd42c30e75a5" providerId="LiveId" clId="{1A36F6FC-6D2E-4B48-9F4C-BAAB8BD6B014}" dt="2023-06-14T12:21:06.074" v="64" actId="20577"/>
        <pc:sldMkLst>
          <pc:docMk/>
          <pc:sldMk cId="1772882633" sldId="272"/>
        </pc:sldMkLst>
        <pc:spChg chg="add mod">
          <ac:chgData name="Nicolas Benech" userId="0051dd42c30e75a5" providerId="LiveId" clId="{1A36F6FC-6D2E-4B48-9F4C-BAAB8BD6B014}" dt="2023-06-14T12:21:06.074" v="64" actId="20577"/>
          <ac:spMkLst>
            <pc:docMk/>
            <pc:sldMk cId="1772882633" sldId="272"/>
            <ac:spMk id="5" creationId="{BA94A759-2089-A378-B70F-DBAC1A4882DC}"/>
          </ac:spMkLst>
        </pc:spChg>
        <pc:spChg chg="mod">
          <ac:chgData name="Nicolas Benech" userId="0051dd42c30e75a5" providerId="LiveId" clId="{1A36F6FC-6D2E-4B48-9F4C-BAAB8BD6B014}" dt="2023-06-14T12:19:30.850" v="5" actId="1076"/>
          <ac:spMkLst>
            <pc:docMk/>
            <pc:sldMk cId="1772882633" sldId="272"/>
            <ac:spMk id="31" creationId="{74FF479F-4428-4E21-BA47-FEECE4405F6A}"/>
          </ac:spMkLst>
        </pc:spChg>
        <pc:spChg chg="mod">
          <ac:chgData name="Nicolas Benech" userId="0051dd42c30e75a5" providerId="LiveId" clId="{1A36F6FC-6D2E-4B48-9F4C-BAAB8BD6B014}" dt="2023-06-14T11:06:45.977" v="4" actId="20577"/>
          <ac:spMkLst>
            <pc:docMk/>
            <pc:sldMk cId="1772882633" sldId="272"/>
            <ac:spMk id="43" creationId="{70B4A485-F7D7-46A5-8566-90FA16F6D5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C6DE2-59B7-4327-9C26-BF065FF90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FFFA8-1D77-4C6A-BC9A-9B43DDD91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B9773-A103-400F-8352-4519D5B9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BA1F9-EF41-4EC1-88BE-3DE73D47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729CC-0099-4A34-AC15-7AA500E7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985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CD014-40E7-4D4B-8945-32BFAE14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5BDE69-81B3-4088-95CA-2CF11FE72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383370-4564-4BBE-9851-8867EC9E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173A2-4890-492A-AF1F-A1C832FA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13A785-1823-48A9-9A7E-BCE45FE6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5287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214611-7FDA-4CDD-A359-7906B2510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C18EA9-BFC5-4A94-9997-1FA6B6450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2AB905-42E6-46C6-98E7-D1682812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DCD55-E49B-466D-B2FB-F756F04F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8D0F7-3357-47D0-B9EA-7F5C0766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1941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8874D-BBF0-402E-947D-CE9CCB52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FD88DF-2A65-4AE5-A8C6-127192E9F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DAD51D-39CE-4966-BFC2-4C3ECAC5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3B3DF-74E3-4F96-984E-CE678A5A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754B1-6B10-459C-AC34-F442EA16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717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901CF-B923-42E9-9B1D-2F65E50C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62411-5C50-4E68-BB22-AAE262AEF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F8820B-E82B-4DEF-8652-964FC2CC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93386E-577F-4864-B690-64DD5D23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316A5D-49B6-4E37-84AD-D466237E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8607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0E2AE-ABE5-4EB4-A9B5-1F7D35C0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ACBF6B-DABD-4552-BC00-3F3C900EC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8E6F55-38B1-4D32-91DF-AF8161999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1FAE18-4F5B-4D44-848B-FFDE52D0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B3DCD5-4627-4BAB-A039-C0D16143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3D4176-255A-48BB-892B-A58B9AE0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98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CD79B-1DC5-4689-B494-D7F81C48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B7E382-77C3-4606-BD53-E9EFCB395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DC91BE-EDD5-4F6E-95F7-BDBC69B87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57D3BC-C54E-415D-A594-A13BA3361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11A2F7-A164-4563-84E3-201E9FC9B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78E8B2-43D1-4D83-9718-0A8A5C22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E81C8F-2475-4F2C-978A-DFB7D9C1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36999C-4259-4D2B-BBBE-3048BDC1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4199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E05C5-96CC-4572-A53A-C32EA3DA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F2F035-C52D-476D-89B3-67B9E4A1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DEB626-463C-48B3-8EB6-77B5EFC9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61444C-63F8-45FE-9C71-B04E9947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3138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5B5BA4-44CE-49CC-8F1F-FDE18622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E9B642-19CD-40A3-8B6A-F9159776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F8E4F5-9EF3-420A-8D58-21CB6BF3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7091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0F7EB-3644-4E74-9FE4-FE7F924E8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3731F-1EBE-489A-98BB-EB426A339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57C70F-A076-446F-BD1C-B1E5CA69F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7650DD-7CCC-4D03-8841-EFDB68EE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996543-3F41-466C-AFFB-1A059E5D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1FD3D6-D3D4-47CD-A4CF-F7DB69C3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5492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AF3E2-E11A-4B21-A9A4-8F551ADB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DE0AAF-3471-40BE-A5D5-7506FB5D5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1942FE-5C40-4E85-8ACD-2C128F9A0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C0997C-F20E-49A7-86B0-D6CC736F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7B3A26-C527-48D7-8619-ED6093C0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1ACDC-3908-4F41-AF6A-EFADD1C7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647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31D46B-901B-4183-A673-B0881573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B5A6E5-8FB9-42C8-8799-ACEBFC980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47B1A-8B16-4827-8A24-9C517319B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4C8C-18E9-4779-9402-D6D0F9E4E049}" type="datetimeFigureOut">
              <a:rPr lang="es-UY" smtClean="0"/>
              <a:t>16/6/2024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EE8234-539C-4E79-A448-1E655D99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292046-4106-4B94-AFE3-27BB33BB0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A9631-AA37-4402-AA53-7DC2C76440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5225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13" Type="http://schemas.openxmlformats.org/officeDocument/2006/relationships/image" Target="../media/image530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10.png"/><Relationship Id="rId2" Type="http://schemas.openxmlformats.org/officeDocument/2006/relationships/image" Target="../media/image440.png"/><Relationship Id="rId16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20.png"/><Relationship Id="rId5" Type="http://schemas.openxmlformats.org/officeDocument/2006/relationships/image" Target="../media/image470.png"/><Relationship Id="rId15" Type="http://schemas.openxmlformats.org/officeDocument/2006/relationships/image" Target="../media/image550.png"/><Relationship Id="rId4" Type="http://schemas.openxmlformats.org/officeDocument/2006/relationships/image" Target="../media/image46.png"/><Relationship Id="rId9" Type="http://schemas.openxmlformats.org/officeDocument/2006/relationships/image" Target="../media/image500.png"/><Relationship Id="rId14" Type="http://schemas.openxmlformats.org/officeDocument/2006/relationships/image" Target="../media/image5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600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1.png"/><Relationship Id="rId3" Type="http://schemas.openxmlformats.org/officeDocument/2006/relationships/image" Target="../media/image630.png"/><Relationship Id="rId7" Type="http://schemas.openxmlformats.org/officeDocument/2006/relationships/image" Target="../media/image610.png"/><Relationship Id="rId12" Type="http://schemas.openxmlformats.org/officeDocument/2006/relationships/image" Target="../media/image710.png"/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0.png"/><Relationship Id="rId11" Type="http://schemas.openxmlformats.org/officeDocument/2006/relationships/image" Target="../media/image700.png"/><Relationship Id="rId5" Type="http://schemas.openxmlformats.org/officeDocument/2006/relationships/image" Target="../media/image650.png"/><Relationship Id="rId10" Type="http://schemas.openxmlformats.org/officeDocument/2006/relationships/image" Target="../media/image690.png"/><Relationship Id="rId4" Type="http://schemas.openxmlformats.org/officeDocument/2006/relationships/image" Target="../media/image640.png"/><Relationship Id="rId9" Type="http://schemas.openxmlformats.org/officeDocument/2006/relationships/image" Target="../media/image68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0.png"/><Relationship Id="rId7" Type="http://schemas.openxmlformats.org/officeDocument/2006/relationships/image" Target="../media/image770.png"/><Relationship Id="rId12" Type="http://schemas.openxmlformats.org/officeDocument/2006/relationships/image" Target="../media/image5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0.png"/><Relationship Id="rId11" Type="http://schemas.openxmlformats.org/officeDocument/2006/relationships/image" Target="../media/image810.png"/><Relationship Id="rId5" Type="http://schemas.openxmlformats.org/officeDocument/2006/relationships/image" Target="../media/image750.png"/><Relationship Id="rId10" Type="http://schemas.openxmlformats.org/officeDocument/2006/relationships/image" Target="../media/image800.png"/><Relationship Id="rId4" Type="http://schemas.openxmlformats.org/officeDocument/2006/relationships/image" Target="../media/image740.png"/><Relationship Id="rId9" Type="http://schemas.openxmlformats.org/officeDocument/2006/relationships/image" Target="../media/image7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18" Type="http://schemas.openxmlformats.org/officeDocument/2006/relationships/image" Target="../media/image99.png"/><Relationship Id="rId3" Type="http://schemas.openxmlformats.org/officeDocument/2006/relationships/image" Target="../media/image840.png"/><Relationship Id="rId21" Type="http://schemas.openxmlformats.org/officeDocument/2006/relationships/image" Target="../media/image102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5" Type="http://schemas.openxmlformats.org/officeDocument/2006/relationships/image" Target="../media/image106.png"/><Relationship Id="rId2" Type="http://schemas.openxmlformats.org/officeDocument/2006/relationships/image" Target="../media/image830.png"/><Relationship Id="rId16" Type="http://schemas.openxmlformats.org/officeDocument/2006/relationships/image" Target="../media/image97.png"/><Relationship Id="rId20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24" Type="http://schemas.openxmlformats.org/officeDocument/2006/relationships/image" Target="../media/image105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23" Type="http://schemas.openxmlformats.org/officeDocument/2006/relationships/image" Target="../media/image104.png"/><Relationship Id="rId10" Type="http://schemas.openxmlformats.org/officeDocument/2006/relationships/image" Target="../media/image91.png"/><Relationship Id="rId19" Type="http://schemas.openxmlformats.org/officeDocument/2006/relationships/image" Target="../media/image100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Relationship Id="rId22" Type="http://schemas.openxmlformats.org/officeDocument/2006/relationships/image" Target="../media/image10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26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12" Type="http://schemas.openxmlformats.org/officeDocument/2006/relationships/image" Target="../media/image12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4.png"/><Relationship Id="rId5" Type="http://schemas.openxmlformats.org/officeDocument/2006/relationships/image" Target="../media/image117.png"/><Relationship Id="rId10" Type="http://schemas.openxmlformats.org/officeDocument/2006/relationships/image" Target="../media/image123.png"/><Relationship Id="rId4" Type="http://schemas.openxmlformats.org/officeDocument/2006/relationships/image" Target="../media/image116.png"/><Relationship Id="rId9" Type="http://schemas.openxmlformats.org/officeDocument/2006/relationships/image" Target="../media/image1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E76FD94-9EF8-4533-8CE9-2EAC41072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53" y="1740964"/>
            <a:ext cx="2021769" cy="233336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DF6081B-9379-44BF-B240-3451BEBCF8F1}"/>
              </a:ext>
            </a:extLst>
          </p:cNvPr>
          <p:cNvSpPr txBox="1"/>
          <p:nvPr/>
        </p:nvSpPr>
        <p:spPr>
          <a:xfrm>
            <a:off x="455527" y="411467"/>
            <a:ext cx="2681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rgbClr val="00B0F0"/>
                </a:solidFill>
              </a:rPr>
              <a:t>2) Resonador de </a:t>
            </a:r>
            <a:r>
              <a:rPr lang="es-UY" dirty="0" err="1">
                <a:solidFill>
                  <a:srgbClr val="00B0F0"/>
                </a:solidFill>
              </a:rPr>
              <a:t>Hemholtz</a:t>
            </a:r>
            <a:endParaRPr lang="es-UY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1372DD6-4081-494E-B09C-E832FDE303A7}"/>
                  </a:ext>
                </a:extLst>
              </p:cNvPr>
              <p:cNvSpPr txBox="1"/>
              <p:nvPr/>
            </p:nvSpPr>
            <p:spPr>
              <a:xfrm>
                <a:off x="2956264" y="1573796"/>
                <a:ext cx="6285631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Consideremos ondas de baja frecuencia tal que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1372DD6-4081-494E-B09C-E832FDE30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264" y="1573796"/>
                <a:ext cx="6285631" cy="379656"/>
              </a:xfrm>
              <a:prstGeom prst="rect">
                <a:avLst/>
              </a:prstGeom>
              <a:blipFill>
                <a:blip r:embed="rId3"/>
                <a:stretch>
                  <a:fillRect l="-873" t="-4839" b="-258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F019FEA0-53EA-43D3-A90A-A83B563258FA}"/>
              </a:ext>
            </a:extLst>
          </p:cNvPr>
          <p:cNvSpPr txBox="1"/>
          <p:nvPr/>
        </p:nvSpPr>
        <p:spPr>
          <a:xfrm>
            <a:off x="2956264" y="2091641"/>
            <a:ext cx="750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El aire en el cuello del resonador se comporta como un oscilador amortiguado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9886217-7AD4-44DD-AB20-AB3999FF4811}"/>
                  </a:ext>
                </a:extLst>
              </p:cNvPr>
              <p:cNvSpPr txBox="1"/>
              <p:nvPr/>
            </p:nvSpPr>
            <p:spPr>
              <a:xfrm>
                <a:off x="2974212" y="2816070"/>
                <a:ext cx="254473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𝜅𝜉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9886217-7AD4-44DD-AB20-AB3999FF4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212" y="2816070"/>
                <a:ext cx="2544736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5B1791-6A5F-4817-8AF5-14CA5E7769E2}"/>
                  </a:ext>
                </a:extLst>
              </p:cNvPr>
              <p:cNvSpPr txBox="1"/>
              <p:nvPr/>
            </p:nvSpPr>
            <p:spPr>
              <a:xfrm>
                <a:off x="6062225" y="2955467"/>
                <a:ext cx="2838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65B1791-6A5F-4817-8AF5-14CA5E776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225" y="2955467"/>
                <a:ext cx="2838919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09D0777-852F-4768-9A29-8E75D1126BA2}"/>
                  </a:ext>
                </a:extLst>
              </p:cNvPr>
              <p:cNvSpPr txBox="1"/>
              <p:nvPr/>
            </p:nvSpPr>
            <p:spPr>
              <a:xfrm>
                <a:off x="6282431" y="3418318"/>
                <a:ext cx="1343701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709D0777-852F-4768-9A29-8E75D1126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431" y="3418318"/>
                <a:ext cx="1343701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2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F1751E-90E0-457E-BB67-D05CB88AEA09}"/>
                  </a:ext>
                </a:extLst>
              </p:cNvPr>
              <p:cNvSpPr txBox="1"/>
              <p:nvPr/>
            </p:nvSpPr>
            <p:spPr>
              <a:xfrm>
                <a:off x="230816" y="1411548"/>
                <a:ext cx="12713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𝑆𝐿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F1751E-90E0-457E-BB67-D05CB88AE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16" y="1411548"/>
                <a:ext cx="1271310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19BBFC3-3B75-4C33-930E-CE5CF3EEC300}"/>
                  </a:ext>
                </a:extLst>
              </p:cNvPr>
              <p:cNvSpPr txBox="1"/>
              <p:nvPr/>
            </p:nvSpPr>
            <p:spPr>
              <a:xfrm>
                <a:off x="186433" y="1864309"/>
                <a:ext cx="199516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19BBFC3-3B75-4C33-930E-CE5CF3EEC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33" y="1864309"/>
                <a:ext cx="1995162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613DE288-BD57-4404-8F67-338B094F7182}"/>
              </a:ext>
            </a:extLst>
          </p:cNvPr>
          <p:cNvSpPr txBox="1"/>
          <p:nvPr/>
        </p:nvSpPr>
        <p:spPr>
          <a:xfrm>
            <a:off x="2077377" y="2036984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Longitud efectiva del cuello</a:t>
            </a:r>
            <a:endParaRPr lang="en-U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C124B60-1B06-46CE-91D1-0F27B2266EBE}"/>
              </a:ext>
            </a:extLst>
          </p:cNvPr>
          <p:cNvSpPr txBox="1"/>
          <p:nvPr/>
        </p:nvSpPr>
        <p:spPr>
          <a:xfrm>
            <a:off x="230816" y="104221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a)</a:t>
            </a:r>
            <a:r>
              <a:rPr lang="es-AR" i="1" dirty="0"/>
              <a:t> masa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37D7DD9-35C1-4FCB-A147-2C4A95BE22BC}"/>
                  </a:ext>
                </a:extLst>
              </p:cNvPr>
              <p:cNvSpPr txBox="1"/>
              <p:nvPr/>
            </p:nvSpPr>
            <p:spPr>
              <a:xfrm>
                <a:off x="251855" y="2578935"/>
                <a:ext cx="2318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b)</a:t>
                </a:r>
                <a:r>
                  <a:rPr lang="es-AR" i="1" dirty="0"/>
                  <a:t> Constante elástica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37D7DD9-35C1-4FCB-A147-2C4A95BE2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5" y="2578935"/>
                <a:ext cx="2318007" cy="369332"/>
              </a:xfrm>
              <a:prstGeom prst="rect">
                <a:avLst/>
              </a:prstGeom>
              <a:blipFill>
                <a:blip r:embed="rId4"/>
                <a:stretch>
                  <a:fillRect l="-21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CD68DEC-7C3C-49C3-8060-AB2655A9A3F5}"/>
                  </a:ext>
                </a:extLst>
              </p:cNvPr>
              <p:cNvSpPr txBox="1"/>
              <p:nvPr/>
            </p:nvSpPr>
            <p:spPr>
              <a:xfrm>
                <a:off x="382303" y="4565190"/>
                <a:ext cx="124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CD68DEC-7C3C-49C3-8060-AB2655A9A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03" y="4565190"/>
                <a:ext cx="1242968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574F475B-B1EB-41DC-B8BF-9D51485E17EC}"/>
              </a:ext>
            </a:extLst>
          </p:cNvPr>
          <p:cNvGrpSpPr/>
          <p:nvPr/>
        </p:nvGrpSpPr>
        <p:grpSpPr>
          <a:xfrm>
            <a:off x="8389398" y="136640"/>
            <a:ext cx="2506601" cy="2333367"/>
            <a:chOff x="8389398" y="136640"/>
            <a:chExt cx="2506601" cy="2333367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4E7D8ED-9104-4ADF-8DE8-DDCDC8F1D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04980" y="136640"/>
              <a:ext cx="2021769" cy="2333367"/>
            </a:xfrm>
            <a:prstGeom prst="rect">
              <a:avLst/>
            </a:prstGeom>
          </p:spPr>
        </p:pic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AB84A582-3DE3-461C-940C-872CB4CD7E4B}"/>
                </a:ext>
              </a:extLst>
            </p:cNvPr>
            <p:cNvCxnSpPr/>
            <p:nvPr/>
          </p:nvCxnSpPr>
          <p:spPr>
            <a:xfrm>
              <a:off x="9753718" y="917100"/>
              <a:ext cx="0" cy="3862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1BBB3AA-36CF-491D-8526-22682367BAE1}"/>
                    </a:ext>
                  </a:extLst>
                </p:cNvPr>
                <p:cNvSpPr txBox="1"/>
                <p:nvPr/>
              </p:nvSpPr>
              <p:spPr>
                <a:xfrm>
                  <a:off x="8389398" y="1134549"/>
                  <a:ext cx="2506601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71BBB3AA-36CF-491D-8526-22682367BA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9398" y="1134549"/>
                  <a:ext cx="2506601" cy="276999"/>
                </a:xfrm>
                <a:prstGeom prst="rect">
                  <a:avLst/>
                </a:prstGeom>
                <a:blipFill>
                  <a:blip r:embed="rId7"/>
                  <a:stretch>
                    <a:fillRect t="-2174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941D84B-B715-482E-88A3-CDBA1A3B4964}"/>
                  </a:ext>
                </a:extLst>
              </p:cNvPr>
              <p:cNvSpPr txBox="1"/>
              <p:nvPr/>
            </p:nvSpPr>
            <p:spPr>
              <a:xfrm>
                <a:off x="349211" y="3120886"/>
                <a:ext cx="6209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La fuerza de restauración debido al fluido contenido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 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5941D84B-B715-482E-88A3-CDBA1A3B4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11" y="3120886"/>
                <a:ext cx="6209007" cy="369332"/>
              </a:xfrm>
              <a:prstGeom prst="rect">
                <a:avLst/>
              </a:prstGeom>
              <a:blipFill>
                <a:blip r:embed="rId8"/>
                <a:stretch>
                  <a:fillRect l="-78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8EAB6E6-5ABA-4BCF-B4FF-894ED3136DB9}"/>
                  </a:ext>
                </a:extLst>
              </p:cNvPr>
              <p:cNvSpPr txBox="1"/>
              <p:nvPr/>
            </p:nvSpPr>
            <p:spPr>
              <a:xfrm>
                <a:off x="6755907" y="2967639"/>
                <a:ext cx="2208297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8EAB6E6-5ABA-4BCF-B4FF-894ED3136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07" y="2967639"/>
                <a:ext cx="2208297" cy="6758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562BA10-59E4-4E90-95CB-F175D1CD0451}"/>
                  </a:ext>
                </a:extLst>
              </p:cNvPr>
              <p:cNvSpPr txBox="1"/>
              <p:nvPr/>
            </p:nvSpPr>
            <p:spPr>
              <a:xfrm>
                <a:off x="417251" y="3716745"/>
                <a:ext cx="1269835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562BA10-59E4-4E90-95CB-F175D1CD0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1" y="3716745"/>
                <a:ext cx="1269835" cy="6758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A524A3C9-83F5-4328-AB58-3015F55FD281}"/>
              </a:ext>
            </a:extLst>
          </p:cNvPr>
          <p:cNvGrpSpPr/>
          <p:nvPr/>
        </p:nvGrpSpPr>
        <p:grpSpPr>
          <a:xfrm>
            <a:off x="1970843" y="3716745"/>
            <a:ext cx="1261156" cy="1217777"/>
            <a:chOff x="1970843" y="3716745"/>
            <a:chExt cx="1261156" cy="121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5D838CC6-59D0-47F3-8A28-BE2E03028E3C}"/>
                    </a:ext>
                  </a:extLst>
                </p:cNvPr>
                <p:cNvSpPr txBox="1"/>
                <p:nvPr/>
              </p:nvSpPr>
              <p:spPr>
                <a:xfrm>
                  <a:off x="2221722" y="3959809"/>
                  <a:ext cx="1010277" cy="6808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5D838CC6-59D0-47F3-8A28-BE2E03028E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1722" y="3959809"/>
                  <a:ext cx="1010277" cy="68082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Cerrar llave 22">
              <a:extLst>
                <a:ext uri="{FF2B5EF4-FFF2-40B4-BE49-F238E27FC236}">
                  <a16:creationId xmlns:a16="http://schemas.microsoft.com/office/drawing/2014/main" id="{26B5101D-4E0E-4BB3-B4E7-C6E96E465CFB}"/>
                </a:ext>
              </a:extLst>
            </p:cNvPr>
            <p:cNvSpPr/>
            <p:nvPr/>
          </p:nvSpPr>
          <p:spPr>
            <a:xfrm>
              <a:off x="1970843" y="3716745"/>
              <a:ext cx="106534" cy="121777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7F4464D-631E-4D52-B71E-0F72E95F5E40}"/>
                  </a:ext>
                </a:extLst>
              </p:cNvPr>
              <p:cNvSpPr txBox="1"/>
              <p:nvPr/>
            </p:nvSpPr>
            <p:spPr>
              <a:xfrm>
                <a:off x="3586579" y="3946879"/>
                <a:ext cx="2000291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57F4464D-631E-4D52-B71E-0F72E95F5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79" y="3946879"/>
                <a:ext cx="2000291" cy="6481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F79E841F-4803-4E79-BEEF-716EA5035F1E}"/>
                  </a:ext>
                </a:extLst>
              </p:cNvPr>
              <p:cNvSpPr txBox="1"/>
              <p:nvPr/>
            </p:nvSpPr>
            <p:spPr>
              <a:xfrm>
                <a:off x="5767124" y="3946874"/>
                <a:ext cx="1629933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F79E841F-4803-4E79-BEEF-716EA5035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124" y="3946874"/>
                <a:ext cx="1629933" cy="6481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6E8405EF-63E5-4A1B-B5CF-720743141A84}"/>
                  </a:ext>
                </a:extLst>
              </p:cNvPr>
              <p:cNvSpPr txBox="1"/>
              <p:nvPr/>
            </p:nvSpPr>
            <p:spPr>
              <a:xfrm>
                <a:off x="2435901" y="305999"/>
                <a:ext cx="1343701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6E8405EF-63E5-4A1B-B5CF-720743141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901" y="305999"/>
                <a:ext cx="1343701" cy="6560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3B2D67F-8CE1-4BA9-AAC6-624507690E0E}"/>
                  </a:ext>
                </a:extLst>
              </p:cNvPr>
              <p:cNvSpPr txBox="1"/>
              <p:nvPr/>
            </p:nvSpPr>
            <p:spPr>
              <a:xfrm>
                <a:off x="2435901" y="5172441"/>
                <a:ext cx="3026791" cy="924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𝑆𝐿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ra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𝑐</m:t>
                      </m:r>
                      <m:rad>
                        <m:radPr>
                          <m:degHide m:val="on"/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𝑉𝐿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3B2D67F-8CE1-4BA9-AAC6-624507690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901" y="5172441"/>
                <a:ext cx="3026791" cy="9240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>
            <a:extLst>
              <a:ext uri="{FF2B5EF4-FFF2-40B4-BE49-F238E27FC236}">
                <a16:creationId xmlns:a16="http://schemas.microsoft.com/office/drawing/2014/main" id="{1770CA04-7DE4-47C6-B4EB-A1D73C4468C9}"/>
              </a:ext>
            </a:extLst>
          </p:cNvPr>
          <p:cNvSpPr txBox="1"/>
          <p:nvPr/>
        </p:nvSpPr>
        <p:spPr>
          <a:xfrm>
            <a:off x="5767160" y="5294569"/>
            <a:ext cx="5262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frecuencia de resonancia es independiente de la forma geométrica particular del resonador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8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9" grpId="0"/>
      <p:bldP spid="20" grpId="0"/>
      <p:bldP spid="22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06BB0B9-EBBC-47D8-A207-D86C0ECFE1FB}"/>
                  </a:ext>
                </a:extLst>
              </p:cNvPr>
              <p:cNvSpPr txBox="1"/>
              <p:nvPr/>
            </p:nvSpPr>
            <p:spPr>
              <a:xfrm>
                <a:off x="350981" y="434108"/>
                <a:ext cx="11222183" cy="88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AR" dirty="0"/>
                  <a:t>A una frecuencia de 100 Hz, la longitud de onda es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3,4</m:t>
                    </m:r>
                  </m:oMath>
                </a14:m>
                <a:r>
                  <a:rPr lang="en-US" dirty="0"/>
                  <a:t> m. Por lo tanto, un </a:t>
                </a:r>
                <a:r>
                  <a:rPr lang="en-US" dirty="0" err="1"/>
                  <a:t>resonador</a:t>
                </a:r>
                <a:r>
                  <a:rPr lang="en-US" dirty="0"/>
                  <a:t> con </a:t>
                </a:r>
                <a:r>
                  <a:rPr lang="en-US" dirty="0" err="1"/>
                  <a:t>dimensiones</a:t>
                </a:r>
                <a:r>
                  <a:rPr lang="en-US" dirty="0"/>
                  <a:t> de </a:t>
                </a:r>
                <a:r>
                  <a:rPr lang="en-US" dirty="0" err="1"/>
                  <a:t>algunos</a:t>
                </a:r>
                <a:r>
                  <a:rPr lang="en-US" dirty="0"/>
                  <a:t> cm, </a:t>
                </a:r>
                <a:r>
                  <a:rPr lang="en-US" dirty="0" err="1"/>
                  <a:t>cumple</a:t>
                </a:r>
                <a:r>
                  <a:rPr lang="en-US" dirty="0"/>
                  <a:t> con las </a:t>
                </a:r>
                <a:r>
                  <a:rPr lang="en-US" dirty="0" err="1"/>
                  <a:t>hipótesis</a:t>
                </a:r>
                <a:r>
                  <a:rPr lang="en-US" dirty="0"/>
                  <a:t> </a:t>
                </a:r>
                <a:r>
                  <a:rPr lang="en-US" dirty="0" err="1"/>
                  <a:t>planteadas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modelo</a:t>
                </a:r>
                <a:endParaRPr lang="en-US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06BB0B9-EBBC-47D8-A207-D86C0ECFE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81" y="434108"/>
                <a:ext cx="11222183" cy="880369"/>
              </a:xfrm>
              <a:prstGeom prst="rect">
                <a:avLst/>
              </a:prstGeom>
              <a:blipFill>
                <a:blip r:embed="rId2"/>
                <a:stretch>
                  <a:fillRect l="-489" b="-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38C41582-2836-47C6-B621-68356DEAF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7" y="1499586"/>
            <a:ext cx="2326290" cy="359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F4840374-C1E9-4ACB-857E-6F92CD75FF01}"/>
              </a:ext>
            </a:extLst>
          </p:cNvPr>
          <p:cNvGrpSpPr/>
          <p:nvPr/>
        </p:nvGrpSpPr>
        <p:grpSpPr>
          <a:xfrm>
            <a:off x="3030244" y="1499585"/>
            <a:ext cx="8996218" cy="1477770"/>
            <a:chOff x="3048000" y="1499585"/>
            <a:chExt cx="8996218" cy="1477770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4EA5C86-5B7A-4D1A-B1D5-4BCD6BF3B85E}"/>
                </a:ext>
              </a:extLst>
            </p:cNvPr>
            <p:cNvSpPr/>
            <p:nvPr/>
          </p:nvSpPr>
          <p:spPr>
            <a:xfrm>
              <a:off x="3048000" y="2331024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/>
                <a:t>http://fisicamartin.blogspot.com/2018/05/una-botella-de-te-como-resonador.html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94CC3E3-F428-46EA-9F39-B4C04591CF76}"/>
                </a:ext>
              </a:extLst>
            </p:cNvPr>
            <p:cNvSpPr txBox="1"/>
            <p:nvPr/>
          </p:nvSpPr>
          <p:spPr>
            <a:xfrm>
              <a:off x="3053919" y="1499585"/>
              <a:ext cx="8990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En la página de Martín Monteiro, se plantea un experimento con una botella de té como resonador de </a:t>
              </a:r>
              <a:r>
                <a:rPr lang="es-AR" dirty="0" err="1"/>
                <a:t>Hemholtz</a:t>
              </a:r>
              <a:endParaRPr lang="en-US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7B5F917E-35A9-4C5C-8CF9-CC91408C2C13}"/>
              </a:ext>
            </a:extLst>
          </p:cNvPr>
          <p:cNvGrpSpPr/>
          <p:nvPr/>
        </p:nvGrpSpPr>
        <p:grpSpPr>
          <a:xfrm>
            <a:off x="4239491" y="2284891"/>
            <a:ext cx="7359713" cy="3903569"/>
            <a:chOff x="4239491" y="2284891"/>
            <a:chExt cx="7359713" cy="3903569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CE3A635D-A77C-4DE7-8E1B-EE0396021C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491" y="3235710"/>
              <a:ext cx="6096000" cy="2952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11905808-CFB3-4A46-A213-2359C4B6BFF0}"/>
                    </a:ext>
                  </a:extLst>
                </p:cNvPr>
                <p:cNvSpPr/>
                <p:nvPr/>
              </p:nvSpPr>
              <p:spPr>
                <a:xfrm>
                  <a:off x="9891364" y="2284891"/>
                  <a:ext cx="1707840" cy="9106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𝑟𝑒𝑠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𝑉𝐿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11905808-CFB3-4A46-A213-2359C4B6BF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1364" y="2284891"/>
                  <a:ext cx="1707840" cy="9106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30" name="Picture 6">
            <a:extLst>
              <a:ext uri="{FF2B5EF4-FFF2-40B4-BE49-F238E27FC236}">
                <a16:creationId xmlns:a16="http://schemas.microsoft.com/office/drawing/2014/main" id="{F8318D0B-B677-4095-ACE4-72EA125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3571783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E406AB7-384F-41D7-B18E-012568BAB0B7}"/>
              </a:ext>
            </a:extLst>
          </p:cNvPr>
          <p:cNvSpPr txBox="1"/>
          <p:nvPr/>
        </p:nvSpPr>
        <p:spPr>
          <a:xfrm>
            <a:off x="435007" y="461639"/>
            <a:ext cx="166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Filtros acústicos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72A6EC8-4844-4F9B-8F49-14C909BD8B2F}"/>
                  </a:ext>
                </a:extLst>
              </p:cNvPr>
              <p:cNvSpPr txBox="1"/>
              <p:nvPr/>
            </p:nvSpPr>
            <p:spPr>
              <a:xfrm>
                <a:off x="435007" y="976544"/>
                <a:ext cx="11265762" cy="656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Consideremos una onda propagándose en una guía con frecuencia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p>
                      <m:sSup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donde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representa</a:t>
                </a:r>
                <a:r>
                  <a:rPr lang="en-US" dirty="0"/>
                  <a:t> </a:t>
                </a:r>
                <a:r>
                  <a:rPr lang="en-US" dirty="0" err="1"/>
                  <a:t>dimensiones</a:t>
                </a:r>
                <a:r>
                  <a:rPr lang="en-US" dirty="0"/>
                  <a:t> </a:t>
                </a:r>
                <a:r>
                  <a:rPr lang="en-US" dirty="0" err="1"/>
                  <a:t>características</a:t>
                </a:r>
                <a:r>
                  <a:rPr lang="en-US" dirty="0"/>
                  <a:t> del </a:t>
                </a:r>
                <a:r>
                  <a:rPr lang="en-US" dirty="0" err="1"/>
                  <a:t>problema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72A6EC8-4844-4F9B-8F49-14C909BD8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07" y="976544"/>
                <a:ext cx="11265762" cy="656655"/>
              </a:xfrm>
              <a:prstGeom prst="rect">
                <a:avLst/>
              </a:prstGeom>
              <a:blipFill>
                <a:blip r:embed="rId2"/>
                <a:stretch>
                  <a:fillRect l="-433" t="-2778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E0F49704-B56C-4B14-868B-BD5978A66AF4}"/>
              </a:ext>
            </a:extLst>
          </p:cNvPr>
          <p:cNvSpPr txBox="1"/>
          <p:nvPr/>
        </p:nvSpPr>
        <p:spPr>
          <a:xfrm>
            <a:off x="435007" y="1955592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Cambio de sección transversal</a:t>
            </a:r>
            <a:endParaRPr lang="en-US" dirty="0"/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F02D5DA-D4D0-450F-A878-8EF0800A8725}"/>
              </a:ext>
            </a:extLst>
          </p:cNvPr>
          <p:cNvGrpSpPr/>
          <p:nvPr/>
        </p:nvGrpSpPr>
        <p:grpSpPr>
          <a:xfrm>
            <a:off x="568171" y="3151573"/>
            <a:ext cx="4425082" cy="2901234"/>
            <a:chOff x="568171" y="3151573"/>
            <a:chExt cx="4425082" cy="2901234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DFC1E83D-E7ED-428F-B884-25D6D2937737}"/>
                </a:ext>
              </a:extLst>
            </p:cNvPr>
            <p:cNvGrpSpPr/>
            <p:nvPr/>
          </p:nvGrpSpPr>
          <p:grpSpPr>
            <a:xfrm>
              <a:off x="674704" y="3151573"/>
              <a:ext cx="3666477" cy="1634972"/>
              <a:chOff x="727970" y="3213716"/>
              <a:chExt cx="3666477" cy="1634972"/>
            </a:xfrm>
          </p:grpSpPr>
          <p:grpSp>
            <p:nvGrpSpPr>
              <p:cNvPr id="16" name="Grupo 15">
                <a:extLst>
                  <a:ext uri="{FF2B5EF4-FFF2-40B4-BE49-F238E27FC236}">
                    <a16:creationId xmlns:a16="http://schemas.microsoft.com/office/drawing/2014/main" id="{F3C5EF41-EA4D-4199-B2E8-72B75621C752}"/>
                  </a:ext>
                </a:extLst>
              </p:cNvPr>
              <p:cNvGrpSpPr/>
              <p:nvPr/>
            </p:nvGrpSpPr>
            <p:grpSpPr>
              <a:xfrm>
                <a:off x="727970" y="3213716"/>
                <a:ext cx="3666477" cy="1634972"/>
                <a:chOff x="435006" y="1988598"/>
                <a:chExt cx="3666477" cy="1634972"/>
              </a:xfrm>
            </p:grpSpPr>
            <p:cxnSp>
              <p:nvCxnSpPr>
                <p:cNvPr id="8" name="Conector recto 7">
                  <a:extLst>
                    <a:ext uri="{FF2B5EF4-FFF2-40B4-BE49-F238E27FC236}">
                      <a16:creationId xmlns:a16="http://schemas.microsoft.com/office/drawing/2014/main" id="{883C2014-7141-460A-9627-559831FCE546}"/>
                    </a:ext>
                  </a:extLst>
                </p:cNvPr>
                <p:cNvCxnSpPr/>
                <p:nvPr/>
              </p:nvCxnSpPr>
              <p:spPr>
                <a:xfrm>
                  <a:off x="435007" y="2539014"/>
                  <a:ext cx="166885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ector recto 8">
                  <a:extLst>
                    <a:ext uri="{FF2B5EF4-FFF2-40B4-BE49-F238E27FC236}">
                      <a16:creationId xmlns:a16="http://schemas.microsoft.com/office/drawing/2014/main" id="{7575A321-5746-458E-8D60-7B59B43EFFA8}"/>
                    </a:ext>
                  </a:extLst>
                </p:cNvPr>
                <p:cNvCxnSpPr/>
                <p:nvPr/>
              </p:nvCxnSpPr>
              <p:spPr>
                <a:xfrm>
                  <a:off x="435006" y="3073154"/>
                  <a:ext cx="166885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>
                  <a:extLst>
                    <a:ext uri="{FF2B5EF4-FFF2-40B4-BE49-F238E27FC236}">
                      <a16:creationId xmlns:a16="http://schemas.microsoft.com/office/drawing/2014/main" id="{FF278E25-773F-4ABB-9E6C-38EAEAA0A993}"/>
                    </a:ext>
                  </a:extLst>
                </p:cNvPr>
                <p:cNvCxnSpPr/>
                <p:nvPr/>
              </p:nvCxnSpPr>
              <p:spPr>
                <a:xfrm flipV="1">
                  <a:off x="2103861" y="1988598"/>
                  <a:ext cx="0" cy="5504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recto 11">
                  <a:extLst>
                    <a:ext uri="{FF2B5EF4-FFF2-40B4-BE49-F238E27FC236}">
                      <a16:creationId xmlns:a16="http://schemas.microsoft.com/office/drawing/2014/main" id="{F76F3350-67B9-46EE-B387-CFBB226CE438}"/>
                    </a:ext>
                  </a:extLst>
                </p:cNvPr>
                <p:cNvCxnSpPr/>
                <p:nvPr/>
              </p:nvCxnSpPr>
              <p:spPr>
                <a:xfrm flipV="1">
                  <a:off x="2103861" y="3073154"/>
                  <a:ext cx="0" cy="5504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cto 13">
                  <a:extLst>
                    <a:ext uri="{FF2B5EF4-FFF2-40B4-BE49-F238E27FC236}">
                      <a16:creationId xmlns:a16="http://schemas.microsoft.com/office/drawing/2014/main" id="{28D6DC51-560B-455A-90B4-32E0097AE568}"/>
                    </a:ext>
                  </a:extLst>
                </p:cNvPr>
                <p:cNvCxnSpPr/>
                <p:nvPr/>
              </p:nvCxnSpPr>
              <p:spPr>
                <a:xfrm>
                  <a:off x="2103861" y="1988598"/>
                  <a:ext cx="199762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recto 14">
                  <a:extLst>
                    <a:ext uri="{FF2B5EF4-FFF2-40B4-BE49-F238E27FC236}">
                      <a16:creationId xmlns:a16="http://schemas.microsoft.com/office/drawing/2014/main" id="{1A3A2674-2916-4ECE-A726-0325AAAA655E}"/>
                    </a:ext>
                  </a:extLst>
                </p:cNvPr>
                <p:cNvCxnSpPr/>
                <p:nvPr/>
              </p:nvCxnSpPr>
              <p:spPr>
                <a:xfrm>
                  <a:off x="2103861" y="3623570"/>
                  <a:ext cx="199762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58F20707-94AC-4C14-A34C-336944ED5634}"/>
                      </a:ext>
                    </a:extLst>
                  </p:cNvPr>
                  <p:cNvSpPr txBox="1"/>
                  <p:nvPr/>
                </p:nvSpPr>
                <p:spPr>
                  <a:xfrm>
                    <a:off x="1473693" y="3854674"/>
                    <a:ext cx="45127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58F20707-94AC-4C14-A34C-336944ED56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3693" y="3854674"/>
                    <a:ext cx="45127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id="{4760291D-CF46-4C79-A97B-1A559BC17993}"/>
                      </a:ext>
                    </a:extLst>
                  </p:cNvPr>
                  <p:cNvSpPr txBox="1"/>
                  <p:nvPr/>
                </p:nvSpPr>
                <p:spPr>
                  <a:xfrm>
                    <a:off x="2700291" y="3854674"/>
                    <a:ext cx="45659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id="{4760291D-CF46-4C79-A97B-1A559BC1799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0291" y="3854674"/>
                    <a:ext cx="45659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F81434A4-E60E-46D5-BAC6-E0C7BA62AC29}"/>
                </a:ext>
              </a:extLst>
            </p:cNvPr>
            <p:cNvCxnSpPr/>
            <p:nvPr/>
          </p:nvCxnSpPr>
          <p:spPr>
            <a:xfrm>
              <a:off x="568171" y="5628443"/>
              <a:ext cx="42790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45918B3E-D244-438C-BDA1-4C149B566A5D}"/>
                    </a:ext>
                  </a:extLst>
                </p:cNvPr>
                <p:cNvSpPr txBox="1"/>
                <p:nvPr/>
              </p:nvSpPr>
              <p:spPr>
                <a:xfrm>
                  <a:off x="1931335" y="5683475"/>
                  <a:ext cx="797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45918B3E-D244-438C-BDA1-4C149B566A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1335" y="5683475"/>
                  <a:ext cx="79759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9F02CCE1-9994-4927-B778-F4D728BCEAAF}"/>
                    </a:ext>
                  </a:extLst>
                </p:cNvPr>
                <p:cNvSpPr txBox="1"/>
                <p:nvPr/>
              </p:nvSpPr>
              <p:spPr>
                <a:xfrm>
                  <a:off x="4625268" y="5575173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9F02CCE1-9994-4927-B778-F4D728BCEA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5268" y="5575173"/>
                  <a:ext cx="36798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919801CC-7ECF-4775-9FF6-E079857F5B46}"/>
                </a:ext>
              </a:extLst>
            </p:cNvPr>
            <p:cNvCxnSpPr>
              <a:cxnSpLocks/>
            </p:cNvCxnSpPr>
            <p:nvPr/>
          </p:nvCxnSpPr>
          <p:spPr>
            <a:xfrm>
              <a:off x="2347886" y="4786545"/>
              <a:ext cx="1" cy="89693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4C99E89-73BC-49E3-8503-6FD5DC699DC3}"/>
                  </a:ext>
                </a:extLst>
              </p:cNvPr>
              <p:cNvSpPr txBox="1"/>
              <p:nvPr/>
            </p:nvSpPr>
            <p:spPr>
              <a:xfrm>
                <a:off x="5185814" y="1627264"/>
                <a:ext cx="64058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A bajas frecuencias se establece un “flujo laminar” en la guía en las inmediaciones de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La </a:t>
                </a:r>
                <a:r>
                  <a:rPr lang="en-US" dirty="0" err="1"/>
                  <a:t>densidad</a:t>
                </a:r>
                <a:r>
                  <a:rPr lang="en-US" dirty="0"/>
                  <a:t> es </a:t>
                </a:r>
                <a:r>
                  <a:rPr lang="en-US" dirty="0" err="1"/>
                  <a:t>prácticamente</a:t>
                </a:r>
                <a:r>
                  <a:rPr lang="en-US" dirty="0"/>
                  <a:t> </a:t>
                </a:r>
                <a:r>
                  <a:rPr lang="en-US" dirty="0" err="1"/>
                  <a:t>constante</a:t>
                </a:r>
                <a:r>
                  <a:rPr lang="en-US" dirty="0"/>
                  <a:t>. La </a:t>
                </a:r>
                <a:r>
                  <a:rPr lang="en-US" dirty="0" err="1"/>
                  <a:t>conservacón</a:t>
                </a:r>
                <a:r>
                  <a:rPr lang="en-US" dirty="0"/>
                  <a:t> de la masa </a:t>
                </a:r>
                <a:r>
                  <a:rPr lang="en-US" dirty="0" err="1"/>
                  <a:t>requiere</a:t>
                </a:r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4C99E89-73BC-49E3-8503-6FD5DC699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814" y="1627264"/>
                <a:ext cx="6405822" cy="923330"/>
              </a:xfrm>
              <a:prstGeom prst="rect">
                <a:avLst/>
              </a:prstGeom>
              <a:blipFill>
                <a:blip r:embed="rId7"/>
                <a:stretch>
                  <a:fillRect l="-856" t="-3974" b="-99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DB169F5B-2D03-45BC-A991-082A2A4CB3FA}"/>
              </a:ext>
            </a:extLst>
          </p:cNvPr>
          <p:cNvSpPr/>
          <p:nvPr/>
        </p:nvSpPr>
        <p:spPr>
          <a:xfrm>
            <a:off x="967666" y="3701989"/>
            <a:ext cx="1380220" cy="534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98B4890-764A-416B-AA05-4DA015B5C538}"/>
              </a:ext>
            </a:extLst>
          </p:cNvPr>
          <p:cNvSpPr/>
          <p:nvPr/>
        </p:nvSpPr>
        <p:spPr>
          <a:xfrm>
            <a:off x="2343559" y="3151573"/>
            <a:ext cx="451207" cy="163496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54DFB47-5632-4C0F-97E4-D0A4FD7B94E3}"/>
                  </a:ext>
                </a:extLst>
              </p:cNvPr>
              <p:cNvSpPr txBox="1"/>
              <p:nvPr/>
            </p:nvSpPr>
            <p:spPr>
              <a:xfrm>
                <a:off x="5344325" y="2673629"/>
                <a:ext cx="1447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54DFB47-5632-4C0F-97E4-D0A4FD7B9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325" y="2673629"/>
                <a:ext cx="144712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7075F39-0764-4D28-95B1-DB67DBDF5ACA}"/>
                  </a:ext>
                </a:extLst>
              </p:cNvPr>
              <p:cNvSpPr txBox="1"/>
              <p:nvPr/>
            </p:nvSpPr>
            <p:spPr>
              <a:xfrm>
                <a:off x="4784028" y="3261489"/>
                <a:ext cx="7160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Definimos la velocidad volumétrica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𝑆𝑢</m:t>
                    </m:r>
                  </m:oMath>
                </a14:m>
                <a:r>
                  <a:rPr lang="es-UY" dirty="0"/>
                  <a:t>. En la interfase,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s-UY" dirty="0"/>
                  <a:t> se conserva </a:t>
                </a: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7075F39-0764-4D28-95B1-DB67DBDF5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28" y="3261489"/>
                <a:ext cx="7160293" cy="369332"/>
              </a:xfrm>
              <a:prstGeom prst="rect">
                <a:avLst/>
              </a:prstGeom>
              <a:blipFill>
                <a:blip r:embed="rId9"/>
                <a:stretch>
                  <a:fillRect l="-76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A1B0BFBF-757E-4498-B9D2-C7B6AB8E25DD}"/>
              </a:ext>
            </a:extLst>
          </p:cNvPr>
          <p:cNvSpPr txBox="1"/>
          <p:nvPr/>
        </p:nvSpPr>
        <p:spPr>
          <a:xfrm>
            <a:off x="4784028" y="3848615"/>
            <a:ext cx="6598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Consideremos una onda que se propaga de izquierda a derecha y que arriba a la interfase dada por el cambio de sección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D3DBE65-46CA-4B12-ADE0-50B7F4793630}"/>
                  </a:ext>
                </a:extLst>
              </p:cNvPr>
              <p:cNvSpPr txBox="1"/>
              <p:nvPr/>
            </p:nvSpPr>
            <p:spPr>
              <a:xfrm>
                <a:off x="5344325" y="4592834"/>
                <a:ext cx="1788888" cy="387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D3DBE65-46CA-4B12-ADE0-50B7F4793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325" y="4592834"/>
                <a:ext cx="1788888" cy="387414"/>
              </a:xfrm>
              <a:prstGeom prst="rect">
                <a:avLst/>
              </a:prstGeom>
              <a:blipFill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0FD95A57-D75C-469E-9EC4-25F242EF4E9E}"/>
              </a:ext>
            </a:extLst>
          </p:cNvPr>
          <p:cNvSpPr txBox="1"/>
          <p:nvPr/>
        </p:nvSpPr>
        <p:spPr>
          <a:xfrm>
            <a:off x="4847208" y="5033518"/>
            <a:ext cx="738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la interfase se producirá, en general, una onda reflejada y una transmitida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FDE9181-D418-4EEB-AF1C-A61747407C5C}"/>
                  </a:ext>
                </a:extLst>
              </p:cNvPr>
              <p:cNvSpPr txBox="1"/>
              <p:nvPr/>
            </p:nvSpPr>
            <p:spPr>
              <a:xfrm>
                <a:off x="5263759" y="5577368"/>
                <a:ext cx="179927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FDE9181-D418-4EEB-AF1C-A61747407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759" y="5577368"/>
                <a:ext cx="1799275" cy="3808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3A3D99B-4BB9-4E8C-9315-A1535DA9F527}"/>
                  </a:ext>
                </a:extLst>
              </p:cNvPr>
              <p:cNvSpPr txBox="1"/>
              <p:nvPr/>
            </p:nvSpPr>
            <p:spPr>
              <a:xfrm>
                <a:off x="7270634" y="5575173"/>
                <a:ext cx="1788759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3A3D99B-4BB9-4E8C-9315-A1535DA9F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634" y="5575173"/>
                <a:ext cx="1788759" cy="3808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6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" grpId="0" animBg="1"/>
      <p:bldP spid="3" grpId="0" animBg="1"/>
      <p:bldP spid="5" grpId="0"/>
      <p:bldP spid="7" grpId="0"/>
      <p:bldP spid="10" grpId="0"/>
      <p:bldP spid="13" grpId="0"/>
      <p:bldP spid="21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1CC9A9F-8AA1-4533-83D4-E9F7B9CF1EA9}"/>
                  </a:ext>
                </a:extLst>
              </p:cNvPr>
              <p:cNvSpPr txBox="1"/>
              <p:nvPr/>
            </p:nvSpPr>
            <p:spPr>
              <a:xfrm>
                <a:off x="692727" y="452582"/>
                <a:ext cx="79573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la interfase,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, la presión es continua y la velocidad volumétrica también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1CC9A9F-8AA1-4533-83D4-E9F7B9CF1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" y="452582"/>
                <a:ext cx="7957371" cy="369332"/>
              </a:xfrm>
              <a:prstGeom prst="rect">
                <a:avLst/>
              </a:prstGeom>
              <a:blipFill>
                <a:blip r:embed="rId2"/>
                <a:stretch>
                  <a:fillRect l="-690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0333AF-C439-4DD2-8A4E-CBB7B11DC0BB}"/>
                  </a:ext>
                </a:extLst>
              </p:cNvPr>
              <p:cNvSpPr txBox="1"/>
              <p:nvPr/>
            </p:nvSpPr>
            <p:spPr>
              <a:xfrm>
                <a:off x="1043709" y="1034473"/>
                <a:ext cx="1894942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D0333AF-C439-4DD2-8A4E-CBB7B11DC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709" y="1034473"/>
                <a:ext cx="1894942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0C6DB42-1DDB-4598-9094-F8D6237B3C73}"/>
                  </a:ext>
                </a:extLst>
              </p:cNvPr>
              <p:cNvSpPr txBox="1"/>
              <p:nvPr/>
            </p:nvSpPr>
            <p:spPr>
              <a:xfrm>
                <a:off x="2854036" y="1204904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0C6DB42-1DDB-4598-9094-F8D6237B3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036" y="1204904"/>
                <a:ext cx="7975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42AFB88-8566-4362-AC82-82D6A4D127B8}"/>
                  </a:ext>
                </a:extLst>
              </p:cNvPr>
              <p:cNvSpPr txBox="1"/>
              <p:nvPr/>
            </p:nvSpPr>
            <p:spPr>
              <a:xfrm>
                <a:off x="508000" y="2142836"/>
                <a:ext cx="1179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42AFB88-8566-4362-AC82-82D6A4D12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2142836"/>
                <a:ext cx="1179554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0642FEE-1F66-47B2-91B1-96E6A68DD725}"/>
                  </a:ext>
                </a:extLst>
              </p:cNvPr>
              <p:cNvSpPr txBox="1"/>
              <p:nvPr/>
            </p:nvSpPr>
            <p:spPr>
              <a:xfrm>
                <a:off x="443345" y="2580439"/>
                <a:ext cx="5386154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∇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𝑖𝑘𝐴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0642FEE-1F66-47B2-91B1-96E6A68DD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" y="2580439"/>
                <a:ext cx="5386154" cy="659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3EA5148D-1423-4405-94AC-14B8F562F6D1}"/>
              </a:ext>
            </a:extLst>
          </p:cNvPr>
          <p:cNvGrpSpPr/>
          <p:nvPr/>
        </p:nvGrpSpPr>
        <p:grpSpPr>
          <a:xfrm>
            <a:off x="5829499" y="1995055"/>
            <a:ext cx="2270636" cy="1245180"/>
            <a:chOff x="5829499" y="1995055"/>
            <a:chExt cx="2270636" cy="1245180"/>
          </a:xfrm>
        </p:grpSpPr>
        <p:sp>
          <p:nvSpPr>
            <p:cNvPr id="9" name="Cerrar llave 8">
              <a:extLst>
                <a:ext uri="{FF2B5EF4-FFF2-40B4-BE49-F238E27FC236}">
                  <a16:creationId xmlns:a16="http://schemas.microsoft.com/office/drawing/2014/main" id="{F06BF180-E64A-4912-904B-8508C28C624F}"/>
                </a:ext>
              </a:extLst>
            </p:cNvPr>
            <p:cNvSpPr/>
            <p:nvPr/>
          </p:nvSpPr>
          <p:spPr>
            <a:xfrm>
              <a:off x="5829499" y="1995055"/>
              <a:ext cx="45719" cy="12451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921BCA-66DC-411B-B1CC-9BCE18659E8E}"/>
                    </a:ext>
                  </a:extLst>
                </p:cNvPr>
                <p:cNvSpPr txBox="1"/>
                <p:nvPr/>
              </p:nvSpPr>
              <p:spPr>
                <a:xfrm>
                  <a:off x="6058166" y="2287747"/>
                  <a:ext cx="2041969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E921BCA-66DC-411B-B1CC-9BCE18659E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8166" y="2287747"/>
                  <a:ext cx="2041969" cy="65979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6119E204-608F-41D0-A36A-69F491E7C968}"/>
              </a:ext>
            </a:extLst>
          </p:cNvPr>
          <p:cNvGrpSpPr/>
          <p:nvPr/>
        </p:nvGrpSpPr>
        <p:grpSpPr>
          <a:xfrm>
            <a:off x="508000" y="3429000"/>
            <a:ext cx="6291559" cy="689814"/>
            <a:chOff x="508000" y="3429000"/>
            <a:chExt cx="6291559" cy="689814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3BBFF72-3487-4314-8523-06C5133766F7}"/>
                </a:ext>
              </a:extLst>
            </p:cNvPr>
            <p:cNvSpPr txBox="1"/>
            <p:nvPr/>
          </p:nvSpPr>
          <p:spPr>
            <a:xfrm>
              <a:off x="508000" y="3602182"/>
              <a:ext cx="1602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Análogamente: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56BE7A75-FCDC-456E-82FA-C68C0B449147}"/>
                    </a:ext>
                  </a:extLst>
                </p:cNvPr>
                <p:cNvSpPr txBox="1"/>
                <p:nvPr/>
              </p:nvSpPr>
              <p:spPr>
                <a:xfrm>
                  <a:off x="2175068" y="3459018"/>
                  <a:ext cx="2293961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56BE7A75-FCDC-456E-82FA-C68C0B4491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5068" y="3459018"/>
                  <a:ext cx="2293961" cy="65979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E4D0E52-C1EF-4A2A-BABC-5519716A878F}"/>
                    </a:ext>
                  </a:extLst>
                </p:cNvPr>
                <p:cNvSpPr txBox="1"/>
                <p:nvPr/>
              </p:nvSpPr>
              <p:spPr>
                <a:xfrm>
                  <a:off x="4671412" y="3429000"/>
                  <a:ext cx="2128147" cy="659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sSup>
                          <m:s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d>
                              <m:d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5E4D0E52-C1EF-4A2A-BABC-5519716A87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1412" y="3429000"/>
                  <a:ext cx="2128147" cy="65979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1DF1CC1-A7FE-4AD6-8A8E-C085FBBCEDB2}"/>
                  </a:ext>
                </a:extLst>
              </p:cNvPr>
              <p:cNvSpPr txBox="1"/>
              <p:nvPr/>
            </p:nvSpPr>
            <p:spPr>
              <a:xfrm>
                <a:off x="872331" y="4770582"/>
                <a:ext cx="2361800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1DF1CC1-A7FE-4AD6-8A8E-C085FBBCE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31" y="4770582"/>
                <a:ext cx="2361800" cy="9766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DD8D6EA-FB8C-4CB6-A98E-4498920F169E}"/>
                  </a:ext>
                </a:extLst>
              </p:cNvPr>
              <p:cNvSpPr txBox="1"/>
              <p:nvPr/>
            </p:nvSpPr>
            <p:spPr>
              <a:xfrm>
                <a:off x="5735485" y="4588449"/>
                <a:ext cx="2597121" cy="1719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  <m:sup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(2)</m:t>
                                          </m:r>
                                        </m:sup>
                                      </m:sSub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𝑍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  <m:sup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bSup>
                                    </m:e>
                                  </m:d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sup>
                                  </m:sSub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DD8D6EA-FB8C-4CB6-A98E-4498920F1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485" y="4588449"/>
                <a:ext cx="2597121" cy="17196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847C6A1-7BDD-4830-B8C5-95767FF1E4E8}"/>
                  </a:ext>
                </a:extLst>
              </p:cNvPr>
              <p:cNvSpPr txBox="1"/>
              <p:nvPr/>
            </p:nvSpPr>
            <p:spPr>
              <a:xfrm>
                <a:off x="286002" y="6036086"/>
                <a:ext cx="5185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Definimos la impedancia volumétrica como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847C6A1-7BDD-4830-B8C5-95767FF1E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02" y="6036086"/>
                <a:ext cx="5185971" cy="369332"/>
              </a:xfrm>
              <a:prstGeom prst="rect">
                <a:avLst/>
              </a:prstGeom>
              <a:blipFill>
                <a:blip r:embed="rId12"/>
                <a:stretch>
                  <a:fillRect l="-105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2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08978F1-E407-4AB5-8051-C9F54365A246}"/>
              </a:ext>
            </a:extLst>
          </p:cNvPr>
          <p:cNvSpPr txBox="1"/>
          <p:nvPr/>
        </p:nvSpPr>
        <p:spPr>
          <a:xfrm>
            <a:off x="517235" y="353833"/>
            <a:ext cx="123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Bifurcación</a:t>
            </a:r>
            <a:endParaRPr lang="es-UY" dirty="0">
              <a:solidFill>
                <a:schemeClr val="accent1"/>
              </a:solidFill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31219F15-9222-4DD9-B1F6-4FD27DB420AC}"/>
              </a:ext>
            </a:extLst>
          </p:cNvPr>
          <p:cNvGrpSpPr/>
          <p:nvPr/>
        </p:nvGrpSpPr>
        <p:grpSpPr>
          <a:xfrm>
            <a:off x="6257861" y="624575"/>
            <a:ext cx="3682546" cy="1260764"/>
            <a:chOff x="1348509" y="766618"/>
            <a:chExt cx="3682546" cy="1260764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97EC270B-A0FF-42A8-8F9F-4F02154FFDD8}"/>
                </a:ext>
              </a:extLst>
            </p:cNvPr>
            <p:cNvCxnSpPr/>
            <p:nvPr/>
          </p:nvCxnSpPr>
          <p:spPr>
            <a:xfrm>
              <a:off x="1348509" y="1542473"/>
              <a:ext cx="206894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082FF26A-B946-4B2C-BC84-93F891FDE2AF}"/>
                </a:ext>
              </a:extLst>
            </p:cNvPr>
            <p:cNvCxnSpPr/>
            <p:nvPr/>
          </p:nvCxnSpPr>
          <p:spPr>
            <a:xfrm>
              <a:off x="1348509" y="2027382"/>
              <a:ext cx="3657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F57BB0B1-AD42-4FAD-AB93-D67616937139}"/>
                </a:ext>
              </a:extLst>
            </p:cNvPr>
            <p:cNvCxnSpPr/>
            <p:nvPr/>
          </p:nvCxnSpPr>
          <p:spPr>
            <a:xfrm flipV="1">
              <a:off x="3417455" y="766618"/>
              <a:ext cx="0" cy="775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215C2789-5659-4048-BECB-119F69A70535}"/>
                </a:ext>
              </a:extLst>
            </p:cNvPr>
            <p:cNvCxnSpPr/>
            <p:nvPr/>
          </p:nvCxnSpPr>
          <p:spPr>
            <a:xfrm flipV="1">
              <a:off x="3699169" y="766618"/>
              <a:ext cx="0" cy="775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C56661D5-8681-4E76-93FE-BEB1DEE80048}"/>
                </a:ext>
              </a:extLst>
            </p:cNvPr>
            <p:cNvCxnSpPr/>
            <p:nvPr/>
          </p:nvCxnSpPr>
          <p:spPr>
            <a:xfrm>
              <a:off x="3701019" y="1542473"/>
              <a:ext cx="13300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DB2BD07A-DC0F-4CB9-9318-ED917F252D37}"/>
                    </a:ext>
                  </a:extLst>
                </p:cNvPr>
                <p:cNvSpPr txBox="1"/>
                <p:nvPr/>
              </p:nvSpPr>
              <p:spPr>
                <a:xfrm>
                  <a:off x="2281382" y="1658050"/>
                  <a:ext cx="3638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>
                  <a:extLst>
                    <a:ext uri="{FF2B5EF4-FFF2-40B4-BE49-F238E27FC236}">
                      <a16:creationId xmlns:a16="http://schemas.microsoft.com/office/drawing/2014/main" id="{DB2BD07A-DC0F-4CB9-9318-ED917F252D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382" y="1658050"/>
                  <a:ext cx="363881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BFA64678-D06F-46F9-97FD-9D4D9865E4DD}"/>
                    </a:ext>
                  </a:extLst>
                </p:cNvPr>
                <p:cNvSpPr txBox="1"/>
                <p:nvPr/>
              </p:nvSpPr>
              <p:spPr>
                <a:xfrm>
                  <a:off x="4370154" y="1614178"/>
                  <a:ext cx="3638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>
                  <a:extLst>
                    <a:ext uri="{FF2B5EF4-FFF2-40B4-BE49-F238E27FC236}">
                      <a16:creationId xmlns:a16="http://schemas.microsoft.com/office/drawing/2014/main" id="{BFA64678-D06F-46F9-97FD-9D4D9865E4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0154" y="1614178"/>
                  <a:ext cx="36388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A826EE40-70F0-432D-B980-B388C0EDEC5C}"/>
                    </a:ext>
                  </a:extLst>
                </p:cNvPr>
                <p:cNvSpPr txBox="1"/>
                <p:nvPr/>
              </p:nvSpPr>
              <p:spPr>
                <a:xfrm rot="16200000">
                  <a:off x="3217056" y="956662"/>
                  <a:ext cx="631840" cy="4286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A826EE40-70F0-432D-B980-B388C0EDEC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217056" y="956662"/>
                  <a:ext cx="631840" cy="42864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6BC490D-5275-41D8-AF9E-B652BE064D42}"/>
                  </a:ext>
                </a:extLst>
              </p:cNvPr>
              <p:cNvSpPr txBox="1"/>
              <p:nvPr/>
            </p:nvSpPr>
            <p:spPr>
              <a:xfrm>
                <a:off x="495614" y="886187"/>
                <a:ext cx="4493265" cy="1259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Consideremos una guía de sección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UY" dirty="0"/>
                  <a:t> que tiene una bifurcación con impedancia volumétrica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s-UY" dirty="0"/>
                  <a:t>. Queremos calcular la potencia transmitida hacia la rama derecha</a:t>
                </a: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6BC490D-5275-41D8-AF9E-B652BE064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14" y="886187"/>
                <a:ext cx="4493265" cy="1259640"/>
              </a:xfrm>
              <a:prstGeom prst="rect">
                <a:avLst/>
              </a:prstGeom>
              <a:blipFill>
                <a:blip r:embed="rId5"/>
                <a:stretch>
                  <a:fillRect l="-1085" t="-2415" b="-676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D8008A1-949B-4A26-A663-323868D6DEE6}"/>
              </a:ext>
            </a:extLst>
          </p:cNvPr>
          <p:cNvCxnSpPr/>
          <p:nvPr/>
        </p:nvCxnSpPr>
        <p:spPr>
          <a:xfrm>
            <a:off x="6516210" y="1216241"/>
            <a:ext cx="532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E8BF1C-EC65-436F-BD73-32FF4BA67D25}"/>
                  </a:ext>
                </a:extLst>
              </p:cNvPr>
              <p:cNvSpPr txBox="1"/>
              <p:nvPr/>
            </p:nvSpPr>
            <p:spPr>
              <a:xfrm>
                <a:off x="6674136" y="886187"/>
                <a:ext cx="216808" cy="277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1E8BF1C-EC65-436F-BD73-32FF4BA67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136" y="886187"/>
                <a:ext cx="216808" cy="277255"/>
              </a:xfrm>
              <a:prstGeom prst="rect">
                <a:avLst/>
              </a:prstGeom>
              <a:blipFill>
                <a:blip r:embed="rId6"/>
                <a:stretch>
                  <a:fillRect l="-40000" r="-20000" b="-2173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D86FEFB-1E82-4705-A666-60F30C985CAD}"/>
                  </a:ext>
                </a:extLst>
              </p:cNvPr>
              <p:cNvSpPr txBox="1"/>
              <p:nvPr/>
            </p:nvSpPr>
            <p:spPr>
              <a:xfrm>
                <a:off x="9243691" y="871587"/>
                <a:ext cx="216808" cy="2858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D86FEFB-1E82-4705-A666-60F30C985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691" y="871587"/>
                <a:ext cx="216808" cy="285847"/>
              </a:xfrm>
              <a:prstGeom prst="rect">
                <a:avLst/>
              </a:prstGeom>
              <a:blipFill>
                <a:blip r:embed="rId7"/>
                <a:stretch>
                  <a:fillRect l="-36111" r="-19444" b="-127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8AD7F599-1767-4378-9791-2BE03149B13C}"/>
              </a:ext>
            </a:extLst>
          </p:cNvPr>
          <p:cNvCxnSpPr/>
          <p:nvPr/>
        </p:nvCxnSpPr>
        <p:spPr>
          <a:xfrm>
            <a:off x="9085765" y="1216241"/>
            <a:ext cx="532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0F667C60-5129-4943-8E34-DE22F61F66F3}"/>
              </a:ext>
            </a:extLst>
          </p:cNvPr>
          <p:cNvCxnSpPr/>
          <p:nvPr/>
        </p:nvCxnSpPr>
        <p:spPr>
          <a:xfrm flipV="1">
            <a:off x="8086661" y="713020"/>
            <a:ext cx="0" cy="503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9CA8866-BC05-4844-9D16-A09C4BA05D3E}"/>
                  </a:ext>
                </a:extLst>
              </p:cNvPr>
              <p:cNvSpPr txBox="1"/>
              <p:nvPr/>
            </p:nvSpPr>
            <p:spPr>
              <a:xfrm>
                <a:off x="7821725" y="852936"/>
                <a:ext cx="216808" cy="2858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79CA8866-BC05-4844-9D16-A09C4BA05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725" y="852936"/>
                <a:ext cx="216808" cy="285847"/>
              </a:xfrm>
              <a:prstGeom prst="rect">
                <a:avLst/>
              </a:prstGeom>
              <a:blipFill>
                <a:blip r:embed="rId8"/>
                <a:stretch>
                  <a:fillRect l="-36111" r="-19444" b="-127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30A5AAD9-128F-4861-8EDF-27F0A2FE3DEA}"/>
              </a:ext>
            </a:extLst>
          </p:cNvPr>
          <p:cNvCxnSpPr/>
          <p:nvPr/>
        </p:nvCxnSpPr>
        <p:spPr>
          <a:xfrm>
            <a:off x="6257861" y="2145827"/>
            <a:ext cx="47859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0BB7478-AFBE-4B67-8654-F20A0B40F1DF}"/>
                  </a:ext>
                </a:extLst>
              </p:cNvPr>
              <p:cNvSpPr txBox="1"/>
              <p:nvPr/>
            </p:nvSpPr>
            <p:spPr>
              <a:xfrm>
                <a:off x="10859828" y="214582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0BB7478-AFBE-4B67-8654-F20A0B40F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828" y="2145827"/>
                <a:ext cx="36798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A2C4EA1-DCD9-4C19-BF8D-025BE83A1951}"/>
                  </a:ext>
                </a:extLst>
              </p:cNvPr>
              <p:cNvSpPr txBox="1"/>
              <p:nvPr/>
            </p:nvSpPr>
            <p:spPr>
              <a:xfrm>
                <a:off x="8073013" y="2152729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A2C4EA1-DCD9-4C19-BF8D-025BE83A1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013" y="2152729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0761262-DB79-4027-A3F8-4F40E5E31AD3}"/>
              </a:ext>
            </a:extLst>
          </p:cNvPr>
          <p:cNvCxnSpPr>
            <a:stCxn id="30" idx="0"/>
          </p:cNvCxnSpPr>
          <p:nvPr/>
        </p:nvCxnSpPr>
        <p:spPr>
          <a:xfrm flipH="1" flipV="1">
            <a:off x="8471808" y="624575"/>
            <a:ext cx="1" cy="15281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E81CB47-C2C8-4E3A-9F43-ADBCCDC7EAC6}"/>
                  </a:ext>
                </a:extLst>
              </p:cNvPr>
              <p:cNvSpPr txBox="1"/>
              <p:nvPr/>
            </p:nvSpPr>
            <p:spPr>
              <a:xfrm>
                <a:off x="292964" y="3459227"/>
                <a:ext cx="1094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5E81CB47-C2C8-4E3A-9F43-ADBCCDC7E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64" y="3459227"/>
                <a:ext cx="1094146" cy="369332"/>
              </a:xfrm>
              <a:prstGeom prst="rect">
                <a:avLst/>
              </a:prstGeom>
              <a:blipFill>
                <a:blip r:embed="rId11"/>
                <a:stretch>
                  <a:fillRect l="-4444" t="-8197" r="-3889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0528CF4-399D-4374-8149-F8FF1B5C8508}"/>
                  </a:ext>
                </a:extLst>
              </p:cNvPr>
              <p:cNvSpPr txBox="1"/>
              <p:nvPr/>
            </p:nvSpPr>
            <p:spPr>
              <a:xfrm>
                <a:off x="7635204" y="2887019"/>
                <a:ext cx="1788888" cy="387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0528CF4-399D-4374-8149-F8FF1B5C8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04" y="2887019"/>
                <a:ext cx="1788888" cy="387414"/>
              </a:xfrm>
              <a:prstGeom prst="rect">
                <a:avLst/>
              </a:prstGeom>
              <a:blipFill>
                <a:blip r:embed="rId12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9C58C98-56D4-475B-9D1A-5F2A3C96EFFD}"/>
                  </a:ext>
                </a:extLst>
              </p:cNvPr>
              <p:cNvSpPr txBox="1"/>
              <p:nvPr/>
            </p:nvSpPr>
            <p:spPr>
              <a:xfrm>
                <a:off x="7633610" y="3327874"/>
                <a:ext cx="179927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9C58C98-56D4-475B-9D1A-5F2A3C96E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10" y="3327874"/>
                <a:ext cx="1799275" cy="3808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85405198-B695-4BEF-99F5-D71C921DBA09}"/>
                  </a:ext>
                </a:extLst>
              </p:cNvPr>
              <p:cNvSpPr txBox="1"/>
              <p:nvPr/>
            </p:nvSpPr>
            <p:spPr>
              <a:xfrm>
                <a:off x="7635204" y="3828559"/>
                <a:ext cx="1898981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𝑘𝑦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85405198-B695-4BEF-99F5-D71C921DB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04" y="3828559"/>
                <a:ext cx="1898981" cy="3808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192F0BA-AA2D-4C54-8A1D-2DFF078A2796}"/>
                  </a:ext>
                </a:extLst>
              </p:cNvPr>
              <p:cNvSpPr txBox="1"/>
              <p:nvPr/>
            </p:nvSpPr>
            <p:spPr>
              <a:xfrm>
                <a:off x="7633610" y="4260662"/>
                <a:ext cx="1788759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192F0BA-AA2D-4C54-8A1D-2DFF078A2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10" y="4260662"/>
                <a:ext cx="1788759" cy="3808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F80E4445-A547-4982-86C5-D6E4BC4A714E}"/>
                  </a:ext>
                </a:extLst>
              </p:cNvPr>
              <p:cNvSpPr txBox="1"/>
              <p:nvPr/>
            </p:nvSpPr>
            <p:spPr>
              <a:xfrm>
                <a:off x="9422369" y="2867219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F80E4445-A547-4982-86C5-D6E4BC4A7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2369" y="2867219"/>
                <a:ext cx="82971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upo 54">
            <a:extLst>
              <a:ext uri="{FF2B5EF4-FFF2-40B4-BE49-F238E27FC236}">
                <a16:creationId xmlns:a16="http://schemas.microsoft.com/office/drawing/2014/main" id="{85DABE85-DAA0-4D7F-B062-237DAE10E567}"/>
              </a:ext>
            </a:extLst>
          </p:cNvPr>
          <p:cNvGrpSpPr/>
          <p:nvPr/>
        </p:nvGrpSpPr>
        <p:grpSpPr>
          <a:xfrm>
            <a:off x="1686757" y="2545065"/>
            <a:ext cx="4091710" cy="2288463"/>
            <a:chOff x="1686757" y="2545065"/>
            <a:chExt cx="4091710" cy="2288463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D8B8C9AE-D4DE-460A-A90C-D2054B9F0186}"/>
                </a:ext>
              </a:extLst>
            </p:cNvPr>
            <p:cNvSpPr txBox="1"/>
            <p:nvPr/>
          </p:nvSpPr>
          <p:spPr>
            <a:xfrm>
              <a:off x="1834376" y="2603580"/>
              <a:ext cx="2590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Continuidad de la presión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2C31CCC1-D10B-47A8-8B90-24E9D2DF5657}"/>
                    </a:ext>
                  </a:extLst>
                </p:cNvPr>
                <p:cNvSpPr txBox="1"/>
                <p:nvPr/>
              </p:nvSpPr>
              <p:spPr>
                <a:xfrm>
                  <a:off x="1972922" y="3089639"/>
                  <a:ext cx="1987403" cy="3695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2C31CCC1-D10B-47A8-8B90-24E9D2DF56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2922" y="3089639"/>
                  <a:ext cx="1987403" cy="369588"/>
                </a:xfrm>
                <a:prstGeom prst="rect">
                  <a:avLst/>
                </a:prstGeom>
                <a:blipFill>
                  <a:blip r:embed="rId17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65C9EDFA-F10B-4265-8B9D-4FC902063D72}"/>
                </a:ext>
              </a:extLst>
            </p:cNvPr>
            <p:cNvSpPr txBox="1"/>
            <p:nvPr/>
          </p:nvSpPr>
          <p:spPr>
            <a:xfrm>
              <a:off x="1825141" y="3575954"/>
              <a:ext cx="3953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Continuidad de la velocidad volumétrica</a:t>
              </a:r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73C8CB2B-541A-4FD9-8098-746F7F60C3C7}"/>
                    </a:ext>
                  </a:extLst>
                </p:cNvPr>
                <p:cNvSpPr txBox="1"/>
                <p:nvPr/>
              </p:nvSpPr>
              <p:spPr>
                <a:xfrm>
                  <a:off x="1972922" y="4062013"/>
                  <a:ext cx="20378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73C8CB2B-541A-4FD9-8098-746F7F60C3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2922" y="4062013"/>
                  <a:ext cx="203780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Abrir llave 34">
              <a:extLst>
                <a:ext uri="{FF2B5EF4-FFF2-40B4-BE49-F238E27FC236}">
                  <a16:creationId xmlns:a16="http://schemas.microsoft.com/office/drawing/2014/main" id="{89CD0644-6B40-493D-82C6-051AE6B38A2F}"/>
                </a:ext>
              </a:extLst>
            </p:cNvPr>
            <p:cNvSpPr/>
            <p:nvPr/>
          </p:nvSpPr>
          <p:spPr>
            <a:xfrm>
              <a:off x="1686757" y="2545065"/>
              <a:ext cx="53266" cy="22884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19BA2B6B-13BF-461D-A1CE-7E90EABC0E2B}"/>
                </a:ext>
              </a:extLst>
            </p:cNvPr>
            <p:cNvSpPr txBox="1"/>
            <p:nvPr/>
          </p:nvSpPr>
          <p:spPr>
            <a:xfrm>
              <a:off x="4152945" y="308564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(1)</a:t>
              </a:r>
              <a:endParaRPr lang="es-UY" dirty="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C8066DC2-8E3C-4407-81A7-351D78111EC2}"/>
                </a:ext>
              </a:extLst>
            </p:cNvPr>
            <p:cNvSpPr txBox="1"/>
            <p:nvPr/>
          </p:nvSpPr>
          <p:spPr>
            <a:xfrm>
              <a:off x="4152945" y="4055393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(2)</a:t>
              </a:r>
              <a:endParaRPr lang="es-UY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C9E39C0-40A5-4769-AE58-9D59166441DC}"/>
                  </a:ext>
                </a:extLst>
              </p:cNvPr>
              <p:cNvSpPr txBox="1"/>
              <p:nvPr/>
            </p:nvSpPr>
            <p:spPr>
              <a:xfrm>
                <a:off x="6806992" y="4823208"/>
                <a:ext cx="1152430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C9E39C0-40A5-4769-AE58-9D5916644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992" y="4823208"/>
                <a:ext cx="1152430" cy="75860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92C638E-1D04-4054-9371-077E999A9DED}"/>
                  </a:ext>
                </a:extLst>
              </p:cNvPr>
              <p:cNvSpPr txBox="1"/>
              <p:nvPr/>
            </p:nvSpPr>
            <p:spPr>
              <a:xfrm>
                <a:off x="8255044" y="4823208"/>
                <a:ext cx="1394036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92C638E-1D04-4054-9371-077E999A9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44" y="4823208"/>
                <a:ext cx="1394036" cy="75860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651041-6D73-4F37-B6AB-BAA5F502ADCF}"/>
                  </a:ext>
                </a:extLst>
              </p:cNvPr>
              <p:cNvSpPr txBox="1"/>
              <p:nvPr/>
            </p:nvSpPr>
            <p:spPr>
              <a:xfrm>
                <a:off x="6761636" y="5703577"/>
                <a:ext cx="1179810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651041-6D73-4F37-B6AB-BAA5F502A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636" y="5703577"/>
                <a:ext cx="1179810" cy="7586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E824A46E-B9D4-4CB4-8EED-9DA9AB5232FE}"/>
                  </a:ext>
                </a:extLst>
              </p:cNvPr>
              <p:cNvSpPr txBox="1"/>
              <p:nvPr/>
            </p:nvSpPr>
            <p:spPr>
              <a:xfrm>
                <a:off x="8304652" y="5703577"/>
                <a:ext cx="1165575" cy="758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E824A46E-B9D4-4CB4-8EED-9DA9AB523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652" y="5703577"/>
                <a:ext cx="1165575" cy="75860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uadroTexto 47">
            <a:extLst>
              <a:ext uri="{FF2B5EF4-FFF2-40B4-BE49-F238E27FC236}">
                <a16:creationId xmlns:a16="http://schemas.microsoft.com/office/drawing/2014/main" id="{B6DE1263-3196-4028-8406-A07A5D7414AB}"/>
              </a:ext>
            </a:extLst>
          </p:cNvPr>
          <p:cNvSpPr txBox="1"/>
          <p:nvPr/>
        </p:nvSpPr>
        <p:spPr>
          <a:xfrm>
            <a:off x="292964" y="509578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(1)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90B16E9F-9AD2-492F-A97A-B4EDC6EF4DCC}"/>
                  </a:ext>
                </a:extLst>
              </p:cNvPr>
              <p:cNvSpPr txBox="1"/>
              <p:nvPr/>
            </p:nvSpPr>
            <p:spPr>
              <a:xfrm>
                <a:off x="1133493" y="5106615"/>
                <a:ext cx="1818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90B16E9F-9AD2-492F-A97A-B4EDC6EF4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93" y="5106615"/>
                <a:ext cx="181851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uadroTexto 50">
            <a:extLst>
              <a:ext uri="{FF2B5EF4-FFF2-40B4-BE49-F238E27FC236}">
                <a16:creationId xmlns:a16="http://schemas.microsoft.com/office/drawing/2014/main" id="{DB79FDE2-3DCB-48F7-8FC8-995A9827BF45}"/>
              </a:ext>
            </a:extLst>
          </p:cNvPr>
          <p:cNvSpPr txBox="1"/>
          <p:nvPr/>
        </p:nvSpPr>
        <p:spPr>
          <a:xfrm>
            <a:off x="292964" y="590853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(2)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FC795B8E-DBA9-420F-9C17-7EA5832399A3}"/>
                  </a:ext>
                </a:extLst>
              </p:cNvPr>
              <p:cNvSpPr txBox="1"/>
              <p:nvPr/>
            </p:nvSpPr>
            <p:spPr>
              <a:xfrm>
                <a:off x="1027823" y="5770184"/>
                <a:ext cx="4431213" cy="733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FC795B8E-DBA9-420F-9C17-7EA583239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23" y="5770184"/>
                <a:ext cx="4431213" cy="73398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0804F79-2220-464D-AB61-9F08A6081506}"/>
                  </a:ext>
                </a:extLst>
              </p:cNvPr>
              <p:cNvSpPr txBox="1"/>
              <p:nvPr/>
            </p:nvSpPr>
            <p:spPr>
              <a:xfrm>
                <a:off x="10252083" y="5335480"/>
                <a:ext cx="1276183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0804F79-2220-464D-AB61-9F08A6081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083" y="5335480"/>
                <a:ext cx="1276183" cy="56669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24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8" grpId="0"/>
      <p:bldP spid="39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973F365-83D2-4F4C-A2C4-FE6FF5F8C48B}"/>
                  </a:ext>
                </a:extLst>
              </p:cNvPr>
              <p:cNvSpPr txBox="1"/>
              <p:nvPr/>
            </p:nvSpPr>
            <p:spPr>
              <a:xfrm>
                <a:off x="452762" y="470516"/>
                <a:ext cx="7867923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973F365-83D2-4F4C-A2C4-FE6FF5F8C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2" y="470516"/>
                <a:ext cx="7867923" cy="820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9EF814-148A-46BD-AA06-726D7DD0A54D}"/>
                  </a:ext>
                </a:extLst>
              </p:cNvPr>
              <p:cNvSpPr txBox="1"/>
              <p:nvPr/>
            </p:nvSpPr>
            <p:spPr>
              <a:xfrm>
                <a:off x="452762" y="1695634"/>
                <a:ext cx="2645083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9EF814-148A-46BD-AA06-726D7DD0A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2" y="1695634"/>
                <a:ext cx="2645083" cy="820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E0CB294-8577-4833-AFA7-D0EBE3844323}"/>
                  </a:ext>
                </a:extLst>
              </p:cNvPr>
              <p:cNvSpPr txBox="1"/>
              <p:nvPr/>
            </p:nvSpPr>
            <p:spPr>
              <a:xfrm>
                <a:off x="4438834" y="1662054"/>
                <a:ext cx="3780650" cy="763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E0CB294-8577-4833-AFA7-D0EBE3844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834" y="1662054"/>
                <a:ext cx="3780650" cy="7632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3A26C71-8F43-489D-A81E-92C5861908FA}"/>
                  </a:ext>
                </a:extLst>
              </p:cNvPr>
              <p:cNvSpPr txBox="1"/>
              <p:nvPr/>
            </p:nvSpPr>
            <p:spPr>
              <a:xfrm>
                <a:off x="648070" y="2747054"/>
                <a:ext cx="1573764" cy="428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𝜒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3A26C71-8F43-489D-A81E-92C586190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0" y="2747054"/>
                <a:ext cx="1573764" cy="428643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FB153F5-D42F-49F0-8A92-89E0A9940A3D}"/>
                  </a:ext>
                </a:extLst>
              </p:cNvPr>
              <p:cNvSpPr txBox="1"/>
              <p:nvPr/>
            </p:nvSpPr>
            <p:spPr>
              <a:xfrm>
                <a:off x="266330" y="3835153"/>
                <a:ext cx="5495030" cy="820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FB153F5-D42F-49F0-8A92-89E0A9940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30" y="3835153"/>
                <a:ext cx="5495030" cy="820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6DE7B25-977D-439C-88E8-EE3A0D1462F2}"/>
                  </a:ext>
                </a:extLst>
              </p:cNvPr>
              <p:cNvSpPr txBox="1"/>
              <p:nvPr/>
            </p:nvSpPr>
            <p:spPr>
              <a:xfrm>
                <a:off x="6096000" y="3835153"/>
                <a:ext cx="4098237" cy="763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6DE7B25-977D-439C-88E8-EE3A0D146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35153"/>
                <a:ext cx="4098237" cy="7632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3FA8246-3076-4BF2-A4D7-AFEF7D25EF33}"/>
                  </a:ext>
                </a:extLst>
              </p:cNvPr>
              <p:cNvSpPr txBox="1"/>
              <p:nvPr/>
            </p:nvSpPr>
            <p:spPr>
              <a:xfrm>
                <a:off x="150921" y="5355842"/>
                <a:ext cx="11150617" cy="428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s-AR" dirty="0"/>
                  <a:t>Si conocemos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s-UY" dirty="0"/>
                  <a:t>, podemos calcular la potencia reflejada en la rama izquierda y la transmitida en la rama derecha</a:t>
                </a: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43FA8246-3076-4BF2-A4D7-AFEF7D25E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1" y="5355842"/>
                <a:ext cx="11150617" cy="428643"/>
              </a:xfrm>
              <a:prstGeom prst="rect">
                <a:avLst/>
              </a:prstGeom>
              <a:blipFill>
                <a:blip r:embed="rId8"/>
                <a:stretch>
                  <a:fillRect b="-228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74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F667D9B-EDE6-465F-A4EE-98E63D4FD565}"/>
              </a:ext>
            </a:extLst>
          </p:cNvPr>
          <p:cNvSpPr txBox="1"/>
          <p:nvPr/>
        </p:nvSpPr>
        <p:spPr>
          <a:xfrm>
            <a:off x="594804" y="550416"/>
            <a:ext cx="3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solidFill>
                  <a:schemeClr val="accent1"/>
                </a:solidFill>
              </a:rPr>
              <a:t>Ejemplo 1: resonador de </a:t>
            </a:r>
            <a:r>
              <a:rPr lang="es-AR" dirty="0" err="1">
                <a:solidFill>
                  <a:schemeClr val="accent1"/>
                </a:solidFill>
              </a:rPr>
              <a:t>Hemholtz</a:t>
            </a:r>
            <a:endParaRPr lang="es-UY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758E838-0DD6-4893-9528-4FA655734F83}"/>
                  </a:ext>
                </a:extLst>
              </p:cNvPr>
              <p:cNvSpPr txBox="1"/>
              <p:nvPr/>
            </p:nvSpPr>
            <p:spPr>
              <a:xfrm>
                <a:off x="4526588" y="787211"/>
                <a:ext cx="4544899" cy="727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758E838-0DD6-4893-9528-4FA655734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88" y="787211"/>
                <a:ext cx="4544899" cy="727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upo 34">
            <a:extLst>
              <a:ext uri="{FF2B5EF4-FFF2-40B4-BE49-F238E27FC236}">
                <a16:creationId xmlns:a16="http://schemas.microsoft.com/office/drawing/2014/main" id="{A6DEE1A2-B227-4DB9-A3F4-4AD802920060}"/>
              </a:ext>
            </a:extLst>
          </p:cNvPr>
          <p:cNvGrpSpPr/>
          <p:nvPr/>
        </p:nvGrpSpPr>
        <p:grpSpPr>
          <a:xfrm>
            <a:off x="291525" y="1033868"/>
            <a:ext cx="3682546" cy="2395132"/>
            <a:chOff x="594804" y="1216252"/>
            <a:chExt cx="3682546" cy="2395132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8440C9A5-7418-4F3C-9584-2CDC5990ED6F}"/>
                </a:ext>
              </a:extLst>
            </p:cNvPr>
            <p:cNvGrpSpPr/>
            <p:nvPr/>
          </p:nvGrpSpPr>
          <p:grpSpPr>
            <a:xfrm>
              <a:off x="594804" y="1216252"/>
              <a:ext cx="3682546" cy="2395132"/>
              <a:chOff x="4278141" y="1447072"/>
              <a:chExt cx="3682546" cy="2395132"/>
            </a:xfrm>
          </p:grpSpPr>
          <p:cxnSp>
            <p:nvCxnSpPr>
              <p:cNvPr id="6" name="Conector recto 5">
                <a:extLst>
                  <a:ext uri="{FF2B5EF4-FFF2-40B4-BE49-F238E27FC236}">
                    <a16:creationId xmlns:a16="http://schemas.microsoft.com/office/drawing/2014/main" id="{BA8443E9-D83C-4072-8D41-FC1C9E3472AB}"/>
                  </a:ext>
                </a:extLst>
              </p:cNvPr>
              <p:cNvCxnSpPr/>
              <p:nvPr/>
            </p:nvCxnSpPr>
            <p:spPr>
              <a:xfrm>
                <a:off x="4278141" y="3357295"/>
                <a:ext cx="206894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6">
                <a:extLst>
                  <a:ext uri="{FF2B5EF4-FFF2-40B4-BE49-F238E27FC236}">
                    <a16:creationId xmlns:a16="http://schemas.microsoft.com/office/drawing/2014/main" id="{4C114308-1A6D-4E30-936E-C8876050A973}"/>
                  </a:ext>
                </a:extLst>
              </p:cNvPr>
              <p:cNvCxnSpPr/>
              <p:nvPr/>
            </p:nvCxnSpPr>
            <p:spPr>
              <a:xfrm>
                <a:off x="4278141" y="3842204"/>
                <a:ext cx="3657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86C83D5D-AEB9-4CE7-9581-0739265C0E6C}"/>
                  </a:ext>
                </a:extLst>
              </p:cNvPr>
              <p:cNvCxnSpPr/>
              <p:nvPr/>
            </p:nvCxnSpPr>
            <p:spPr>
              <a:xfrm flipV="1">
                <a:off x="6347087" y="2980939"/>
                <a:ext cx="0" cy="3657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0767E125-EFC7-47DB-BC98-E4772B4F6916}"/>
                  </a:ext>
                </a:extLst>
              </p:cNvPr>
              <p:cNvCxnSpPr/>
              <p:nvPr/>
            </p:nvCxnSpPr>
            <p:spPr>
              <a:xfrm flipV="1">
                <a:off x="6628801" y="2980939"/>
                <a:ext cx="0" cy="3657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52ABD3C3-DA6B-4FCD-9422-F37126063D2B}"/>
                  </a:ext>
                </a:extLst>
              </p:cNvPr>
              <p:cNvCxnSpPr/>
              <p:nvPr/>
            </p:nvCxnSpPr>
            <p:spPr>
              <a:xfrm>
                <a:off x="6630651" y="3357295"/>
                <a:ext cx="133003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CuadroTexto 10">
                    <a:extLst>
                      <a:ext uri="{FF2B5EF4-FFF2-40B4-BE49-F238E27FC236}">
                        <a16:creationId xmlns:a16="http://schemas.microsoft.com/office/drawing/2014/main" id="{7FED2740-35E1-4864-B29D-A4E574882881}"/>
                      </a:ext>
                    </a:extLst>
                  </p:cNvPr>
                  <p:cNvSpPr txBox="1"/>
                  <p:nvPr/>
                </p:nvSpPr>
                <p:spPr>
                  <a:xfrm>
                    <a:off x="5211014" y="3472872"/>
                    <a:ext cx="3638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1" name="CuadroTexto 10">
                    <a:extLst>
                      <a:ext uri="{FF2B5EF4-FFF2-40B4-BE49-F238E27FC236}">
                        <a16:creationId xmlns:a16="http://schemas.microsoft.com/office/drawing/2014/main" id="{7FED2740-35E1-4864-B29D-A4E57488288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11014" y="3472872"/>
                    <a:ext cx="363881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56E2852-F8C7-40DC-B7CD-83C3A6DF62A5}"/>
                      </a:ext>
                    </a:extLst>
                  </p:cNvPr>
                  <p:cNvSpPr txBox="1"/>
                  <p:nvPr/>
                </p:nvSpPr>
                <p:spPr>
                  <a:xfrm>
                    <a:off x="7299786" y="3429000"/>
                    <a:ext cx="3638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id="{856E2852-F8C7-40DC-B7CD-83C3A6DF62A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99786" y="3429000"/>
                    <a:ext cx="363881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Arco 13">
                <a:extLst>
                  <a:ext uri="{FF2B5EF4-FFF2-40B4-BE49-F238E27FC236}">
                    <a16:creationId xmlns:a16="http://schemas.microsoft.com/office/drawing/2014/main" id="{0B6DE7BA-A03E-48D1-AB4F-8A6B5569034D}"/>
                  </a:ext>
                </a:extLst>
              </p:cNvPr>
              <p:cNvSpPr/>
              <p:nvPr/>
            </p:nvSpPr>
            <p:spPr>
              <a:xfrm>
                <a:off x="5797139" y="1447072"/>
                <a:ext cx="1438162" cy="1540866"/>
              </a:xfrm>
              <a:prstGeom prst="arc">
                <a:avLst>
                  <a:gd name="adj1" fmla="val 6189568"/>
                  <a:gd name="adj2" fmla="val 478114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E099EDB-89F9-4CA3-B8F6-10FCD4E1F569}"/>
                    </a:ext>
                  </a:extLst>
                </p:cNvPr>
                <p:cNvSpPr txBox="1"/>
                <p:nvPr/>
              </p:nvSpPr>
              <p:spPr>
                <a:xfrm>
                  <a:off x="2590351" y="2726648"/>
                  <a:ext cx="4673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1E099EDB-89F9-4CA3-B8F6-10FCD4E1F5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351" y="2726648"/>
                  <a:ext cx="467307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E35DAE40-2967-44C0-81C4-F7A96B6C7977}"/>
                  </a:ext>
                </a:extLst>
              </p:cNvPr>
              <p:cNvSpPr txBox="1"/>
              <p:nvPr/>
            </p:nvSpPr>
            <p:spPr>
              <a:xfrm>
                <a:off x="5222800" y="2141725"/>
                <a:ext cx="1198598" cy="68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E35DAE40-2967-44C0-81C4-F7A96B6C7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800" y="2141725"/>
                <a:ext cx="1198598" cy="689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2AAB068-6A66-4F53-8CE2-5E9BB397936D}"/>
                  </a:ext>
                </a:extLst>
              </p:cNvPr>
              <p:cNvSpPr txBox="1"/>
              <p:nvPr/>
            </p:nvSpPr>
            <p:spPr>
              <a:xfrm>
                <a:off x="6915704" y="2126177"/>
                <a:ext cx="2155783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2AAB068-6A66-4F53-8CE2-5E9BB3979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704" y="2126177"/>
                <a:ext cx="2155783" cy="720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2B2949A-60B6-4F71-8830-979B943E92D6}"/>
                  </a:ext>
                </a:extLst>
              </p:cNvPr>
              <p:cNvSpPr txBox="1"/>
              <p:nvPr/>
            </p:nvSpPr>
            <p:spPr>
              <a:xfrm>
                <a:off x="575903" y="3690146"/>
                <a:ext cx="3061479" cy="695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2B2949A-60B6-4F71-8830-979B943E9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03" y="3690146"/>
                <a:ext cx="3061479" cy="69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29053CC-A8B1-4187-90FD-1EB460210B68}"/>
                  </a:ext>
                </a:extLst>
              </p:cNvPr>
              <p:cNvSpPr txBox="1"/>
              <p:nvPr/>
            </p:nvSpPr>
            <p:spPr>
              <a:xfrm>
                <a:off x="3973171" y="3853075"/>
                <a:ext cx="4050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La reflexión es máxima cuando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s-A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29053CC-A8B1-4187-90FD-1EB460210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171" y="3853075"/>
                <a:ext cx="4050211" cy="369332"/>
              </a:xfrm>
              <a:prstGeom prst="rect">
                <a:avLst/>
              </a:prstGeom>
              <a:blipFill>
                <a:blip r:embed="rId9"/>
                <a:stretch>
                  <a:fillRect l="-135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upo 39">
            <a:extLst>
              <a:ext uri="{FF2B5EF4-FFF2-40B4-BE49-F238E27FC236}">
                <a16:creationId xmlns:a16="http://schemas.microsoft.com/office/drawing/2014/main" id="{99422683-239A-44FC-9055-BC432DDA5C4E}"/>
              </a:ext>
            </a:extLst>
          </p:cNvPr>
          <p:cNvGrpSpPr/>
          <p:nvPr/>
        </p:nvGrpSpPr>
        <p:grpSpPr>
          <a:xfrm>
            <a:off x="1250287" y="4681027"/>
            <a:ext cx="3063706" cy="1797098"/>
            <a:chOff x="1250287" y="4681027"/>
            <a:chExt cx="3063706" cy="1797098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9F7B711E-58A9-45EE-9EF4-9EF68BFDC1D1}"/>
                </a:ext>
              </a:extLst>
            </p:cNvPr>
            <p:cNvGrpSpPr/>
            <p:nvPr/>
          </p:nvGrpSpPr>
          <p:grpSpPr>
            <a:xfrm>
              <a:off x="1720347" y="4681027"/>
              <a:ext cx="2593646" cy="1626557"/>
              <a:chOff x="3798389" y="4747610"/>
              <a:chExt cx="2593646" cy="1626557"/>
            </a:xfrm>
          </p:grpSpPr>
          <p:cxnSp>
            <p:nvCxnSpPr>
              <p:cNvPr id="24" name="Conector recto de flecha 23">
                <a:extLst>
                  <a:ext uri="{FF2B5EF4-FFF2-40B4-BE49-F238E27FC236}">
                    <a16:creationId xmlns:a16="http://schemas.microsoft.com/office/drawing/2014/main" id="{19E5AC12-4A17-488B-A136-091517467B02}"/>
                  </a:ext>
                </a:extLst>
              </p:cNvPr>
              <p:cNvCxnSpPr/>
              <p:nvPr/>
            </p:nvCxnSpPr>
            <p:spPr>
              <a:xfrm flipV="1">
                <a:off x="3980330" y="4747610"/>
                <a:ext cx="0" cy="16265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de flecha 25">
                <a:extLst>
                  <a:ext uri="{FF2B5EF4-FFF2-40B4-BE49-F238E27FC236}">
                    <a16:creationId xmlns:a16="http://schemas.microsoft.com/office/drawing/2014/main" id="{859318C5-75A3-49B7-83AC-E3C7B014F540}"/>
                  </a:ext>
                </a:extLst>
              </p:cNvPr>
              <p:cNvCxnSpPr/>
              <p:nvPr/>
            </p:nvCxnSpPr>
            <p:spPr>
              <a:xfrm>
                <a:off x="3798389" y="6196614"/>
                <a:ext cx="259364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ángulo 27">
                  <a:extLst>
                    <a:ext uri="{FF2B5EF4-FFF2-40B4-BE49-F238E27FC236}">
                      <a16:creationId xmlns:a16="http://schemas.microsoft.com/office/drawing/2014/main" id="{65680884-28BA-4C21-BDDC-F51A5A75A604}"/>
                    </a:ext>
                  </a:extLst>
                </p:cNvPr>
                <p:cNvSpPr/>
                <p:nvPr/>
              </p:nvSpPr>
              <p:spPr>
                <a:xfrm>
                  <a:off x="1250287" y="4757977"/>
                  <a:ext cx="650434" cy="438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Rectángulo 27">
                  <a:extLst>
                    <a:ext uri="{FF2B5EF4-FFF2-40B4-BE49-F238E27FC236}">
                      <a16:creationId xmlns:a16="http://schemas.microsoft.com/office/drawing/2014/main" id="{65680884-28BA-4C21-BDDC-F51A5A75A60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0287" y="4757977"/>
                  <a:ext cx="650434" cy="438582"/>
                </a:xfrm>
                <a:prstGeom prst="rect">
                  <a:avLst/>
                </a:prstGeom>
                <a:blipFill>
                  <a:blip r:embed="rId10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1F347307-5B53-412C-8443-F372F8105336}"/>
                </a:ext>
              </a:extLst>
            </p:cNvPr>
            <p:cNvSpPr/>
            <p:nvPr/>
          </p:nvSpPr>
          <p:spPr>
            <a:xfrm>
              <a:off x="2009164" y="4793135"/>
              <a:ext cx="1748901" cy="1092525"/>
            </a:xfrm>
            <a:custGeom>
              <a:avLst/>
              <a:gdLst>
                <a:gd name="connsiteX0" fmla="*/ 0 w 1748901"/>
                <a:gd name="connsiteY0" fmla="*/ 1092525 h 1092525"/>
                <a:gd name="connsiteX1" fmla="*/ 221942 w 1748901"/>
                <a:gd name="connsiteY1" fmla="*/ 994870 h 1092525"/>
                <a:gd name="connsiteX2" fmla="*/ 372862 w 1748901"/>
                <a:gd name="connsiteY2" fmla="*/ 826194 h 1092525"/>
                <a:gd name="connsiteX3" fmla="*/ 488272 w 1748901"/>
                <a:gd name="connsiteY3" fmla="*/ 542109 h 1092525"/>
                <a:gd name="connsiteX4" fmla="*/ 577049 w 1748901"/>
                <a:gd name="connsiteY4" fmla="*/ 178125 h 1092525"/>
                <a:gd name="connsiteX5" fmla="*/ 727969 w 1748901"/>
                <a:gd name="connsiteY5" fmla="*/ 571 h 1092525"/>
                <a:gd name="connsiteX6" fmla="*/ 896645 w 1748901"/>
                <a:gd name="connsiteY6" fmla="*/ 231391 h 1092525"/>
                <a:gd name="connsiteX7" fmla="*/ 1038687 w 1748901"/>
                <a:gd name="connsiteY7" fmla="*/ 666396 h 1092525"/>
                <a:gd name="connsiteX8" fmla="*/ 1251752 w 1748901"/>
                <a:gd name="connsiteY8" fmla="*/ 852827 h 1092525"/>
                <a:gd name="connsiteX9" fmla="*/ 1482571 w 1748901"/>
                <a:gd name="connsiteY9" fmla="*/ 985993 h 1092525"/>
                <a:gd name="connsiteX10" fmla="*/ 1748901 w 1748901"/>
                <a:gd name="connsiteY10" fmla="*/ 1021503 h 109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8901" h="1092525">
                  <a:moveTo>
                    <a:pt x="0" y="1092525"/>
                  </a:moveTo>
                  <a:cubicBezTo>
                    <a:pt x="79899" y="1065891"/>
                    <a:pt x="159798" y="1039258"/>
                    <a:pt x="221942" y="994870"/>
                  </a:cubicBezTo>
                  <a:cubicBezTo>
                    <a:pt x="284086" y="950482"/>
                    <a:pt x="328474" y="901654"/>
                    <a:pt x="372862" y="826194"/>
                  </a:cubicBezTo>
                  <a:cubicBezTo>
                    <a:pt x="417250" y="750734"/>
                    <a:pt x="454241" y="650120"/>
                    <a:pt x="488272" y="542109"/>
                  </a:cubicBezTo>
                  <a:cubicBezTo>
                    <a:pt x="522303" y="434098"/>
                    <a:pt x="537100" y="268381"/>
                    <a:pt x="577049" y="178125"/>
                  </a:cubicBezTo>
                  <a:cubicBezTo>
                    <a:pt x="616999" y="87869"/>
                    <a:pt x="674703" y="-8307"/>
                    <a:pt x="727969" y="571"/>
                  </a:cubicBezTo>
                  <a:cubicBezTo>
                    <a:pt x="781235" y="9449"/>
                    <a:pt x="844859" y="120420"/>
                    <a:pt x="896645" y="231391"/>
                  </a:cubicBezTo>
                  <a:cubicBezTo>
                    <a:pt x="948431" y="342362"/>
                    <a:pt x="979503" y="562824"/>
                    <a:pt x="1038687" y="666396"/>
                  </a:cubicBezTo>
                  <a:cubicBezTo>
                    <a:pt x="1097871" y="769968"/>
                    <a:pt x="1177771" y="799561"/>
                    <a:pt x="1251752" y="852827"/>
                  </a:cubicBezTo>
                  <a:cubicBezTo>
                    <a:pt x="1325733" y="906093"/>
                    <a:pt x="1399713" y="957880"/>
                    <a:pt x="1482571" y="985993"/>
                  </a:cubicBezTo>
                  <a:cubicBezTo>
                    <a:pt x="1565429" y="1014106"/>
                    <a:pt x="1657165" y="1017804"/>
                    <a:pt x="1748901" y="102150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A53737C6-4526-4C40-81FA-C758FE4B612F}"/>
                </a:ext>
              </a:extLst>
            </p:cNvPr>
            <p:cNvCxnSpPr>
              <a:stCxn id="29" idx="5"/>
            </p:cNvCxnSpPr>
            <p:nvPr/>
          </p:nvCxnSpPr>
          <p:spPr>
            <a:xfrm>
              <a:off x="2737133" y="4793706"/>
              <a:ext cx="0" cy="133484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4A38AFEB-DDED-409A-98F6-BDB73EF67A34}"/>
                    </a:ext>
                  </a:extLst>
                </p:cNvPr>
                <p:cNvSpPr txBox="1"/>
                <p:nvPr/>
              </p:nvSpPr>
              <p:spPr>
                <a:xfrm>
                  <a:off x="2401560" y="6108793"/>
                  <a:ext cx="6711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𝑟𝑒𝑠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8" name="CuadroTexto 37">
                  <a:extLst>
                    <a:ext uri="{FF2B5EF4-FFF2-40B4-BE49-F238E27FC236}">
                      <a16:creationId xmlns:a16="http://schemas.microsoft.com/office/drawing/2014/main" id="{4A38AFEB-DDED-409A-98F6-BDB73EF67A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1560" y="6108793"/>
                  <a:ext cx="67114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BC0562F1-E88E-432F-899F-66DF5E8320B9}"/>
              </a:ext>
            </a:extLst>
          </p:cNvPr>
          <p:cNvGrpSpPr/>
          <p:nvPr/>
        </p:nvGrpSpPr>
        <p:grpSpPr>
          <a:xfrm>
            <a:off x="4453267" y="4679547"/>
            <a:ext cx="3063706" cy="1760574"/>
            <a:chOff x="4453267" y="4679547"/>
            <a:chExt cx="3063706" cy="1760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ángulo 33">
                  <a:extLst>
                    <a:ext uri="{FF2B5EF4-FFF2-40B4-BE49-F238E27FC236}">
                      <a16:creationId xmlns:a16="http://schemas.microsoft.com/office/drawing/2014/main" id="{D1A3E445-51C0-4097-AB97-9A1FBE473641}"/>
                    </a:ext>
                  </a:extLst>
                </p:cNvPr>
                <p:cNvSpPr/>
                <p:nvPr/>
              </p:nvSpPr>
              <p:spPr>
                <a:xfrm>
                  <a:off x="4453267" y="4756497"/>
                  <a:ext cx="650434" cy="4507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AR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4" name="Rectángulo 33">
                  <a:extLst>
                    <a:ext uri="{FF2B5EF4-FFF2-40B4-BE49-F238E27FC236}">
                      <a16:creationId xmlns:a16="http://schemas.microsoft.com/office/drawing/2014/main" id="{D1A3E445-51C0-4097-AB97-9A1FBE4736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3267" y="4756497"/>
                  <a:ext cx="650434" cy="45076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6C3E4134-E77A-4091-BADE-1615DFE52423}"/>
                </a:ext>
              </a:extLst>
            </p:cNvPr>
            <p:cNvGrpSpPr/>
            <p:nvPr/>
          </p:nvGrpSpPr>
          <p:grpSpPr>
            <a:xfrm>
              <a:off x="4923327" y="4679547"/>
              <a:ext cx="2593646" cy="1760574"/>
              <a:chOff x="4923327" y="4679547"/>
              <a:chExt cx="2593646" cy="1760574"/>
            </a:xfrm>
          </p:grpSpPr>
          <p:sp>
            <p:nvSpPr>
              <p:cNvPr id="30" name="Forma libre: forma 29">
                <a:extLst>
                  <a:ext uri="{FF2B5EF4-FFF2-40B4-BE49-F238E27FC236}">
                    <a16:creationId xmlns:a16="http://schemas.microsoft.com/office/drawing/2014/main" id="{B4C853BC-1F66-431F-A5BB-4CDB6185202E}"/>
                  </a:ext>
                </a:extLst>
              </p:cNvPr>
              <p:cNvSpPr/>
              <p:nvPr/>
            </p:nvSpPr>
            <p:spPr>
              <a:xfrm rot="10800000">
                <a:off x="5244544" y="4811810"/>
                <a:ext cx="1748901" cy="1092525"/>
              </a:xfrm>
              <a:custGeom>
                <a:avLst/>
                <a:gdLst>
                  <a:gd name="connsiteX0" fmla="*/ 0 w 1748901"/>
                  <a:gd name="connsiteY0" fmla="*/ 1092525 h 1092525"/>
                  <a:gd name="connsiteX1" fmla="*/ 221942 w 1748901"/>
                  <a:gd name="connsiteY1" fmla="*/ 994870 h 1092525"/>
                  <a:gd name="connsiteX2" fmla="*/ 372862 w 1748901"/>
                  <a:gd name="connsiteY2" fmla="*/ 826194 h 1092525"/>
                  <a:gd name="connsiteX3" fmla="*/ 488272 w 1748901"/>
                  <a:gd name="connsiteY3" fmla="*/ 542109 h 1092525"/>
                  <a:gd name="connsiteX4" fmla="*/ 577049 w 1748901"/>
                  <a:gd name="connsiteY4" fmla="*/ 178125 h 1092525"/>
                  <a:gd name="connsiteX5" fmla="*/ 727969 w 1748901"/>
                  <a:gd name="connsiteY5" fmla="*/ 571 h 1092525"/>
                  <a:gd name="connsiteX6" fmla="*/ 896645 w 1748901"/>
                  <a:gd name="connsiteY6" fmla="*/ 231391 h 1092525"/>
                  <a:gd name="connsiteX7" fmla="*/ 1038687 w 1748901"/>
                  <a:gd name="connsiteY7" fmla="*/ 666396 h 1092525"/>
                  <a:gd name="connsiteX8" fmla="*/ 1251752 w 1748901"/>
                  <a:gd name="connsiteY8" fmla="*/ 852827 h 1092525"/>
                  <a:gd name="connsiteX9" fmla="*/ 1482571 w 1748901"/>
                  <a:gd name="connsiteY9" fmla="*/ 985993 h 1092525"/>
                  <a:gd name="connsiteX10" fmla="*/ 1748901 w 1748901"/>
                  <a:gd name="connsiteY10" fmla="*/ 1021503 h 109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48901" h="1092525">
                    <a:moveTo>
                      <a:pt x="0" y="1092525"/>
                    </a:moveTo>
                    <a:cubicBezTo>
                      <a:pt x="79899" y="1065891"/>
                      <a:pt x="159798" y="1039258"/>
                      <a:pt x="221942" y="994870"/>
                    </a:cubicBezTo>
                    <a:cubicBezTo>
                      <a:pt x="284086" y="950482"/>
                      <a:pt x="328474" y="901654"/>
                      <a:pt x="372862" y="826194"/>
                    </a:cubicBezTo>
                    <a:cubicBezTo>
                      <a:pt x="417250" y="750734"/>
                      <a:pt x="454241" y="650120"/>
                      <a:pt x="488272" y="542109"/>
                    </a:cubicBezTo>
                    <a:cubicBezTo>
                      <a:pt x="522303" y="434098"/>
                      <a:pt x="537100" y="268381"/>
                      <a:pt x="577049" y="178125"/>
                    </a:cubicBezTo>
                    <a:cubicBezTo>
                      <a:pt x="616999" y="87869"/>
                      <a:pt x="674703" y="-8307"/>
                      <a:pt x="727969" y="571"/>
                    </a:cubicBezTo>
                    <a:cubicBezTo>
                      <a:pt x="781235" y="9449"/>
                      <a:pt x="844859" y="120420"/>
                      <a:pt x="896645" y="231391"/>
                    </a:cubicBezTo>
                    <a:cubicBezTo>
                      <a:pt x="948431" y="342362"/>
                      <a:pt x="979503" y="562824"/>
                      <a:pt x="1038687" y="666396"/>
                    </a:cubicBezTo>
                    <a:cubicBezTo>
                      <a:pt x="1097871" y="769968"/>
                      <a:pt x="1177771" y="799561"/>
                      <a:pt x="1251752" y="852827"/>
                    </a:cubicBezTo>
                    <a:cubicBezTo>
                      <a:pt x="1325733" y="906093"/>
                      <a:pt x="1399713" y="957880"/>
                      <a:pt x="1482571" y="985993"/>
                    </a:cubicBezTo>
                    <a:cubicBezTo>
                      <a:pt x="1565429" y="1014106"/>
                      <a:pt x="1657165" y="1017804"/>
                      <a:pt x="1748901" y="102150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31" name="Grupo 30">
                <a:extLst>
                  <a:ext uri="{FF2B5EF4-FFF2-40B4-BE49-F238E27FC236}">
                    <a16:creationId xmlns:a16="http://schemas.microsoft.com/office/drawing/2014/main" id="{AF1FDCB0-4F80-472F-A9A7-79F24560DC49}"/>
                  </a:ext>
                </a:extLst>
              </p:cNvPr>
              <p:cNvGrpSpPr/>
              <p:nvPr/>
            </p:nvGrpSpPr>
            <p:grpSpPr>
              <a:xfrm>
                <a:off x="4923327" y="4679547"/>
                <a:ext cx="2593646" cy="1626557"/>
                <a:chOff x="3798389" y="4747610"/>
                <a:chExt cx="2593646" cy="1626557"/>
              </a:xfrm>
            </p:grpSpPr>
            <p:cxnSp>
              <p:nvCxnSpPr>
                <p:cNvPr id="32" name="Conector recto de flecha 31">
                  <a:extLst>
                    <a:ext uri="{FF2B5EF4-FFF2-40B4-BE49-F238E27FC236}">
                      <a16:creationId xmlns:a16="http://schemas.microsoft.com/office/drawing/2014/main" id="{EE92EDDD-2D7A-4091-8B31-EF14195CA4F1}"/>
                    </a:ext>
                  </a:extLst>
                </p:cNvPr>
                <p:cNvCxnSpPr/>
                <p:nvPr/>
              </p:nvCxnSpPr>
              <p:spPr>
                <a:xfrm flipV="1">
                  <a:off x="3980330" y="4747610"/>
                  <a:ext cx="0" cy="162655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de flecha 32">
                  <a:extLst>
                    <a:ext uri="{FF2B5EF4-FFF2-40B4-BE49-F238E27FC236}">
                      <a16:creationId xmlns:a16="http://schemas.microsoft.com/office/drawing/2014/main" id="{483F1D3E-ED1B-4202-AC28-AA16CDD3C09F}"/>
                    </a:ext>
                  </a:extLst>
                </p:cNvPr>
                <p:cNvCxnSpPr/>
                <p:nvPr/>
              </p:nvCxnSpPr>
              <p:spPr>
                <a:xfrm>
                  <a:off x="3798389" y="6196614"/>
                  <a:ext cx="259364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CuadroTexto 38">
                    <a:extLst>
                      <a:ext uri="{FF2B5EF4-FFF2-40B4-BE49-F238E27FC236}">
                        <a16:creationId xmlns:a16="http://schemas.microsoft.com/office/drawing/2014/main" id="{023784B7-89CB-496F-9590-28512581CCDF}"/>
                      </a:ext>
                    </a:extLst>
                  </p:cNvPr>
                  <p:cNvSpPr txBox="1"/>
                  <p:nvPr/>
                </p:nvSpPr>
                <p:spPr>
                  <a:xfrm>
                    <a:off x="5921120" y="6070789"/>
                    <a:ext cx="67114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</m:sub>
                          </m:sSub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9" name="CuadroTexto 38">
                    <a:extLst>
                      <a:ext uri="{FF2B5EF4-FFF2-40B4-BE49-F238E27FC236}">
                        <a16:creationId xmlns:a16="http://schemas.microsoft.com/office/drawing/2014/main" id="{023784B7-89CB-496F-9590-28512581CCD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21120" y="6070789"/>
                    <a:ext cx="671146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0172EE00-9FB9-4DF1-8154-3B9B8F3BD161}"/>
                  </a:ext>
                </a:extLst>
              </p:cNvPr>
              <p:cNvCxnSpPr>
                <a:stCxn id="30" idx="5"/>
              </p:cNvCxnSpPr>
              <p:nvPr/>
            </p:nvCxnSpPr>
            <p:spPr>
              <a:xfrm>
                <a:off x="6265476" y="5903764"/>
                <a:ext cx="0" cy="22478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27F8E51B-1C52-490F-81BB-67E8B7B0C59E}"/>
              </a:ext>
            </a:extLst>
          </p:cNvPr>
          <p:cNvGrpSpPr/>
          <p:nvPr/>
        </p:nvGrpSpPr>
        <p:grpSpPr>
          <a:xfrm>
            <a:off x="7993595" y="4875305"/>
            <a:ext cx="3971127" cy="923330"/>
            <a:chOff x="7993595" y="4875305"/>
            <a:chExt cx="3971127" cy="923330"/>
          </a:xfrm>
        </p:grpSpPr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EF53B831-8B11-462D-92EB-8AA5A2175A94}"/>
                </a:ext>
              </a:extLst>
            </p:cNvPr>
            <p:cNvSpPr txBox="1"/>
            <p:nvPr/>
          </p:nvSpPr>
          <p:spPr>
            <a:xfrm>
              <a:off x="8614702" y="4875305"/>
              <a:ext cx="33500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El resonador de </a:t>
              </a:r>
              <a:r>
                <a:rPr lang="es-AR" dirty="0" err="1"/>
                <a:t>Hemholtz</a:t>
              </a:r>
              <a:r>
                <a:rPr lang="es-AR" dirty="0"/>
                <a:t> se comporta como un filtro suprime banda</a:t>
              </a:r>
              <a:endParaRPr lang="es-UY" dirty="0"/>
            </a:p>
          </p:txBody>
        </p:sp>
        <p:sp>
          <p:nvSpPr>
            <p:cNvPr id="45" name="Flecha: a la derecha 44">
              <a:extLst>
                <a:ext uri="{FF2B5EF4-FFF2-40B4-BE49-F238E27FC236}">
                  <a16:creationId xmlns:a16="http://schemas.microsoft.com/office/drawing/2014/main" id="{2063AC63-31B1-4573-8928-3C2395416279}"/>
                </a:ext>
              </a:extLst>
            </p:cNvPr>
            <p:cNvSpPr/>
            <p:nvPr/>
          </p:nvSpPr>
          <p:spPr>
            <a:xfrm>
              <a:off x="7993595" y="5207261"/>
              <a:ext cx="485387" cy="1960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  <p:extLst>
      <p:ext uri="{BB962C8B-B14F-4D97-AF65-F5344CB8AC3E}">
        <p14:creationId xmlns:p14="http://schemas.microsoft.com/office/powerpoint/2010/main" val="14499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677</Words>
  <Application>Microsoft Office PowerPoint</Application>
  <PresentationFormat>Panorámica</PresentationFormat>
  <Paragraphs>105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5</cp:revision>
  <dcterms:created xsi:type="dcterms:W3CDTF">2020-07-03T12:44:43Z</dcterms:created>
  <dcterms:modified xsi:type="dcterms:W3CDTF">2024-06-16T18:36:51Z</dcterms:modified>
</cp:coreProperties>
</file>