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83" r:id="rId4"/>
    <p:sldId id="271" r:id="rId5"/>
    <p:sldId id="274" r:id="rId6"/>
    <p:sldId id="294" r:id="rId7"/>
    <p:sldId id="275" r:id="rId8"/>
    <p:sldId id="284" r:id="rId9"/>
    <p:sldId id="276" r:id="rId10"/>
    <p:sldId id="277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0D5BC-4C51-45B9-9DBA-7233D163DC1F}" v="1" dt="2024-06-17T18:08:20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AC004B9F-34E0-4E3A-B34A-D4FE70970C4A}"/>
    <pc:docChg chg="undo custSel addSld delSld modSld">
      <pc:chgData name="Nicolas Benech" userId="0051dd42c30e75a5" providerId="LiveId" clId="{AC004B9F-34E0-4E3A-B34A-D4FE70970C4A}" dt="2020-07-24T12:47:22.972" v="5323"/>
      <pc:docMkLst>
        <pc:docMk/>
      </pc:docMkLst>
      <pc:sldChg chg="addSp delSp modSp mod modAnim">
        <pc:chgData name="Nicolas Benech" userId="0051dd42c30e75a5" providerId="LiveId" clId="{AC004B9F-34E0-4E3A-B34A-D4FE70970C4A}" dt="2020-07-15T11:58:29.832" v="5305" actId="20577"/>
        <pc:sldMkLst>
          <pc:docMk/>
          <pc:sldMk cId="2925649456" sldId="256"/>
        </pc:sldMkLst>
        <pc:spChg chg="add mod">
          <ac:chgData name="Nicolas Benech" userId="0051dd42c30e75a5" providerId="LiveId" clId="{AC004B9F-34E0-4E3A-B34A-D4FE70970C4A}" dt="2020-07-13T12:59:06.459" v="2607" actId="207"/>
          <ac:spMkLst>
            <pc:docMk/>
            <pc:sldMk cId="2925649456" sldId="256"/>
            <ac:spMk id="2" creationId="{C7A462AB-3CB1-4888-8011-E58FA4ACDA2F}"/>
          </ac:spMkLst>
        </pc:spChg>
        <pc:spChg chg="add mod">
          <ac:chgData name="Nicolas Benech" userId="0051dd42c30e75a5" providerId="LiveId" clId="{AC004B9F-34E0-4E3A-B34A-D4FE70970C4A}" dt="2020-07-15T11:28:22.720" v="4939" actId="164"/>
          <ac:spMkLst>
            <pc:docMk/>
            <pc:sldMk cId="2925649456" sldId="256"/>
            <ac:spMk id="3" creationId="{05549907-FBB5-44E4-99A0-60CE5A79058D}"/>
          </ac:spMkLst>
        </pc:spChg>
        <pc:spChg chg="add mod">
          <ac:chgData name="Nicolas Benech" userId="0051dd42c30e75a5" providerId="LiveId" clId="{AC004B9F-34E0-4E3A-B34A-D4FE70970C4A}" dt="2020-07-15T11:28:22.720" v="4939" actId="164"/>
          <ac:spMkLst>
            <pc:docMk/>
            <pc:sldMk cId="2925649456" sldId="256"/>
            <ac:spMk id="4" creationId="{D8E4B91D-9A3C-478E-8A91-B228DB3DBF52}"/>
          </ac:spMkLst>
        </pc:spChg>
        <pc:spChg chg="add mod">
          <ac:chgData name="Nicolas Benech" userId="0051dd42c30e75a5" providerId="LiveId" clId="{AC004B9F-34E0-4E3A-B34A-D4FE70970C4A}" dt="2020-07-15T11:57:17.028" v="5291"/>
          <ac:spMkLst>
            <pc:docMk/>
            <pc:sldMk cId="2925649456" sldId="256"/>
            <ac:spMk id="5" creationId="{6A9DEEDC-F2FB-4BCE-B0C9-9CC00E6C5CF2}"/>
          </ac:spMkLst>
        </pc:spChg>
        <pc:spChg chg="add mod">
          <ac:chgData name="Nicolas Benech" userId="0051dd42c30e75a5" providerId="LiveId" clId="{AC004B9F-34E0-4E3A-B34A-D4FE70970C4A}" dt="2020-07-15T11:57:17.028" v="5291"/>
          <ac:spMkLst>
            <pc:docMk/>
            <pc:sldMk cId="2925649456" sldId="256"/>
            <ac:spMk id="6" creationId="{80A00692-4823-44AB-A07B-7DCDD139FB0A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7" creationId="{444ADE38-F570-48DF-82A0-1615B6A8B65B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9" creationId="{C85CC493-B249-4D68-BB19-A153FAE7E887}"/>
          </ac:spMkLst>
        </pc:spChg>
        <pc:spChg chg="add del mod">
          <ac:chgData name="Nicolas Benech" userId="0051dd42c30e75a5" providerId="LiveId" clId="{AC004B9F-34E0-4E3A-B34A-D4FE70970C4A}" dt="2020-07-13T13:08:33.153" v="2795" actId="767"/>
          <ac:spMkLst>
            <pc:docMk/>
            <pc:sldMk cId="2925649456" sldId="256"/>
            <ac:spMk id="17" creationId="{0EE8DA70-9D22-4210-A22D-AE5917ADBC64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18" creationId="{984907A2-07D2-45CC-9A9D-D63A4A3380E0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19" creationId="{95E4AD26-7C5A-4A83-8670-1F3AA31C6C71}"/>
          </ac:spMkLst>
        </pc:spChg>
        <pc:spChg chg="add mod">
          <ac:chgData name="Nicolas Benech" userId="0051dd42c30e75a5" providerId="LiveId" clId="{AC004B9F-34E0-4E3A-B34A-D4FE70970C4A}" dt="2020-07-15T11:34:58.530" v="5058" actId="1076"/>
          <ac:spMkLst>
            <pc:docMk/>
            <pc:sldMk cId="2925649456" sldId="256"/>
            <ac:spMk id="20" creationId="{DB4B9A9F-C919-4D76-A673-41B832E9869C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22" creationId="{291444A9-5775-45C2-B24D-6519F8F9C87B}"/>
          </ac:spMkLst>
        </pc:spChg>
        <pc:spChg chg="add mod">
          <ac:chgData name="Nicolas Benech" userId="0051dd42c30e75a5" providerId="LiveId" clId="{AC004B9F-34E0-4E3A-B34A-D4FE70970C4A}" dt="2020-07-15T11:58:29.832" v="5305" actId="20577"/>
          <ac:spMkLst>
            <pc:docMk/>
            <pc:sldMk cId="2925649456" sldId="256"/>
            <ac:spMk id="23" creationId="{3AB6FE50-8471-40A5-AF2C-E26C63969115}"/>
          </ac:spMkLst>
        </pc:spChg>
        <pc:spChg chg="add mod">
          <ac:chgData name="Nicolas Benech" userId="0051dd42c30e75a5" providerId="LiveId" clId="{AC004B9F-34E0-4E3A-B34A-D4FE70970C4A}" dt="2020-07-15T11:57:55.683" v="5298"/>
          <ac:spMkLst>
            <pc:docMk/>
            <pc:sldMk cId="2925649456" sldId="256"/>
            <ac:spMk id="24" creationId="{3166AC67-D20F-4FAA-B39E-5F40F2826ACF}"/>
          </ac:spMkLst>
        </pc:spChg>
        <pc:spChg chg="add mod">
          <ac:chgData name="Nicolas Benech" userId="0051dd42c30e75a5" providerId="LiveId" clId="{AC004B9F-34E0-4E3A-B34A-D4FE70970C4A}" dt="2020-07-15T11:57:55.683" v="5298"/>
          <ac:spMkLst>
            <pc:docMk/>
            <pc:sldMk cId="2925649456" sldId="256"/>
            <ac:spMk id="25" creationId="{F22DAFAF-5B18-4917-B4D9-0AA1EB3D5D9C}"/>
          </ac:spMkLst>
        </pc:spChg>
        <pc:grpChg chg="add mod">
          <ac:chgData name="Nicolas Benech" userId="0051dd42c30e75a5" providerId="LiveId" clId="{AC004B9F-34E0-4E3A-B34A-D4FE70970C4A}" dt="2020-07-15T11:28:22.720" v="4939" actId="164"/>
          <ac:grpSpMkLst>
            <pc:docMk/>
            <pc:sldMk cId="2925649456" sldId="256"/>
            <ac:grpSpMk id="8" creationId="{8CFD1DE2-768E-46C5-892B-1EBD7B59974E}"/>
          </ac:grpSpMkLst>
        </pc:grpChg>
        <pc:grpChg chg="add mod">
          <ac:chgData name="Nicolas Benech" userId="0051dd42c30e75a5" providerId="LiveId" clId="{AC004B9F-34E0-4E3A-B34A-D4FE70970C4A}" dt="2020-07-15T11:57:17.028" v="5291"/>
          <ac:grpSpMkLst>
            <pc:docMk/>
            <pc:sldMk cId="2925649456" sldId="256"/>
            <ac:grpSpMk id="11" creationId="{9AC3D75E-DFF7-41A8-93CF-57AB3EE6C376}"/>
          </ac:grpSpMkLst>
        </pc:grpChg>
        <pc:grpChg chg="add mod">
          <ac:chgData name="Nicolas Benech" userId="0051dd42c30e75a5" providerId="LiveId" clId="{AC004B9F-34E0-4E3A-B34A-D4FE70970C4A}" dt="2020-07-15T11:58:29.832" v="5305" actId="20577"/>
          <ac:grpSpMkLst>
            <pc:docMk/>
            <pc:sldMk cId="2925649456" sldId="256"/>
            <ac:grpSpMk id="13" creationId="{BE4A642A-D4FB-4B24-A4BE-7B3598CC8BFC}"/>
          </ac:grpSpMkLst>
        </pc:grpChg>
        <pc:grpChg chg="add mod">
          <ac:chgData name="Nicolas Benech" userId="0051dd42c30e75a5" providerId="LiveId" clId="{AC004B9F-34E0-4E3A-B34A-D4FE70970C4A}" dt="2020-07-15T11:58:29.832" v="5305" actId="20577"/>
          <ac:grpSpMkLst>
            <pc:docMk/>
            <pc:sldMk cId="2925649456" sldId="256"/>
            <ac:grpSpMk id="15" creationId="{7CB36EA2-3739-4952-8E06-F0648C8B3A74}"/>
          </ac:grpSpMkLst>
        </pc:grpChg>
        <pc:grpChg chg="add mod">
          <ac:chgData name="Nicolas Benech" userId="0051dd42c30e75a5" providerId="LiveId" clId="{AC004B9F-34E0-4E3A-B34A-D4FE70970C4A}" dt="2020-07-15T11:57:55.683" v="5298"/>
          <ac:grpSpMkLst>
            <pc:docMk/>
            <pc:sldMk cId="2925649456" sldId="256"/>
            <ac:grpSpMk id="17" creationId="{42E24011-2A90-46B4-B508-34F23C9221ED}"/>
          </ac:grpSpMkLst>
        </pc:grpChg>
        <pc:picChg chg="add mod">
          <ac:chgData name="Nicolas Benech" userId="0051dd42c30e75a5" providerId="LiveId" clId="{AC004B9F-34E0-4E3A-B34A-D4FE70970C4A}" dt="2020-07-15T11:58:29.832" v="5305" actId="20577"/>
          <ac:picMkLst>
            <pc:docMk/>
            <pc:sldMk cId="2925649456" sldId="256"/>
            <ac:picMk id="1026" creationId="{7D87939D-23A4-48F1-911F-BDA4090B7723}"/>
          </ac:picMkLst>
        </pc:picChg>
        <pc:picChg chg="add del mod">
          <ac:chgData name="Nicolas Benech" userId="0051dd42c30e75a5" providerId="LiveId" clId="{AC004B9F-34E0-4E3A-B34A-D4FE70970C4A}" dt="2020-07-13T12:57:50.640" v="2597" actId="478"/>
          <ac:picMkLst>
            <pc:docMk/>
            <pc:sldMk cId="2925649456" sldId="256"/>
            <ac:picMk id="1026" creationId="{C5E34404-D1FA-46CE-B7BE-47B159F46163}"/>
          </ac:picMkLst>
        </pc:pic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0" creationId="{584DE82F-5CD5-4381-8833-D616F0BCA57E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2" creationId="{DEE141F8-F74A-4790-903F-71610A408206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4" creationId="{D2218384-5C8E-4797-B4C4-F32DF7EA79E8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16" creationId="{B20D3FB5-E0EB-4043-A7BA-37D870983803}"/>
          </ac:cxnSpMkLst>
        </pc:cxnChg>
        <pc:cxnChg chg="add mod">
          <ac:chgData name="Nicolas Benech" userId="0051dd42c30e75a5" providerId="LiveId" clId="{AC004B9F-34E0-4E3A-B34A-D4FE70970C4A}" dt="2020-07-15T11:58:29.832" v="5305" actId="20577"/>
          <ac:cxnSpMkLst>
            <pc:docMk/>
            <pc:sldMk cId="2925649456" sldId="256"/>
            <ac:cxnSpMk id="21" creationId="{4562E7CF-85A4-4CE8-A35B-14418EC78981}"/>
          </ac:cxnSpMkLst>
        </pc:cxnChg>
      </pc:sldChg>
      <pc:sldChg chg="addSp modSp mod modAnim">
        <pc:chgData name="Nicolas Benech" userId="0051dd42c30e75a5" providerId="LiveId" clId="{AC004B9F-34E0-4E3A-B34A-D4FE70970C4A}" dt="2020-07-15T14:06:13.282" v="5311" actId="20577"/>
        <pc:sldMkLst>
          <pc:docMk/>
          <pc:sldMk cId="4048656100" sldId="280"/>
        </pc:sldMkLst>
        <pc:spChg chg="mod">
          <ac:chgData name="Nicolas Benech" userId="0051dd42c30e75a5" providerId="LiveId" clId="{AC004B9F-34E0-4E3A-B34A-D4FE70970C4A}" dt="2020-07-15T14:06:08.853" v="5308" actId="20577"/>
          <ac:spMkLst>
            <pc:docMk/>
            <pc:sldMk cId="4048656100" sldId="280"/>
            <ac:spMk id="7" creationId="{21DC5C1F-419F-4BCA-9B74-A14D601677A7}"/>
          </ac:spMkLst>
        </pc:spChg>
        <pc:spChg chg="mod">
          <ac:chgData name="Nicolas Benech" userId="0051dd42c30e75a5" providerId="LiveId" clId="{AC004B9F-34E0-4E3A-B34A-D4FE70970C4A}" dt="2020-07-15T14:06:13.282" v="5311" actId="20577"/>
          <ac:spMkLst>
            <pc:docMk/>
            <pc:sldMk cId="4048656100" sldId="280"/>
            <ac:spMk id="9" creationId="{7EDBCC11-2ECA-45A1-AA13-79B0F4247447}"/>
          </ac:spMkLst>
        </pc:spChg>
        <pc:spChg chg="mod">
          <ac:chgData name="Nicolas Benech" userId="0051dd42c30e75a5" providerId="LiveId" clId="{AC004B9F-34E0-4E3A-B34A-D4FE70970C4A}" dt="2020-07-15T10:34:48.235" v="4445" actId="14100"/>
          <ac:spMkLst>
            <pc:docMk/>
            <pc:sldMk cId="4048656100" sldId="280"/>
            <ac:spMk id="11" creationId="{BFA264FA-C0C9-43E4-847D-54C1283DA768}"/>
          </ac:spMkLst>
        </pc:spChg>
        <pc:spChg chg="mod">
          <ac:chgData name="Nicolas Benech" userId="0051dd42c30e75a5" providerId="LiveId" clId="{AC004B9F-34E0-4E3A-B34A-D4FE70970C4A}" dt="2020-07-14T22:47:41.684" v="4417" actId="164"/>
          <ac:spMkLst>
            <pc:docMk/>
            <pc:sldMk cId="4048656100" sldId="280"/>
            <ac:spMk id="13" creationId="{35D67ABF-69D7-4060-A203-5663A4A19DBC}"/>
          </ac:spMkLst>
        </pc:spChg>
        <pc:spChg chg="mod">
          <ac:chgData name="Nicolas Benech" userId="0051dd42c30e75a5" providerId="LiveId" clId="{AC004B9F-34E0-4E3A-B34A-D4FE70970C4A}" dt="2020-07-14T22:47:41.684" v="4417" actId="164"/>
          <ac:spMkLst>
            <pc:docMk/>
            <pc:sldMk cId="4048656100" sldId="280"/>
            <ac:spMk id="16" creationId="{D9E22600-A4AA-4A83-A0B7-FF206CD919CC}"/>
          </ac:spMkLst>
        </pc:spChg>
        <pc:grpChg chg="add mod">
          <ac:chgData name="Nicolas Benech" userId="0051dd42c30e75a5" providerId="LiveId" clId="{AC004B9F-34E0-4E3A-B34A-D4FE70970C4A}" dt="2020-07-14T22:47:41.684" v="4417" actId="164"/>
          <ac:grpSpMkLst>
            <pc:docMk/>
            <pc:sldMk cId="4048656100" sldId="280"/>
            <ac:grpSpMk id="2" creationId="{C00DD7C7-351F-48EA-BE77-6CB43A52B7A3}"/>
          </ac:grpSpMkLst>
        </pc:grpChg>
      </pc:sldChg>
      <pc:sldChg chg="modAnim">
        <pc:chgData name="Nicolas Benech" userId="0051dd42c30e75a5" providerId="LiveId" clId="{AC004B9F-34E0-4E3A-B34A-D4FE70970C4A}" dt="2020-07-14T22:48:38.941" v="4424"/>
        <pc:sldMkLst>
          <pc:docMk/>
          <pc:sldMk cId="1241397338" sldId="281"/>
        </pc:sldMkLst>
      </pc:sldChg>
      <pc:sldChg chg="addSp modSp modAnim">
        <pc:chgData name="Nicolas Benech" userId="0051dd42c30e75a5" providerId="LiveId" clId="{AC004B9F-34E0-4E3A-B34A-D4FE70970C4A}" dt="2020-07-15T10:48:11.769" v="4452"/>
        <pc:sldMkLst>
          <pc:docMk/>
          <pc:sldMk cId="1668879388" sldId="282"/>
        </pc:sldMkLst>
        <pc:spChg chg="mod">
          <ac:chgData name="Nicolas Benech" userId="0051dd42c30e75a5" providerId="LiveId" clId="{AC004B9F-34E0-4E3A-B34A-D4FE70970C4A}" dt="2020-07-14T22:49:20.527" v="4427" actId="164"/>
          <ac:spMkLst>
            <pc:docMk/>
            <pc:sldMk cId="1668879388" sldId="282"/>
            <ac:spMk id="9" creationId="{6F991E35-3CEF-4622-BE78-C2113BF1C390}"/>
          </ac:spMkLst>
        </pc:spChg>
        <pc:spChg chg="mod">
          <ac:chgData name="Nicolas Benech" userId="0051dd42c30e75a5" providerId="LiveId" clId="{AC004B9F-34E0-4E3A-B34A-D4FE70970C4A}" dt="2020-07-14T22:50:11.355" v="4432" actId="20577"/>
          <ac:spMkLst>
            <pc:docMk/>
            <pc:sldMk cId="1668879388" sldId="282"/>
            <ac:spMk id="14" creationId="{1BA1936D-978C-4E54-B9E0-6E89B51F0F17}"/>
          </ac:spMkLst>
        </pc:spChg>
        <pc:spChg chg="mod">
          <ac:chgData name="Nicolas Benech" userId="0051dd42c30e75a5" providerId="LiveId" clId="{AC004B9F-34E0-4E3A-B34A-D4FE70970C4A}" dt="2020-07-14T22:50:35.758" v="4434" actId="20577"/>
          <ac:spMkLst>
            <pc:docMk/>
            <pc:sldMk cId="1668879388" sldId="282"/>
            <ac:spMk id="15" creationId="{53EA07E1-5CA7-4B79-B279-5F52A9CF32FD}"/>
          </ac:spMkLst>
        </pc:spChg>
        <pc:grpChg chg="add mod">
          <ac:chgData name="Nicolas Benech" userId="0051dd42c30e75a5" providerId="LiveId" clId="{AC004B9F-34E0-4E3A-B34A-D4FE70970C4A}" dt="2020-07-14T22:49:20.527" v="4427" actId="164"/>
          <ac:grpSpMkLst>
            <pc:docMk/>
            <pc:sldMk cId="1668879388" sldId="282"/>
            <ac:grpSpMk id="5" creationId="{2815E4A1-E605-45A0-A85C-0E5AE701DC7A}"/>
          </ac:grpSpMkLst>
        </pc:grpChg>
        <pc:cxnChg chg="mod">
          <ac:chgData name="Nicolas Benech" userId="0051dd42c30e75a5" providerId="LiveId" clId="{AC004B9F-34E0-4E3A-B34A-D4FE70970C4A}" dt="2020-07-14T22:49:20.527" v="4427" actId="164"/>
          <ac:cxnSpMkLst>
            <pc:docMk/>
            <pc:sldMk cId="1668879388" sldId="282"/>
            <ac:cxnSpMk id="6" creationId="{ACD7B647-3879-45AA-845D-C71CFA02D060}"/>
          </ac:cxnSpMkLst>
        </pc:cxnChg>
      </pc:sldChg>
      <pc:sldChg chg="addSp modSp mod modAnim">
        <pc:chgData name="Nicolas Benech" userId="0051dd42c30e75a5" providerId="LiveId" clId="{AC004B9F-34E0-4E3A-B34A-D4FE70970C4A}" dt="2020-07-15T10:49:33.943" v="4458"/>
        <pc:sldMkLst>
          <pc:docMk/>
          <pc:sldMk cId="826811037" sldId="285"/>
        </pc:sldMkLst>
        <pc:spChg chg="mod">
          <ac:chgData name="Nicolas Benech" userId="0051dd42c30e75a5" providerId="LiveId" clId="{AC004B9F-34E0-4E3A-B34A-D4FE70970C4A}" dt="2020-07-14T22:51:06.029" v="4436" actId="20577"/>
          <ac:spMkLst>
            <pc:docMk/>
            <pc:sldMk cId="826811037" sldId="285"/>
            <ac:spMk id="9" creationId="{51D46E33-B706-4C55-AADC-4F09174D3A70}"/>
          </ac:spMkLst>
        </pc:spChg>
        <pc:spChg chg="mod">
          <ac:chgData name="Nicolas Benech" userId="0051dd42c30e75a5" providerId="LiveId" clId="{AC004B9F-34E0-4E3A-B34A-D4FE70970C4A}" dt="2020-07-15T10:49:08.419" v="4455" actId="164"/>
          <ac:spMkLst>
            <pc:docMk/>
            <pc:sldMk cId="826811037" sldId="285"/>
            <ac:spMk id="11" creationId="{C36582AD-D53C-4285-A489-22226F9BC90D}"/>
          </ac:spMkLst>
        </pc:spChg>
        <pc:spChg chg="mod">
          <ac:chgData name="Nicolas Benech" userId="0051dd42c30e75a5" providerId="LiveId" clId="{AC004B9F-34E0-4E3A-B34A-D4FE70970C4A}" dt="2020-07-14T22:51:46.361" v="4440" actId="20577"/>
          <ac:spMkLst>
            <pc:docMk/>
            <pc:sldMk cId="826811037" sldId="285"/>
            <ac:spMk id="12" creationId="{5A6F7261-D64B-42DB-B154-E26759B08585}"/>
          </ac:spMkLst>
        </pc:spChg>
        <pc:spChg chg="mod">
          <ac:chgData name="Nicolas Benech" userId="0051dd42c30e75a5" providerId="LiveId" clId="{AC004B9F-34E0-4E3A-B34A-D4FE70970C4A}" dt="2020-07-14T22:51:29.982" v="4438" actId="20577"/>
          <ac:spMkLst>
            <pc:docMk/>
            <pc:sldMk cId="826811037" sldId="285"/>
            <ac:spMk id="13" creationId="{D4858ED8-3AE7-4321-8992-0B860CC8426C}"/>
          </ac:spMkLst>
        </pc:spChg>
        <pc:spChg chg="mod">
          <ac:chgData name="Nicolas Benech" userId="0051dd42c30e75a5" providerId="LiveId" clId="{AC004B9F-34E0-4E3A-B34A-D4FE70970C4A}" dt="2020-07-15T10:49:08.419" v="4455" actId="164"/>
          <ac:spMkLst>
            <pc:docMk/>
            <pc:sldMk cId="826811037" sldId="285"/>
            <ac:spMk id="14" creationId="{7049B25D-682E-474E-906B-1384F7867938}"/>
          </ac:spMkLst>
        </pc:spChg>
        <pc:grpChg chg="add mod">
          <ac:chgData name="Nicolas Benech" userId="0051dd42c30e75a5" providerId="LiveId" clId="{AC004B9F-34E0-4E3A-B34A-D4FE70970C4A}" dt="2020-07-15T10:49:08.419" v="4455" actId="164"/>
          <ac:grpSpMkLst>
            <pc:docMk/>
            <pc:sldMk cId="826811037" sldId="285"/>
            <ac:grpSpMk id="2" creationId="{E343E086-681D-4EF3-A22D-BA088903A285}"/>
          </ac:grpSpMkLst>
        </pc:grpChg>
      </pc:sldChg>
      <pc:sldChg chg="addSp modSp mod modAnim">
        <pc:chgData name="Nicolas Benech" userId="0051dd42c30e75a5" providerId="LiveId" clId="{AC004B9F-34E0-4E3A-B34A-D4FE70970C4A}" dt="2020-07-15T11:41:42.413" v="5110" actId="1076"/>
        <pc:sldMkLst>
          <pc:docMk/>
          <pc:sldMk cId="2472444560" sldId="286"/>
        </pc:sldMkLst>
        <pc:spChg chg="mod">
          <ac:chgData name="Nicolas Benech" userId="0051dd42c30e75a5" providerId="LiveId" clId="{AC004B9F-34E0-4E3A-B34A-D4FE70970C4A}" dt="2020-07-15T10:49:50.441" v="4459" actId="164"/>
          <ac:spMkLst>
            <pc:docMk/>
            <pc:sldMk cId="2472444560" sldId="286"/>
            <ac:spMk id="4" creationId="{773DEB39-2456-415D-83AE-79363A3CB913}"/>
          </ac:spMkLst>
        </pc:spChg>
        <pc:spChg chg="mod">
          <ac:chgData name="Nicolas Benech" userId="0051dd42c30e75a5" providerId="LiveId" clId="{AC004B9F-34E0-4E3A-B34A-D4FE70970C4A}" dt="2020-07-15T10:49:50.441" v="4459" actId="164"/>
          <ac:spMkLst>
            <pc:docMk/>
            <pc:sldMk cId="2472444560" sldId="286"/>
            <ac:spMk id="5" creationId="{7611D54F-F87F-4162-B1C5-C1D29BACE965}"/>
          </ac:spMkLst>
        </pc:spChg>
        <pc:spChg chg="mod">
          <ac:chgData name="Nicolas Benech" userId="0051dd42c30e75a5" providerId="LiveId" clId="{AC004B9F-34E0-4E3A-B34A-D4FE70970C4A}" dt="2020-07-15T10:50:01.653" v="4461" actId="164"/>
          <ac:spMkLst>
            <pc:docMk/>
            <pc:sldMk cId="2472444560" sldId="286"/>
            <ac:spMk id="6" creationId="{91AD683E-836B-4BA2-A470-951BA7496895}"/>
          </ac:spMkLst>
        </pc:spChg>
        <pc:spChg chg="mod">
          <ac:chgData name="Nicolas Benech" userId="0051dd42c30e75a5" providerId="LiveId" clId="{AC004B9F-34E0-4E3A-B34A-D4FE70970C4A}" dt="2020-07-15T10:50:01.653" v="4461" actId="164"/>
          <ac:spMkLst>
            <pc:docMk/>
            <pc:sldMk cId="2472444560" sldId="286"/>
            <ac:spMk id="7" creationId="{DF15AC9C-FD19-47EF-921D-395A4089D485}"/>
          </ac:spMkLst>
        </pc:spChg>
        <pc:spChg chg="mod">
          <ac:chgData name="Nicolas Benech" userId="0051dd42c30e75a5" providerId="LiveId" clId="{AC004B9F-34E0-4E3A-B34A-D4FE70970C4A}" dt="2020-07-13T10:16:11.558" v="10" actId="1035"/>
          <ac:spMkLst>
            <pc:docMk/>
            <pc:sldMk cId="2472444560" sldId="286"/>
            <ac:spMk id="22" creationId="{C43ED9A3-9868-4320-A96B-4469F0785421}"/>
          </ac:spMkLst>
        </pc:spChg>
        <pc:spChg chg="mod">
          <ac:chgData name="Nicolas Benech" userId="0051dd42c30e75a5" providerId="LiveId" clId="{AC004B9F-34E0-4E3A-B34A-D4FE70970C4A}" dt="2020-07-15T10:50:59.019" v="4468" actId="1076"/>
          <ac:spMkLst>
            <pc:docMk/>
            <pc:sldMk cId="2472444560" sldId="286"/>
            <ac:spMk id="23" creationId="{A2F6DFB0-ED3D-4414-B9F2-24F4007A9D99}"/>
          </ac:spMkLst>
        </pc:spChg>
        <pc:spChg chg="mod">
          <ac:chgData name="Nicolas Benech" userId="0051dd42c30e75a5" providerId="LiveId" clId="{AC004B9F-34E0-4E3A-B34A-D4FE70970C4A}" dt="2020-07-15T10:51:18" v="4474" actId="20577"/>
          <ac:spMkLst>
            <pc:docMk/>
            <pc:sldMk cId="2472444560" sldId="286"/>
            <ac:spMk id="24" creationId="{68C9DA55-A27A-4688-9629-5A68DE0C6982}"/>
          </ac:spMkLst>
        </pc:spChg>
        <pc:spChg chg="add mod">
          <ac:chgData name="Nicolas Benech" userId="0051dd42c30e75a5" providerId="LiveId" clId="{AC004B9F-34E0-4E3A-B34A-D4FE70970C4A}" dt="2020-07-15T11:41:11.937" v="5098" actId="164"/>
          <ac:spMkLst>
            <pc:docMk/>
            <pc:sldMk cId="2472444560" sldId="286"/>
            <ac:spMk id="29" creationId="{D68719C6-78C3-4CD6-8F52-D4CFF7D1F906}"/>
          </ac:spMkLst>
        </pc:spChg>
        <pc:grpChg chg="add mod">
          <ac:chgData name="Nicolas Benech" userId="0051dd42c30e75a5" providerId="LiveId" clId="{AC004B9F-34E0-4E3A-B34A-D4FE70970C4A}" dt="2020-07-15T10:49:50.441" v="4459" actId="164"/>
          <ac:grpSpMkLst>
            <pc:docMk/>
            <pc:sldMk cId="2472444560" sldId="286"/>
            <ac:grpSpMk id="2" creationId="{E13B098C-A937-49C4-97BA-DE8FD9A2107B}"/>
          </ac:grpSpMkLst>
        </pc:grpChg>
        <pc:grpChg chg="add mod">
          <ac:chgData name="Nicolas Benech" userId="0051dd42c30e75a5" providerId="LiveId" clId="{AC004B9F-34E0-4E3A-B34A-D4FE70970C4A}" dt="2020-07-15T10:50:01.653" v="4461" actId="164"/>
          <ac:grpSpMkLst>
            <pc:docMk/>
            <pc:sldMk cId="2472444560" sldId="286"/>
            <ac:grpSpMk id="3" creationId="{D2E19096-9CAF-42C7-A050-38C00F99B06B}"/>
          </ac:grpSpMkLst>
        </pc:grpChg>
        <pc:grpChg chg="mod">
          <ac:chgData name="Nicolas Benech" userId="0051dd42c30e75a5" providerId="LiveId" clId="{AC004B9F-34E0-4E3A-B34A-D4FE70970C4A}" dt="2020-07-15T11:41:18.206" v="5100" actId="1076"/>
          <ac:grpSpMkLst>
            <pc:docMk/>
            <pc:sldMk cId="2472444560" sldId="286"/>
            <ac:grpSpMk id="19" creationId="{4B2FB1DB-2C0E-42DB-BF10-886BC5C26AE2}"/>
          </ac:grpSpMkLst>
        </pc:grpChg>
        <pc:grpChg chg="add mod">
          <ac:chgData name="Nicolas Benech" userId="0051dd42c30e75a5" providerId="LiveId" clId="{AC004B9F-34E0-4E3A-B34A-D4FE70970C4A}" dt="2020-07-15T11:41:42.413" v="5110" actId="1076"/>
          <ac:grpSpMkLst>
            <pc:docMk/>
            <pc:sldMk cId="2472444560" sldId="286"/>
            <ac:grpSpMk id="30" creationId="{19FDEACE-4671-4D65-AA34-8D478EE7F591}"/>
          </ac:grpSpMkLst>
        </pc:grpChg>
        <pc:cxnChg chg="add mod">
          <ac:chgData name="Nicolas Benech" userId="0051dd42c30e75a5" providerId="LiveId" clId="{AC004B9F-34E0-4E3A-B34A-D4FE70970C4A}" dt="2020-07-15T11:39:22.260" v="5074" actId="1582"/>
          <ac:cxnSpMkLst>
            <pc:docMk/>
            <pc:sldMk cId="2472444560" sldId="286"/>
            <ac:cxnSpMk id="16" creationId="{274FA7B4-9032-466D-8DFA-15537276BBE1}"/>
          </ac:cxnSpMkLst>
        </pc:cxnChg>
        <pc:cxnChg chg="add mod">
          <ac:chgData name="Nicolas Benech" userId="0051dd42c30e75a5" providerId="LiveId" clId="{AC004B9F-34E0-4E3A-B34A-D4FE70970C4A}" dt="2020-07-15T11:39:38.199" v="5077" actId="14100"/>
          <ac:cxnSpMkLst>
            <pc:docMk/>
            <pc:sldMk cId="2472444560" sldId="286"/>
            <ac:cxnSpMk id="25" creationId="{BE5F1B53-9177-4783-8C7C-37C93F1A5A3F}"/>
          </ac:cxnSpMkLst>
        </pc:cxnChg>
        <pc:cxnChg chg="add mod">
          <ac:chgData name="Nicolas Benech" userId="0051dd42c30e75a5" providerId="LiveId" clId="{AC004B9F-34E0-4E3A-B34A-D4FE70970C4A}" dt="2020-07-15T11:41:11.937" v="5098" actId="164"/>
          <ac:cxnSpMkLst>
            <pc:docMk/>
            <pc:sldMk cId="2472444560" sldId="286"/>
            <ac:cxnSpMk id="28" creationId="{953A2BE0-A211-44DC-9C8D-8DCE42D9B2F6}"/>
          </ac:cxnSpMkLst>
        </pc:cxnChg>
      </pc:sldChg>
      <pc:sldChg chg="addSp modSp mod modAnim">
        <pc:chgData name="Nicolas Benech" userId="0051dd42c30e75a5" providerId="LiveId" clId="{AC004B9F-34E0-4E3A-B34A-D4FE70970C4A}" dt="2020-07-15T11:00:32.432" v="4709"/>
        <pc:sldMkLst>
          <pc:docMk/>
          <pc:sldMk cId="4112600125" sldId="287"/>
        </pc:sldMkLst>
        <pc:spChg chg="mod">
          <ac:chgData name="Nicolas Benech" userId="0051dd42c30e75a5" providerId="LiveId" clId="{AC004B9F-34E0-4E3A-B34A-D4FE70970C4A}" dt="2020-07-14T22:52:40.199" v="4442" actId="20577"/>
          <ac:spMkLst>
            <pc:docMk/>
            <pc:sldMk cId="4112600125" sldId="287"/>
            <ac:spMk id="5" creationId="{2951DA2F-EAD7-41B2-A0B5-A0BFD1F0348D}"/>
          </ac:spMkLst>
        </pc:spChg>
        <pc:spChg chg="mod">
          <ac:chgData name="Nicolas Benech" userId="0051dd42c30e75a5" providerId="LiveId" clId="{AC004B9F-34E0-4E3A-B34A-D4FE70970C4A}" dt="2020-07-15T10:52:12.907" v="4479" actId="164"/>
          <ac:spMkLst>
            <pc:docMk/>
            <pc:sldMk cId="4112600125" sldId="287"/>
            <ac:spMk id="7" creationId="{66758CDE-CD80-46DD-BC33-AB9CEF8FECFA}"/>
          </ac:spMkLst>
        </pc:spChg>
        <pc:spChg chg="mod">
          <ac:chgData name="Nicolas Benech" userId="0051dd42c30e75a5" providerId="LiveId" clId="{AC004B9F-34E0-4E3A-B34A-D4FE70970C4A}" dt="2020-07-15T10:52:12.907" v="4479" actId="164"/>
          <ac:spMkLst>
            <pc:docMk/>
            <pc:sldMk cId="4112600125" sldId="287"/>
            <ac:spMk id="8" creationId="{EA4CB0B4-F163-4B1B-A7CD-938C24696932}"/>
          </ac:spMkLst>
        </pc:spChg>
        <pc:spChg chg="mod">
          <ac:chgData name="Nicolas Benech" userId="0051dd42c30e75a5" providerId="LiveId" clId="{AC004B9F-34E0-4E3A-B34A-D4FE70970C4A}" dt="2020-07-15T10:52:22.223" v="4481" actId="164"/>
          <ac:spMkLst>
            <pc:docMk/>
            <pc:sldMk cId="4112600125" sldId="287"/>
            <ac:spMk id="9" creationId="{EB9B57D6-3AA4-44E0-ADAA-A200AF46F505}"/>
          </ac:spMkLst>
        </pc:spChg>
        <pc:spChg chg="mod">
          <ac:chgData name="Nicolas Benech" userId="0051dd42c30e75a5" providerId="LiveId" clId="{AC004B9F-34E0-4E3A-B34A-D4FE70970C4A}" dt="2020-07-15T10:52:22.223" v="4481" actId="164"/>
          <ac:spMkLst>
            <pc:docMk/>
            <pc:sldMk cId="4112600125" sldId="287"/>
            <ac:spMk id="10" creationId="{4B1E9524-6111-4DA5-8560-CA19E5FAFEBF}"/>
          </ac:spMkLst>
        </pc:spChg>
        <pc:spChg chg="add mod">
          <ac:chgData name="Nicolas Benech" userId="0051dd42c30e75a5" providerId="LiveId" clId="{AC004B9F-34E0-4E3A-B34A-D4FE70970C4A}" dt="2020-07-15T11:00:25.471" v="4707" actId="164"/>
          <ac:spMkLst>
            <pc:docMk/>
            <pc:sldMk cId="4112600125" sldId="287"/>
            <ac:spMk id="21" creationId="{182CB033-B157-455A-BA16-DA628CB395C9}"/>
          </ac:spMkLst>
        </pc:spChg>
        <pc:spChg chg="add mod">
          <ac:chgData name="Nicolas Benech" userId="0051dd42c30e75a5" providerId="LiveId" clId="{AC004B9F-34E0-4E3A-B34A-D4FE70970C4A}" dt="2020-07-15T11:00:05.712" v="4706" actId="20577"/>
          <ac:spMkLst>
            <pc:docMk/>
            <pc:sldMk cId="4112600125" sldId="287"/>
            <ac:spMk id="22" creationId="{32955FE7-8E3F-4B26-BC51-B9E465207C9E}"/>
          </ac:spMkLst>
        </pc:spChg>
        <pc:grpChg chg="add mod">
          <ac:chgData name="Nicolas Benech" userId="0051dd42c30e75a5" providerId="LiveId" clId="{AC004B9F-34E0-4E3A-B34A-D4FE70970C4A}" dt="2020-07-15T10:52:12.907" v="4479" actId="164"/>
          <ac:grpSpMkLst>
            <pc:docMk/>
            <pc:sldMk cId="4112600125" sldId="287"/>
            <ac:grpSpMk id="2" creationId="{EFC29355-FD3F-4627-9CC9-EE0C4260FE1D}"/>
          </ac:grpSpMkLst>
        </pc:grpChg>
        <pc:grpChg chg="add mod">
          <ac:chgData name="Nicolas Benech" userId="0051dd42c30e75a5" providerId="LiveId" clId="{AC004B9F-34E0-4E3A-B34A-D4FE70970C4A}" dt="2020-07-15T10:52:22.223" v="4481" actId="164"/>
          <ac:grpSpMkLst>
            <pc:docMk/>
            <pc:sldMk cId="4112600125" sldId="287"/>
            <ac:grpSpMk id="3" creationId="{2506101F-4057-454F-AB4B-6E74ED462776}"/>
          </ac:grpSpMkLst>
        </pc:grpChg>
        <pc:grpChg chg="mod">
          <ac:chgData name="Nicolas Benech" userId="0051dd42c30e75a5" providerId="LiveId" clId="{AC004B9F-34E0-4E3A-B34A-D4FE70970C4A}" dt="2020-07-15T11:00:25.471" v="4707" actId="164"/>
          <ac:grpSpMkLst>
            <pc:docMk/>
            <pc:sldMk cId="4112600125" sldId="287"/>
            <ac:grpSpMk id="13" creationId="{6B5DD4F4-3827-4B61-9F8F-C4C44729CE7D}"/>
          </ac:grpSpMkLst>
        </pc:grpChg>
        <pc:grpChg chg="add mod">
          <ac:chgData name="Nicolas Benech" userId="0051dd42c30e75a5" providerId="LiveId" clId="{AC004B9F-34E0-4E3A-B34A-D4FE70970C4A}" dt="2020-07-15T11:00:25.471" v="4707" actId="164"/>
          <ac:grpSpMkLst>
            <pc:docMk/>
            <pc:sldMk cId="4112600125" sldId="287"/>
            <ac:grpSpMk id="23" creationId="{5AE0DC05-3EFF-4D59-B550-488B19F9985D}"/>
          </ac:grpSpMkLst>
        </pc:grpChg>
      </pc:sldChg>
      <pc:sldChg chg="addSp modSp modAnim">
        <pc:chgData name="Nicolas Benech" userId="0051dd42c30e75a5" providerId="LiveId" clId="{AC004B9F-34E0-4E3A-B34A-D4FE70970C4A}" dt="2020-07-15T11:43:44.229" v="5119"/>
        <pc:sldMkLst>
          <pc:docMk/>
          <pc:sldMk cId="210733402" sldId="288"/>
        </pc:sldMkLst>
        <pc:spChg chg="mod">
          <ac:chgData name="Nicolas Benech" userId="0051dd42c30e75a5" providerId="LiveId" clId="{AC004B9F-34E0-4E3A-B34A-D4FE70970C4A}" dt="2020-07-15T11:00:57.256" v="4710" actId="164"/>
          <ac:spMkLst>
            <pc:docMk/>
            <pc:sldMk cId="210733402" sldId="288"/>
            <ac:spMk id="5" creationId="{753A1928-A008-49AA-B4E8-821C9FB7F4E2}"/>
          </ac:spMkLst>
        </pc:spChg>
        <pc:spChg chg="mod">
          <ac:chgData name="Nicolas Benech" userId="0051dd42c30e75a5" providerId="LiveId" clId="{AC004B9F-34E0-4E3A-B34A-D4FE70970C4A}" dt="2020-07-15T11:00:57.256" v="4710" actId="164"/>
          <ac:spMkLst>
            <pc:docMk/>
            <pc:sldMk cId="210733402" sldId="288"/>
            <ac:spMk id="6" creationId="{D745413F-1B8F-4910-8920-7D0D24CAF7F6}"/>
          </ac:spMkLst>
        </pc:spChg>
        <pc:spChg chg="mod">
          <ac:chgData name="Nicolas Benech" userId="0051dd42c30e75a5" providerId="LiveId" clId="{AC004B9F-34E0-4E3A-B34A-D4FE70970C4A}" dt="2020-07-15T11:01:51.960" v="4718" actId="20577"/>
          <ac:spMkLst>
            <pc:docMk/>
            <pc:sldMk cId="210733402" sldId="288"/>
            <ac:spMk id="20" creationId="{9F7B8E44-134B-4BA8-B41D-DBC6FC55BDC9}"/>
          </ac:spMkLst>
        </pc:spChg>
        <pc:spChg chg="mod">
          <ac:chgData name="Nicolas Benech" userId="0051dd42c30e75a5" providerId="LiveId" clId="{AC004B9F-34E0-4E3A-B34A-D4FE70970C4A}" dt="2020-07-14T22:53:20.492" v="4444" actId="20577"/>
          <ac:spMkLst>
            <pc:docMk/>
            <pc:sldMk cId="210733402" sldId="288"/>
            <ac:spMk id="25" creationId="{82186586-E128-4863-B5B2-5F22F8B67A5C}"/>
          </ac:spMkLst>
        </pc:spChg>
        <pc:grpChg chg="add mod">
          <ac:chgData name="Nicolas Benech" userId="0051dd42c30e75a5" providerId="LiveId" clId="{AC004B9F-34E0-4E3A-B34A-D4FE70970C4A}" dt="2020-07-15T11:00:57.256" v="4710" actId="164"/>
          <ac:grpSpMkLst>
            <pc:docMk/>
            <pc:sldMk cId="210733402" sldId="288"/>
            <ac:grpSpMk id="2" creationId="{2774197D-519F-4E64-A9E3-938F64BD353C}"/>
          </ac:grpSpMkLst>
        </pc:grpChg>
      </pc:sldChg>
      <pc:sldChg chg="addSp delSp modSp mod modAnim">
        <pc:chgData name="Nicolas Benech" userId="0051dd42c30e75a5" providerId="LiveId" clId="{AC004B9F-34E0-4E3A-B34A-D4FE70970C4A}" dt="2020-07-15T11:04:03.981" v="4731"/>
        <pc:sldMkLst>
          <pc:docMk/>
          <pc:sldMk cId="479312939" sldId="289"/>
        </pc:sldMkLst>
        <pc:spChg chg="add mod">
          <ac:chgData name="Nicolas Benech" userId="0051dd42c30e75a5" providerId="LiveId" clId="{AC004B9F-34E0-4E3A-B34A-D4FE70970C4A}" dt="2020-07-13T11:05:17.062" v="146" actId="207"/>
          <ac:spMkLst>
            <pc:docMk/>
            <pc:sldMk cId="479312939" sldId="289"/>
            <ac:spMk id="2" creationId="{298DDFBD-EE37-4AA8-BB91-16EED8DCE9CE}"/>
          </ac:spMkLst>
        </pc:spChg>
        <pc:spChg chg="del mod topLvl">
          <ac:chgData name="Nicolas Benech" userId="0051dd42c30e75a5" providerId="LiveId" clId="{AC004B9F-34E0-4E3A-B34A-D4FE70970C4A}" dt="2020-07-13T11:01:59.598" v="81" actId="478"/>
          <ac:spMkLst>
            <pc:docMk/>
            <pc:sldMk cId="479312939" sldId="289"/>
            <ac:spMk id="6" creationId="{6B968A62-396C-42A2-BD4E-D66D4451655B}"/>
          </ac:spMkLst>
        </pc:spChg>
        <pc:spChg chg="mod topLvl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8" creationId="{13E0C3C8-A607-4147-B26A-483727CB9D14}"/>
          </ac:spMkLst>
        </pc:spChg>
        <pc:spChg chg="mod topLvl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9" creationId="{D1464ECA-F486-4AFC-8199-C29E7C82E3AC}"/>
          </ac:spMkLst>
        </pc:spChg>
        <pc:spChg chg="del mod topLvl">
          <ac:chgData name="Nicolas Benech" userId="0051dd42c30e75a5" providerId="LiveId" clId="{AC004B9F-34E0-4E3A-B34A-D4FE70970C4A}" dt="2020-07-13T11:02:42.076" v="88" actId="478"/>
          <ac:spMkLst>
            <pc:docMk/>
            <pc:sldMk cId="479312939" sldId="289"/>
            <ac:spMk id="10" creationId="{C3A6C99A-080B-4B76-AB1E-702B24C21E07}"/>
          </ac:spMkLst>
        </pc:spChg>
        <pc:spChg chg="del mod topLvl">
          <ac:chgData name="Nicolas Benech" userId="0051dd42c30e75a5" providerId="LiveId" clId="{AC004B9F-34E0-4E3A-B34A-D4FE70970C4A}" dt="2020-07-13T11:10:45.072" v="468" actId="478"/>
          <ac:spMkLst>
            <pc:docMk/>
            <pc:sldMk cId="479312939" sldId="289"/>
            <ac:spMk id="11" creationId="{5E45313B-E479-4C1A-8AA3-1D6CC5D2C88F}"/>
          </ac:spMkLst>
        </pc:spChg>
        <pc:spChg chg="del mod topLvl">
          <ac:chgData name="Nicolas Benech" userId="0051dd42c30e75a5" providerId="LiveId" clId="{AC004B9F-34E0-4E3A-B34A-D4FE70970C4A}" dt="2020-07-13T11:10:43.611" v="467" actId="478"/>
          <ac:spMkLst>
            <pc:docMk/>
            <pc:sldMk cId="479312939" sldId="289"/>
            <ac:spMk id="12" creationId="{5E011E46-680C-42EE-9F75-31F4D68A62A3}"/>
          </ac:spMkLst>
        </pc:spChg>
        <pc:spChg chg="del mod topLvl">
          <ac:chgData name="Nicolas Benech" userId="0051dd42c30e75a5" providerId="LiveId" clId="{AC004B9F-34E0-4E3A-B34A-D4FE70970C4A}" dt="2020-07-13T11:10:41.249" v="466" actId="478"/>
          <ac:spMkLst>
            <pc:docMk/>
            <pc:sldMk cId="479312939" sldId="289"/>
            <ac:spMk id="13" creationId="{D7ADC5AA-80AE-47F3-B147-71307AB3CB59}"/>
          </ac:spMkLst>
        </pc:spChg>
        <pc:spChg chg="del mod topLvl">
          <ac:chgData name="Nicolas Benech" userId="0051dd42c30e75a5" providerId="LiveId" clId="{AC004B9F-34E0-4E3A-B34A-D4FE70970C4A}" dt="2020-07-13T11:02:10.209" v="83" actId="478"/>
          <ac:spMkLst>
            <pc:docMk/>
            <pc:sldMk cId="479312939" sldId="289"/>
            <ac:spMk id="14" creationId="{D2479B7E-E3F5-4C9A-906F-C3BC6D4A1340}"/>
          </ac:spMkLst>
        </pc:spChg>
        <pc:spChg chg="del mod topLvl">
          <ac:chgData name="Nicolas Benech" userId="0051dd42c30e75a5" providerId="LiveId" clId="{AC004B9F-34E0-4E3A-B34A-D4FE70970C4A}" dt="2020-07-13T11:02:05.791" v="82" actId="478"/>
          <ac:spMkLst>
            <pc:docMk/>
            <pc:sldMk cId="479312939" sldId="289"/>
            <ac:spMk id="15" creationId="{F87F63C2-2017-417E-BAF8-A608B0F8D11E}"/>
          </ac:spMkLst>
        </pc:spChg>
        <pc:spChg chg="add mod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22" creationId="{C701A41E-B281-4E99-8C75-EFE8CC5CBDC5}"/>
          </ac:spMkLst>
        </pc:spChg>
        <pc:spChg chg="add mod">
          <ac:chgData name="Nicolas Benech" userId="0051dd42c30e75a5" providerId="LiveId" clId="{AC004B9F-34E0-4E3A-B34A-D4FE70970C4A}" dt="2020-07-13T11:06:07.112" v="246" actId="20577"/>
          <ac:spMkLst>
            <pc:docMk/>
            <pc:sldMk cId="479312939" sldId="289"/>
            <ac:spMk id="23" creationId="{3278D6F3-88EF-4534-B331-814CFBA0D773}"/>
          </ac:spMkLst>
        </pc:spChg>
        <pc:spChg chg="add mod">
          <ac:chgData name="Nicolas Benech" userId="0051dd42c30e75a5" providerId="LiveId" clId="{AC004B9F-34E0-4E3A-B34A-D4FE70970C4A}" dt="2020-07-13T11:15:05.601" v="582" actId="1076"/>
          <ac:spMkLst>
            <pc:docMk/>
            <pc:sldMk cId="479312939" sldId="289"/>
            <ac:spMk id="26" creationId="{11D53889-840F-4EC7-AA37-A93812E17048}"/>
          </ac:spMkLst>
        </pc:spChg>
        <pc:spChg chg="add mod">
          <ac:chgData name="Nicolas Benech" userId="0051dd42c30e75a5" providerId="LiveId" clId="{AC004B9F-34E0-4E3A-B34A-D4FE70970C4A}" dt="2020-07-13T11:07:52.525" v="360" actId="20577"/>
          <ac:spMkLst>
            <pc:docMk/>
            <pc:sldMk cId="479312939" sldId="289"/>
            <ac:spMk id="27" creationId="{3AD833CF-3E2B-41EB-9F5C-2029A211B8FF}"/>
          </ac:spMkLst>
        </pc:spChg>
        <pc:spChg chg="add mod">
          <ac:chgData name="Nicolas Benech" userId="0051dd42c30e75a5" providerId="LiveId" clId="{AC004B9F-34E0-4E3A-B34A-D4FE70970C4A}" dt="2020-07-13T11:10:03.353" v="464" actId="1076"/>
          <ac:spMkLst>
            <pc:docMk/>
            <pc:sldMk cId="479312939" sldId="289"/>
            <ac:spMk id="28" creationId="{E7909B80-6290-4341-973B-18CFF4CF1FD9}"/>
          </ac:spMkLst>
        </pc:spChg>
        <pc:spChg chg="add mod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29" creationId="{4474ECAD-227E-4C95-99F4-271E5B0E5BE1}"/>
          </ac:spMkLst>
        </pc:spChg>
        <pc:spChg chg="add del mod">
          <ac:chgData name="Nicolas Benech" userId="0051dd42c30e75a5" providerId="LiveId" clId="{AC004B9F-34E0-4E3A-B34A-D4FE70970C4A}" dt="2020-07-13T11:11:43.290" v="476" actId="767"/>
          <ac:spMkLst>
            <pc:docMk/>
            <pc:sldMk cId="479312939" sldId="289"/>
            <ac:spMk id="30" creationId="{CF310264-E052-423A-ABF1-BD8ED93E5AE0}"/>
          </ac:spMkLst>
        </pc:spChg>
        <pc:spChg chg="add mod">
          <ac:chgData name="Nicolas Benech" userId="0051dd42c30e75a5" providerId="LiveId" clId="{AC004B9F-34E0-4E3A-B34A-D4FE70970C4A}" dt="2020-07-13T11:12:17.382" v="491" actId="20577"/>
          <ac:spMkLst>
            <pc:docMk/>
            <pc:sldMk cId="479312939" sldId="289"/>
            <ac:spMk id="31" creationId="{A56B56AB-5376-45B8-8ED4-9407171E2678}"/>
          </ac:spMkLst>
        </pc:spChg>
        <pc:spChg chg="add mod">
          <ac:chgData name="Nicolas Benech" userId="0051dd42c30e75a5" providerId="LiveId" clId="{AC004B9F-34E0-4E3A-B34A-D4FE70970C4A}" dt="2020-07-13T11:13:56.418" v="574" actId="20577"/>
          <ac:spMkLst>
            <pc:docMk/>
            <pc:sldMk cId="479312939" sldId="289"/>
            <ac:spMk id="33" creationId="{7E076F89-D1A9-4F22-86A2-FDF7D7DB3422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4" creationId="{45BDCA56-BA19-48BF-8BFC-A08CFB3ED07E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5" creationId="{3C7217E4-989F-42D7-841A-6C95FA87D3E3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7" creationId="{6D4D6EDB-60FE-47BC-AEC4-E4376918A06E}"/>
          </ac:spMkLst>
        </pc:spChg>
        <pc:spChg chg="add mod">
          <ac:chgData name="Nicolas Benech" userId="0051dd42c30e75a5" providerId="LiveId" clId="{AC004B9F-34E0-4E3A-B34A-D4FE70970C4A}" dt="2020-07-15T11:03:03.890" v="4724" actId="164"/>
          <ac:spMkLst>
            <pc:docMk/>
            <pc:sldMk cId="479312939" sldId="289"/>
            <ac:spMk id="38" creationId="{B6111CDA-B78F-4F1F-81AC-28FDCD98E889}"/>
          </ac:spMkLst>
        </pc:spChg>
        <pc:spChg chg="add mod">
          <ac:chgData name="Nicolas Benech" userId="0051dd42c30e75a5" providerId="LiveId" clId="{AC004B9F-34E0-4E3A-B34A-D4FE70970C4A}" dt="2020-07-13T11:23:28.410" v="813" actId="20577"/>
          <ac:spMkLst>
            <pc:docMk/>
            <pc:sldMk cId="479312939" sldId="289"/>
            <ac:spMk id="39" creationId="{914DEFA4-5A23-448C-835D-61DA74F136B9}"/>
          </ac:spMkLst>
        </pc:spChg>
        <pc:spChg chg="add mod">
          <ac:chgData name="Nicolas Benech" userId="0051dd42c30e75a5" providerId="LiveId" clId="{AC004B9F-34E0-4E3A-B34A-D4FE70970C4A}" dt="2020-07-13T11:19:41.405" v="696" actId="1076"/>
          <ac:spMkLst>
            <pc:docMk/>
            <pc:sldMk cId="479312939" sldId="289"/>
            <ac:spMk id="40" creationId="{A24C9DA2-0F7B-4E34-992C-452B92EB7C42}"/>
          </ac:spMkLst>
        </pc:spChg>
        <pc:spChg chg="add mod">
          <ac:chgData name="Nicolas Benech" userId="0051dd42c30e75a5" providerId="LiveId" clId="{AC004B9F-34E0-4E3A-B34A-D4FE70970C4A}" dt="2020-07-13T11:23:48.691" v="830" actId="20577"/>
          <ac:spMkLst>
            <pc:docMk/>
            <pc:sldMk cId="479312939" sldId="289"/>
            <ac:spMk id="41" creationId="{19FC952C-49E6-47A1-85F7-CF152C454D33}"/>
          </ac:spMkLst>
        </pc:spChg>
        <pc:spChg chg="add mod">
          <ac:chgData name="Nicolas Benech" userId="0051dd42c30e75a5" providerId="LiveId" clId="{AC004B9F-34E0-4E3A-B34A-D4FE70970C4A}" dt="2020-07-13T11:28:01.272" v="876" actId="20577"/>
          <ac:spMkLst>
            <pc:docMk/>
            <pc:sldMk cId="479312939" sldId="289"/>
            <ac:spMk id="42" creationId="{E6A9384C-F4E4-4786-B4FC-5678AF6C2976}"/>
          </ac:spMkLst>
        </pc:spChg>
        <pc:grpChg chg="add del mod">
          <ac:chgData name="Nicolas Benech" userId="0051dd42c30e75a5" providerId="LiveId" clId="{AC004B9F-34E0-4E3A-B34A-D4FE70970C4A}" dt="2020-07-13T11:01:54.671" v="80" actId="165"/>
          <ac:grpSpMkLst>
            <pc:docMk/>
            <pc:sldMk cId="479312939" sldId="289"/>
            <ac:grpSpMk id="3" creationId="{BEBAE8DE-17AB-466D-9180-5538000B9B1D}"/>
          </ac:grpSpMkLst>
        </pc:grpChg>
        <pc:grpChg chg="add mod">
          <ac:chgData name="Nicolas Benech" userId="0051dd42c30e75a5" providerId="LiveId" clId="{AC004B9F-34E0-4E3A-B34A-D4FE70970C4A}" dt="2020-07-15T11:03:03.890" v="4724" actId="164"/>
          <ac:grpSpMkLst>
            <pc:docMk/>
            <pc:sldMk cId="479312939" sldId="289"/>
            <ac:grpSpMk id="3" creationId="{D3F83DF1-46FF-4C62-AE55-E0A3920E10DC}"/>
          </ac:grpSpMkLst>
        </pc:grpChg>
        <pc:grpChg chg="add mod">
          <ac:chgData name="Nicolas Benech" userId="0051dd42c30e75a5" providerId="LiveId" clId="{AC004B9F-34E0-4E3A-B34A-D4FE70970C4A}" dt="2020-07-13T11:12:17.382" v="491" actId="20577"/>
          <ac:grpSpMkLst>
            <pc:docMk/>
            <pc:sldMk cId="479312939" sldId="289"/>
            <ac:grpSpMk id="16" creationId="{E9FBFB86-27B0-4710-959E-33F746FEC97E}"/>
          </ac:grpSpMkLst>
        </pc:grpChg>
        <pc:grpChg chg="add mod">
          <ac:chgData name="Nicolas Benech" userId="0051dd42c30e75a5" providerId="LiveId" clId="{AC004B9F-34E0-4E3A-B34A-D4FE70970C4A}" dt="2020-07-13T11:12:17.382" v="491" actId="20577"/>
          <ac:grpSpMkLst>
            <pc:docMk/>
            <pc:sldMk cId="479312939" sldId="289"/>
            <ac:grpSpMk id="17" creationId="{983A0437-2739-416E-978C-AF3AF70AC46E}"/>
          </ac:grpSpMkLst>
        </pc:grpChg>
        <pc:grpChg chg="add del mod">
          <ac:chgData name="Nicolas Benech" userId="0051dd42c30e75a5" providerId="LiveId" clId="{AC004B9F-34E0-4E3A-B34A-D4FE70970C4A}" dt="2020-07-13T11:10:37.423" v="465" actId="165"/>
          <ac:grpSpMkLst>
            <pc:docMk/>
            <pc:sldMk cId="479312939" sldId="289"/>
            <ac:grpSpMk id="18" creationId="{E65CF63A-E0A5-4925-BC1B-074983B9B04B}"/>
          </ac:grpSpMkLst>
        </pc:grpChg>
        <pc:grpChg chg="add mod">
          <ac:chgData name="Nicolas Benech" userId="0051dd42c30e75a5" providerId="LiveId" clId="{AC004B9F-34E0-4E3A-B34A-D4FE70970C4A}" dt="2020-07-15T11:03:03.890" v="4724" actId="164"/>
          <ac:grpSpMkLst>
            <pc:docMk/>
            <pc:sldMk cId="479312939" sldId="289"/>
            <ac:grpSpMk id="32" creationId="{4D9B7276-B1A9-44C6-B17F-BFE9F16B7B6D}"/>
          </ac:grpSpMkLst>
        </pc:grpChg>
        <pc:cxnChg chg="mod topLvl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4" creationId="{FBB571F9-1639-4ECD-B084-390F6C4974D2}"/>
          </ac:cxnSpMkLst>
        </pc:cxnChg>
        <pc:cxnChg chg="mod topLvl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5" creationId="{6AD527D3-372E-4936-A81F-F2927D98A897}"/>
          </ac:cxnSpMkLst>
        </pc:cxnChg>
        <pc:cxnChg chg="mod topLvl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7" creationId="{F8A70566-47B2-478A-B96F-2F526763EBBB}"/>
          </ac:cxnSpMkLst>
        </pc:cxnChg>
        <pc:cxnChg chg="add mod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20" creationId="{13F15AC1-A199-4F6A-9675-F3F4EDB19960}"/>
          </ac:cxnSpMkLst>
        </pc:cxnChg>
        <pc:cxnChg chg="add mod">
          <ac:chgData name="Nicolas Benech" userId="0051dd42c30e75a5" providerId="LiveId" clId="{AC004B9F-34E0-4E3A-B34A-D4FE70970C4A}" dt="2020-07-13T11:12:17.382" v="491" actId="20577"/>
          <ac:cxnSpMkLst>
            <pc:docMk/>
            <pc:sldMk cId="479312939" sldId="289"/>
            <ac:cxnSpMk id="25" creationId="{47AF869D-F4F4-497E-8535-A4FBFD1EFDE2}"/>
          </ac:cxnSpMkLst>
        </pc:cxnChg>
        <pc:cxnChg chg="add mod">
          <ac:chgData name="Nicolas Benech" userId="0051dd42c30e75a5" providerId="LiveId" clId="{AC004B9F-34E0-4E3A-B34A-D4FE70970C4A}" dt="2020-07-15T11:03:03.890" v="4724" actId="164"/>
          <ac:cxnSpMkLst>
            <pc:docMk/>
            <pc:sldMk cId="479312939" sldId="289"/>
            <ac:cxnSpMk id="36" creationId="{9EF74CB4-544B-4A11-99F0-B137B6830935}"/>
          </ac:cxnSpMkLst>
        </pc:cxnChg>
      </pc:sldChg>
      <pc:sldChg chg="addSp delSp modSp new mod modAnim">
        <pc:chgData name="Nicolas Benech" userId="0051dd42c30e75a5" providerId="LiveId" clId="{AC004B9F-34E0-4E3A-B34A-D4FE70970C4A}" dt="2020-07-15T11:12:30.061" v="4861"/>
        <pc:sldMkLst>
          <pc:docMk/>
          <pc:sldMk cId="3151715691" sldId="290"/>
        </pc:sldMkLst>
        <pc:spChg chg="add mod">
          <ac:chgData name="Nicolas Benech" userId="0051dd42c30e75a5" providerId="LiveId" clId="{AC004B9F-34E0-4E3A-B34A-D4FE70970C4A}" dt="2020-07-15T11:08:29.242" v="4761" actId="208"/>
          <ac:spMkLst>
            <pc:docMk/>
            <pc:sldMk cId="3151715691" sldId="290"/>
            <ac:spMk id="2" creationId="{A4851138-924A-47ED-9515-9B7B5054846E}"/>
          </ac:spMkLst>
        </pc:spChg>
        <pc:spChg chg="del">
          <ac:chgData name="Nicolas Benech" userId="0051dd42c30e75a5" providerId="LiveId" clId="{AC004B9F-34E0-4E3A-B34A-D4FE70970C4A}" dt="2020-07-13T11:24:24.913" v="832" actId="478"/>
          <ac:spMkLst>
            <pc:docMk/>
            <pc:sldMk cId="3151715691" sldId="290"/>
            <ac:spMk id="2" creationId="{F76E7249-5515-4EF8-BD27-A24F2F8369F8}"/>
          </ac:spMkLst>
        </pc:spChg>
        <pc:spChg chg="del">
          <ac:chgData name="Nicolas Benech" userId="0051dd42c30e75a5" providerId="LiveId" clId="{AC004B9F-34E0-4E3A-B34A-D4FE70970C4A}" dt="2020-07-13T11:24:29.045" v="833" actId="478"/>
          <ac:spMkLst>
            <pc:docMk/>
            <pc:sldMk cId="3151715691" sldId="290"/>
            <ac:spMk id="3" creationId="{1A547C7B-EF84-428D-9983-D31E838675DB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6" creationId="{A628860F-612B-40FD-AF67-021A6E35A10F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8" creationId="{113EBAE3-1BBA-4F1C-BCB3-436518EB6EAE}"/>
          </ac:spMkLst>
        </pc:spChg>
        <pc:spChg chg="mod">
          <ac:chgData name="Nicolas Benech" userId="0051dd42c30e75a5" providerId="LiveId" clId="{AC004B9F-34E0-4E3A-B34A-D4FE70970C4A}" dt="2020-07-13T11:38:57.285" v="1001" actId="1038"/>
          <ac:spMkLst>
            <pc:docMk/>
            <pc:sldMk cId="3151715691" sldId="290"/>
            <ac:spMk id="10" creationId="{08D3DDDD-78D7-4566-8F12-E69C95BF8714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1" creationId="{7CCF43EF-1D6D-49D4-BF41-9441306D2D65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2" creationId="{BD414FB0-D98C-456C-BB74-DB193DD46B83}"/>
          </ac:spMkLst>
        </pc:spChg>
        <pc:spChg chg="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4" creationId="{6C2E32AC-7F5F-4838-8E87-3C8194352769}"/>
          </ac:spMkLst>
        </pc:spChg>
        <pc:spChg chg="add 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8" creationId="{3E3D2594-5AE6-4BEA-B473-2C1B4243730B}"/>
          </ac:spMkLst>
        </pc:spChg>
        <pc:spChg chg="add mod">
          <ac:chgData name="Nicolas Benech" userId="0051dd42c30e75a5" providerId="LiveId" clId="{AC004B9F-34E0-4E3A-B34A-D4FE70970C4A}" dt="2020-07-13T11:24:51.638" v="834"/>
          <ac:spMkLst>
            <pc:docMk/>
            <pc:sldMk cId="3151715691" sldId="290"/>
            <ac:spMk id="19" creationId="{7C32EA37-EB73-4CEB-A7B2-60DEDE092D10}"/>
          </ac:spMkLst>
        </pc:spChg>
        <pc:spChg chg="add mod">
          <ac:chgData name="Nicolas Benech" userId="0051dd42c30e75a5" providerId="LiveId" clId="{AC004B9F-34E0-4E3A-B34A-D4FE70970C4A}" dt="2020-07-15T11:08:56.619" v="4772" actId="164"/>
          <ac:spMkLst>
            <pc:docMk/>
            <pc:sldMk cId="3151715691" sldId="290"/>
            <ac:spMk id="20" creationId="{ED8B05CB-7729-4085-9E33-62121E5A2E85}"/>
          </ac:spMkLst>
        </pc:spChg>
        <pc:spChg chg="add del mod">
          <ac:chgData name="Nicolas Benech" userId="0051dd42c30e75a5" providerId="LiveId" clId="{AC004B9F-34E0-4E3A-B34A-D4FE70970C4A}" dt="2020-07-13T11:39:47.828" v="1005" actId="478"/>
          <ac:spMkLst>
            <pc:docMk/>
            <pc:sldMk cId="3151715691" sldId="290"/>
            <ac:spMk id="21" creationId="{E3782445-2A90-4A09-AC7A-295B6582FAE6}"/>
          </ac:spMkLst>
        </pc:spChg>
        <pc:spChg chg="add del mod">
          <ac:chgData name="Nicolas Benech" userId="0051dd42c30e75a5" providerId="LiveId" clId="{AC004B9F-34E0-4E3A-B34A-D4FE70970C4A}" dt="2020-07-13T11:39:41.878" v="1004" actId="478"/>
          <ac:spMkLst>
            <pc:docMk/>
            <pc:sldMk cId="3151715691" sldId="290"/>
            <ac:spMk id="22" creationId="{6FD384F0-9B4D-4664-897D-58F2A429CE3C}"/>
          </ac:spMkLst>
        </pc:spChg>
        <pc:spChg chg="add mod">
          <ac:chgData name="Nicolas Benech" userId="0051dd42c30e75a5" providerId="LiveId" clId="{AC004B9F-34E0-4E3A-B34A-D4FE70970C4A}" dt="2020-07-15T11:11:43.116" v="4857" actId="1076"/>
          <ac:spMkLst>
            <pc:docMk/>
            <pc:sldMk cId="3151715691" sldId="290"/>
            <ac:spMk id="22" creationId="{C31932B1-145C-4968-83D0-B72A37F6EF9F}"/>
          </ac:spMkLst>
        </pc:spChg>
        <pc:spChg chg="add mod">
          <ac:chgData name="Nicolas Benech" userId="0051dd42c30e75a5" providerId="LiveId" clId="{AC004B9F-34E0-4E3A-B34A-D4FE70970C4A}" dt="2020-07-13T11:58:06.567" v="1199" actId="20577"/>
          <ac:spMkLst>
            <pc:docMk/>
            <pc:sldMk cId="3151715691" sldId="290"/>
            <ac:spMk id="23" creationId="{AC36ABD9-5491-4216-80FC-EFEF83F60D60}"/>
          </ac:spMkLst>
        </pc:spChg>
        <pc:spChg chg="add mod">
          <ac:chgData name="Nicolas Benech" userId="0051dd42c30e75a5" providerId="LiveId" clId="{AC004B9F-34E0-4E3A-B34A-D4FE70970C4A}" dt="2020-07-13T11:43:50.320" v="1116" actId="164"/>
          <ac:spMkLst>
            <pc:docMk/>
            <pc:sldMk cId="3151715691" sldId="290"/>
            <ac:spMk id="26" creationId="{6EBE2275-9B26-4CAD-8D10-5034C260F565}"/>
          </ac:spMkLst>
        </pc:spChg>
        <pc:spChg chg="add mod">
          <ac:chgData name="Nicolas Benech" userId="0051dd42c30e75a5" providerId="LiveId" clId="{AC004B9F-34E0-4E3A-B34A-D4FE70970C4A}" dt="2020-07-13T11:43:50.320" v="1116" actId="164"/>
          <ac:spMkLst>
            <pc:docMk/>
            <pc:sldMk cId="3151715691" sldId="290"/>
            <ac:spMk id="27" creationId="{3F6719D0-D4E2-4DC0-B348-ABEA37B4E114}"/>
          </ac:spMkLst>
        </pc:spChg>
        <pc:spChg chg="add del mod">
          <ac:chgData name="Nicolas Benech" userId="0051dd42c30e75a5" providerId="LiveId" clId="{AC004B9F-34E0-4E3A-B34A-D4FE70970C4A}" dt="2020-07-13T11:40:33.366" v="1033" actId="767"/>
          <ac:spMkLst>
            <pc:docMk/>
            <pc:sldMk cId="3151715691" sldId="290"/>
            <ac:spMk id="28" creationId="{CEE8CB05-1454-45E4-B5C1-DCF54D91ABD5}"/>
          </ac:spMkLst>
        </pc:spChg>
        <pc:spChg chg="add mod">
          <ac:chgData name="Nicolas Benech" userId="0051dd42c30e75a5" providerId="LiveId" clId="{AC004B9F-34E0-4E3A-B34A-D4FE70970C4A}" dt="2020-07-13T11:43:50.320" v="1116" actId="164"/>
          <ac:spMkLst>
            <pc:docMk/>
            <pc:sldMk cId="3151715691" sldId="290"/>
            <ac:spMk id="29" creationId="{5C76D86A-9B2F-48C5-8372-D312720AC5C6}"/>
          </ac:spMkLst>
        </pc:spChg>
        <pc:spChg chg="add mod">
          <ac:chgData name="Nicolas Benech" userId="0051dd42c30e75a5" providerId="LiveId" clId="{AC004B9F-34E0-4E3A-B34A-D4FE70970C4A}" dt="2020-07-15T11:06:54.574" v="4757" actId="20577"/>
          <ac:spMkLst>
            <pc:docMk/>
            <pc:sldMk cId="3151715691" sldId="290"/>
            <ac:spMk id="30" creationId="{C50952CC-9607-4CC8-B9AD-23F02D41C3BE}"/>
          </ac:spMkLst>
        </pc:spChg>
        <pc:spChg chg="add mod">
          <ac:chgData name="Nicolas Benech" userId="0051dd42c30e75a5" providerId="LiveId" clId="{AC004B9F-34E0-4E3A-B34A-D4FE70970C4A}" dt="2020-07-13T11:43:17.323" v="1114" actId="1076"/>
          <ac:spMkLst>
            <pc:docMk/>
            <pc:sldMk cId="3151715691" sldId="290"/>
            <ac:spMk id="31" creationId="{178F96B0-458D-43C3-B1AA-848BA647DB9E}"/>
          </ac:spMkLst>
        </pc:spChg>
        <pc:spChg chg="add mod">
          <ac:chgData name="Nicolas Benech" userId="0051dd42c30e75a5" providerId="LiveId" clId="{AC004B9F-34E0-4E3A-B34A-D4FE70970C4A}" dt="2020-07-13T11:44:40.909" v="1141" actId="1076"/>
          <ac:spMkLst>
            <pc:docMk/>
            <pc:sldMk cId="3151715691" sldId="290"/>
            <ac:spMk id="36" creationId="{117DC02E-6181-46EA-B27F-282793C81CB8}"/>
          </ac:spMkLst>
        </pc:spChg>
        <pc:spChg chg="add del mod">
          <ac:chgData name="Nicolas Benech" userId="0051dd42c30e75a5" providerId="LiveId" clId="{AC004B9F-34E0-4E3A-B34A-D4FE70970C4A}" dt="2020-07-13T11:45:26.782" v="1144" actId="767"/>
          <ac:spMkLst>
            <pc:docMk/>
            <pc:sldMk cId="3151715691" sldId="290"/>
            <ac:spMk id="37" creationId="{C4426127-B00C-4372-8719-B859EB5117EA}"/>
          </ac:spMkLst>
        </pc:spChg>
        <pc:spChg chg="add mod">
          <ac:chgData name="Nicolas Benech" userId="0051dd42c30e75a5" providerId="LiveId" clId="{AC004B9F-34E0-4E3A-B34A-D4FE70970C4A}" dt="2020-07-13T11:59:26.327" v="1225" actId="1076"/>
          <ac:spMkLst>
            <pc:docMk/>
            <pc:sldMk cId="3151715691" sldId="290"/>
            <ac:spMk id="38" creationId="{A8DBE57A-91A6-45C8-ADE9-53FDC351134F}"/>
          </ac:spMkLst>
        </pc:spChg>
        <pc:spChg chg="add mod">
          <ac:chgData name="Nicolas Benech" userId="0051dd42c30e75a5" providerId="LiveId" clId="{AC004B9F-34E0-4E3A-B34A-D4FE70970C4A}" dt="2020-07-13T12:03:47.897" v="1283" actId="16959"/>
          <ac:spMkLst>
            <pc:docMk/>
            <pc:sldMk cId="3151715691" sldId="290"/>
            <ac:spMk id="39" creationId="{C2FDAEFE-0190-4828-9CCC-689AEE535315}"/>
          </ac:spMkLst>
        </pc:spChg>
        <pc:spChg chg="add mod">
          <ac:chgData name="Nicolas Benech" userId="0051dd42c30e75a5" providerId="LiveId" clId="{AC004B9F-34E0-4E3A-B34A-D4FE70970C4A}" dt="2020-07-15T11:08:16.998" v="4760" actId="164"/>
          <ac:spMkLst>
            <pc:docMk/>
            <pc:sldMk cId="3151715691" sldId="290"/>
            <ac:spMk id="44" creationId="{2CEEEFF8-997F-4680-804E-4E2DF71E8E16}"/>
          </ac:spMkLst>
        </pc:spChg>
        <pc:spChg chg="add mod">
          <ac:chgData name="Nicolas Benech" userId="0051dd42c30e75a5" providerId="LiveId" clId="{AC004B9F-34E0-4E3A-B34A-D4FE70970C4A}" dt="2020-07-13T12:01:31.326" v="1245"/>
          <ac:spMkLst>
            <pc:docMk/>
            <pc:sldMk cId="3151715691" sldId="290"/>
            <ac:spMk id="45" creationId="{2A038288-1191-47D1-BF72-345D251896AA}"/>
          </ac:spMkLst>
        </pc:spChg>
        <pc:spChg chg="add mod">
          <ac:chgData name="Nicolas Benech" userId="0051dd42c30e75a5" providerId="LiveId" clId="{AC004B9F-34E0-4E3A-B34A-D4FE70970C4A}" dt="2020-07-13T12:04:59.584" v="1311" actId="20577"/>
          <ac:spMkLst>
            <pc:docMk/>
            <pc:sldMk cId="3151715691" sldId="290"/>
            <ac:spMk id="46" creationId="{B1254D73-B25C-4480-BB15-92D527AD08D3}"/>
          </ac:spMkLst>
        </pc:spChg>
        <pc:spChg chg="add mod">
          <ac:chgData name="Nicolas Benech" userId="0051dd42c30e75a5" providerId="LiveId" clId="{AC004B9F-34E0-4E3A-B34A-D4FE70970C4A}" dt="2020-07-13T12:06:02.480" v="1351" actId="1076"/>
          <ac:spMkLst>
            <pc:docMk/>
            <pc:sldMk cId="3151715691" sldId="290"/>
            <ac:spMk id="47" creationId="{0A8782A0-93CF-4B09-A181-D6947386D4FF}"/>
          </ac:spMkLst>
        </pc:spChg>
        <pc:grpChg chg="add mod">
          <ac:chgData name="Nicolas Benech" userId="0051dd42c30e75a5" providerId="LiveId" clId="{AC004B9F-34E0-4E3A-B34A-D4FE70970C4A}" dt="2020-07-15T11:08:56.619" v="4772" actId="164"/>
          <ac:grpSpMkLst>
            <pc:docMk/>
            <pc:sldMk cId="3151715691" sldId="290"/>
            <ac:grpSpMk id="3" creationId="{4EE80B3F-9507-4858-BDFD-0A804DF0CAF9}"/>
          </ac:grpSpMkLst>
        </pc:grpChg>
        <pc:grpChg chg="add mod">
          <ac:chgData name="Nicolas Benech" userId="0051dd42c30e75a5" providerId="LiveId" clId="{AC004B9F-34E0-4E3A-B34A-D4FE70970C4A}" dt="2020-07-13T11:24:51.638" v="834"/>
          <ac:grpSpMkLst>
            <pc:docMk/>
            <pc:sldMk cId="3151715691" sldId="290"/>
            <ac:grpSpMk id="4" creationId="{14E05A19-95E1-47CF-B70D-115CB53BE4FE}"/>
          </ac:grpSpMkLst>
        </pc:grpChg>
        <pc:grpChg chg="mod">
          <ac:chgData name="Nicolas Benech" userId="0051dd42c30e75a5" providerId="LiveId" clId="{AC004B9F-34E0-4E3A-B34A-D4FE70970C4A}" dt="2020-07-13T11:24:51.638" v="834"/>
          <ac:grpSpMkLst>
            <pc:docMk/>
            <pc:sldMk cId="3151715691" sldId="290"/>
            <ac:grpSpMk id="5" creationId="{9C4EC0C7-32BF-43BE-BA72-89046870CC3B}"/>
          </ac:grpSpMkLst>
        </pc:grpChg>
        <pc:grpChg chg="mod">
          <ac:chgData name="Nicolas Benech" userId="0051dd42c30e75a5" providerId="LiveId" clId="{AC004B9F-34E0-4E3A-B34A-D4FE70970C4A}" dt="2020-07-13T11:24:51.638" v="834"/>
          <ac:grpSpMkLst>
            <pc:docMk/>
            <pc:sldMk cId="3151715691" sldId="290"/>
            <ac:grpSpMk id="13" creationId="{7731E724-1D05-46AF-804C-3AD9BAA556F4}"/>
          </ac:grpSpMkLst>
        </pc:grpChg>
        <pc:grpChg chg="add mod">
          <ac:chgData name="Nicolas Benech" userId="0051dd42c30e75a5" providerId="LiveId" clId="{AC004B9F-34E0-4E3A-B34A-D4FE70970C4A}" dt="2020-07-15T11:08:56.619" v="4772" actId="164"/>
          <ac:grpSpMkLst>
            <pc:docMk/>
            <pc:sldMk cId="3151715691" sldId="290"/>
            <ac:grpSpMk id="21" creationId="{8D3B3866-86F7-4468-9188-10D02620432C}"/>
          </ac:grpSpMkLst>
        </pc:grpChg>
        <pc:grpChg chg="add mod">
          <ac:chgData name="Nicolas Benech" userId="0051dd42c30e75a5" providerId="LiveId" clId="{AC004B9F-34E0-4E3A-B34A-D4FE70970C4A}" dt="2020-07-13T11:43:56.482" v="1129" actId="1036"/>
          <ac:grpSpMkLst>
            <pc:docMk/>
            <pc:sldMk cId="3151715691" sldId="290"/>
            <ac:grpSpMk id="32" creationId="{F3D21FA8-10C3-4719-BCA6-C6D98F4BB2B9}"/>
          </ac:grpSpMkLst>
        </pc:grp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7" creationId="{8B9C6CE1-6633-4874-9A4B-7500975797FE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9" creationId="{88F6AEF0-DAA8-49D7-A1B2-D4A81163FEDC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15" creationId="{D57859AA-3BA6-413A-97AB-2535D69478B2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16" creationId="{D4589F2B-9AA0-4873-9D02-659C2BF120DF}"/>
          </ac:cxnSpMkLst>
        </pc:cxnChg>
        <pc:cxnChg chg="mod">
          <ac:chgData name="Nicolas Benech" userId="0051dd42c30e75a5" providerId="LiveId" clId="{AC004B9F-34E0-4E3A-B34A-D4FE70970C4A}" dt="2020-07-13T11:24:51.638" v="834"/>
          <ac:cxnSpMkLst>
            <pc:docMk/>
            <pc:sldMk cId="3151715691" sldId="290"/>
            <ac:cxnSpMk id="17" creationId="{6F3AC976-4422-41EA-91D9-3662CA64AF95}"/>
          </ac:cxnSpMkLst>
        </pc:cxnChg>
        <pc:cxnChg chg="add del mod">
          <ac:chgData name="Nicolas Benech" userId="0051dd42c30e75a5" providerId="LiveId" clId="{AC004B9F-34E0-4E3A-B34A-D4FE70970C4A}" dt="2020-07-13T11:39:51.274" v="1006" actId="478"/>
          <ac:cxnSpMkLst>
            <pc:docMk/>
            <pc:sldMk cId="3151715691" sldId="290"/>
            <ac:cxnSpMk id="20" creationId="{055D305C-73FD-4541-A1CE-02B147454095}"/>
          </ac:cxnSpMkLst>
        </pc:cxnChg>
        <pc:cxnChg chg="add mod">
          <ac:chgData name="Nicolas Benech" userId="0051dd42c30e75a5" providerId="LiveId" clId="{AC004B9F-34E0-4E3A-B34A-D4FE70970C4A}" dt="2020-07-13T11:43:50.320" v="1116" actId="164"/>
          <ac:cxnSpMkLst>
            <pc:docMk/>
            <pc:sldMk cId="3151715691" sldId="290"/>
            <ac:cxnSpMk id="25" creationId="{EEAF64EE-6170-4C2B-9328-53336F914C90}"/>
          </ac:cxnSpMkLst>
        </pc:cxnChg>
        <pc:cxnChg chg="add mod">
          <ac:chgData name="Nicolas Benech" userId="0051dd42c30e75a5" providerId="LiveId" clId="{AC004B9F-34E0-4E3A-B34A-D4FE70970C4A}" dt="2020-07-13T11:44:52.160" v="1142" actId="208"/>
          <ac:cxnSpMkLst>
            <pc:docMk/>
            <pc:sldMk cId="3151715691" sldId="290"/>
            <ac:cxnSpMk id="34" creationId="{E83BA0FE-1877-4B0B-89A2-925C08606E76}"/>
          </ac:cxnSpMkLst>
        </pc:cxnChg>
        <pc:cxnChg chg="add del">
          <ac:chgData name="Nicolas Benech" userId="0051dd42c30e75a5" providerId="LiveId" clId="{AC004B9F-34E0-4E3A-B34A-D4FE70970C4A}" dt="2020-07-13T11:59:45.019" v="1227" actId="478"/>
          <ac:cxnSpMkLst>
            <pc:docMk/>
            <pc:sldMk cId="3151715691" sldId="290"/>
            <ac:cxnSpMk id="41" creationId="{556DD7A2-E770-41B5-9D6E-EE6F17069404}"/>
          </ac:cxnSpMkLst>
        </pc:cxnChg>
        <pc:cxnChg chg="add mod">
          <ac:chgData name="Nicolas Benech" userId="0051dd42c30e75a5" providerId="LiveId" clId="{AC004B9F-34E0-4E3A-B34A-D4FE70970C4A}" dt="2020-07-15T11:08:16.998" v="4760" actId="164"/>
          <ac:cxnSpMkLst>
            <pc:docMk/>
            <pc:sldMk cId="3151715691" sldId="290"/>
            <ac:cxnSpMk id="43" creationId="{AEE3C9E8-34FB-43AF-99AD-DEC54A942D85}"/>
          </ac:cxnSpMkLst>
        </pc:cxnChg>
      </pc:sldChg>
      <pc:sldChg chg="addSp delSp modSp new mod modAnim">
        <pc:chgData name="Nicolas Benech" userId="0051dd42c30e75a5" providerId="LiveId" clId="{AC004B9F-34E0-4E3A-B34A-D4FE70970C4A}" dt="2020-07-15T11:55:17.731" v="5264"/>
        <pc:sldMkLst>
          <pc:docMk/>
          <pc:sldMk cId="2374506123" sldId="291"/>
        </pc:sldMkLst>
        <pc:spChg chg="del">
          <ac:chgData name="Nicolas Benech" userId="0051dd42c30e75a5" providerId="LiveId" clId="{AC004B9F-34E0-4E3A-B34A-D4FE70970C4A}" dt="2020-07-13T12:06:17.017" v="1353" actId="478"/>
          <ac:spMkLst>
            <pc:docMk/>
            <pc:sldMk cId="2374506123" sldId="291"/>
            <ac:spMk id="2" creationId="{24C95711-B926-46CF-85D1-83C36140320D}"/>
          </ac:spMkLst>
        </pc:spChg>
        <pc:spChg chg="del">
          <ac:chgData name="Nicolas Benech" userId="0051dd42c30e75a5" providerId="LiveId" clId="{AC004B9F-34E0-4E3A-B34A-D4FE70970C4A}" dt="2020-07-13T12:06:19.386" v="1354" actId="478"/>
          <ac:spMkLst>
            <pc:docMk/>
            <pc:sldMk cId="2374506123" sldId="291"/>
            <ac:spMk id="3" creationId="{887BF54D-2DFF-4E0D-90B2-E7424973DADE}"/>
          </ac:spMkLst>
        </pc:spChg>
        <pc:spChg chg="add mod">
          <ac:chgData name="Nicolas Benech" userId="0051dd42c30e75a5" providerId="LiveId" clId="{AC004B9F-34E0-4E3A-B34A-D4FE70970C4A}" dt="2020-07-13T12:09:54.320" v="1473" actId="20577"/>
          <ac:spMkLst>
            <pc:docMk/>
            <pc:sldMk cId="2374506123" sldId="291"/>
            <ac:spMk id="4" creationId="{75D76AC2-44F2-451F-8824-62BE93CAC692}"/>
          </ac:spMkLst>
        </pc:spChg>
        <pc:spChg chg="add mod">
          <ac:chgData name="Nicolas Benech" userId="0051dd42c30e75a5" providerId="LiveId" clId="{AC004B9F-34E0-4E3A-B34A-D4FE70970C4A}" dt="2020-07-15T11:13:55.154" v="4888" actId="20577"/>
          <ac:spMkLst>
            <pc:docMk/>
            <pc:sldMk cId="2374506123" sldId="291"/>
            <ac:spMk id="5" creationId="{BF158123-1C4E-4C9F-9368-2459CE21FAE9}"/>
          </ac:spMkLst>
        </pc:spChg>
        <pc:spChg chg="add mod">
          <ac:chgData name="Nicolas Benech" userId="0051dd42c30e75a5" providerId="LiveId" clId="{AC004B9F-34E0-4E3A-B34A-D4FE70970C4A}" dt="2020-07-15T11:13:57.926" v="4892" actId="20577"/>
          <ac:spMkLst>
            <pc:docMk/>
            <pc:sldMk cId="2374506123" sldId="291"/>
            <ac:spMk id="6" creationId="{AB30A29E-3D7D-4357-90BE-C9FAFBBF6BC1}"/>
          </ac:spMkLst>
        </pc:spChg>
        <pc:spChg chg="mod topLvl">
          <ac:chgData name="Nicolas Benech" userId="0051dd42c30e75a5" providerId="LiveId" clId="{AC004B9F-34E0-4E3A-B34A-D4FE70970C4A}" dt="2020-07-15T11:47:24.542" v="5130" actId="165"/>
          <ac:spMkLst>
            <pc:docMk/>
            <pc:sldMk cId="2374506123" sldId="291"/>
            <ac:spMk id="9" creationId="{63666772-DCA8-4334-99B7-F832DF027BA3}"/>
          </ac:spMkLst>
        </pc:spChg>
        <pc:spChg chg="mod topLvl">
          <ac:chgData name="Nicolas Benech" userId="0051dd42c30e75a5" providerId="LiveId" clId="{AC004B9F-34E0-4E3A-B34A-D4FE70970C4A}" dt="2020-07-15T11:48:24.642" v="5136" actId="164"/>
          <ac:spMkLst>
            <pc:docMk/>
            <pc:sldMk cId="2374506123" sldId="291"/>
            <ac:spMk id="11" creationId="{738A19A5-C434-499F-B4F1-19285D19C099}"/>
          </ac:spMkLst>
        </pc:spChg>
        <pc:spChg chg="del mod">
          <ac:chgData name="Nicolas Benech" userId="0051dd42c30e75a5" providerId="LiveId" clId="{AC004B9F-34E0-4E3A-B34A-D4FE70970C4A}" dt="2020-07-13T12:12:54.885" v="1558" actId="478"/>
          <ac:spMkLst>
            <pc:docMk/>
            <pc:sldMk cId="2374506123" sldId="291"/>
            <ac:spMk id="13" creationId="{60F70A89-563D-40B4-9FCF-6951780514B3}"/>
          </ac:spMkLst>
        </pc:spChg>
        <pc:spChg chg="del mod topLvl">
          <ac:chgData name="Nicolas Benech" userId="0051dd42c30e75a5" providerId="LiveId" clId="{AC004B9F-34E0-4E3A-B34A-D4FE70970C4A}" dt="2020-07-13T12:17:02.847" v="1638" actId="478"/>
          <ac:spMkLst>
            <pc:docMk/>
            <pc:sldMk cId="2374506123" sldId="291"/>
            <ac:spMk id="14" creationId="{A0C34D30-3F23-4D74-A1EB-E1B9169E3A9B}"/>
          </ac:spMkLst>
        </pc:spChg>
        <pc:spChg chg="del mod topLvl">
          <ac:chgData name="Nicolas Benech" userId="0051dd42c30e75a5" providerId="LiveId" clId="{AC004B9F-34E0-4E3A-B34A-D4FE70970C4A}" dt="2020-07-13T12:17:01.062" v="1636" actId="478"/>
          <ac:spMkLst>
            <pc:docMk/>
            <pc:sldMk cId="2374506123" sldId="291"/>
            <ac:spMk id="15" creationId="{A35C4EA6-70E2-4AFC-AAC1-C19E8E3C9CDD}"/>
          </ac:spMkLst>
        </pc:spChg>
        <pc:spChg chg="mod">
          <ac:chgData name="Nicolas Benech" userId="0051dd42c30e75a5" providerId="LiveId" clId="{AC004B9F-34E0-4E3A-B34A-D4FE70970C4A}" dt="2020-07-13T12:16:57.004" v="1635" actId="165"/>
          <ac:spMkLst>
            <pc:docMk/>
            <pc:sldMk cId="2374506123" sldId="291"/>
            <ac:spMk id="17" creationId="{2064A122-D5AF-47FB-BFEA-24D0E2C4533A}"/>
          </ac:spMkLst>
        </pc:spChg>
        <pc:spChg chg="add del mod">
          <ac:chgData name="Nicolas Benech" userId="0051dd42c30e75a5" providerId="LiveId" clId="{AC004B9F-34E0-4E3A-B34A-D4FE70970C4A}" dt="2020-07-13T12:13:16.211" v="1563" actId="478"/>
          <ac:spMkLst>
            <pc:docMk/>
            <pc:sldMk cId="2374506123" sldId="291"/>
            <ac:spMk id="21" creationId="{2136ECD4-1B0F-43A8-B7A9-205FB6964DAE}"/>
          </ac:spMkLst>
        </pc:spChg>
        <pc:spChg chg="add del mod">
          <ac:chgData name="Nicolas Benech" userId="0051dd42c30e75a5" providerId="LiveId" clId="{AC004B9F-34E0-4E3A-B34A-D4FE70970C4A}" dt="2020-07-13T12:13:02.993" v="1559" actId="478"/>
          <ac:spMkLst>
            <pc:docMk/>
            <pc:sldMk cId="2374506123" sldId="291"/>
            <ac:spMk id="22" creationId="{8537A878-B8B2-4D97-B34A-2BB91C47ED75}"/>
          </ac:spMkLst>
        </pc:spChg>
        <pc:spChg chg="add mod">
          <ac:chgData name="Nicolas Benech" userId="0051dd42c30e75a5" providerId="LiveId" clId="{AC004B9F-34E0-4E3A-B34A-D4FE70970C4A}" dt="2020-07-15T11:54:34.525" v="5257" actId="164"/>
          <ac:spMkLst>
            <pc:docMk/>
            <pc:sldMk cId="2374506123" sldId="291"/>
            <ac:spMk id="24" creationId="{19E5D3B5-781C-4253-856B-FF8E28FDD8E8}"/>
          </ac:spMkLst>
        </pc:spChg>
        <pc:spChg chg="add del mod">
          <ac:chgData name="Nicolas Benech" userId="0051dd42c30e75a5" providerId="LiveId" clId="{AC004B9F-34E0-4E3A-B34A-D4FE70970C4A}" dt="2020-07-13T12:13:10.068" v="1561" actId="478"/>
          <ac:spMkLst>
            <pc:docMk/>
            <pc:sldMk cId="2374506123" sldId="291"/>
            <ac:spMk id="24" creationId="{72880042-A15F-42F1-9264-BA59C15EA7EE}"/>
          </ac:spMkLst>
        </pc:spChg>
        <pc:spChg chg="add del mod">
          <ac:chgData name="Nicolas Benech" userId="0051dd42c30e75a5" providerId="LiveId" clId="{AC004B9F-34E0-4E3A-B34A-D4FE70970C4A}" dt="2020-07-13T12:13:07.139" v="1560" actId="478"/>
          <ac:spMkLst>
            <pc:docMk/>
            <pc:sldMk cId="2374506123" sldId="291"/>
            <ac:spMk id="25" creationId="{C4410AFE-01B1-4702-BA71-184DD5C8186A}"/>
          </ac:spMkLst>
        </pc:spChg>
        <pc:spChg chg="add mod">
          <ac:chgData name="Nicolas Benech" userId="0051dd42c30e75a5" providerId="LiveId" clId="{AC004B9F-34E0-4E3A-B34A-D4FE70970C4A}" dt="2020-07-15T11:47:24.542" v="5130" actId="165"/>
          <ac:spMkLst>
            <pc:docMk/>
            <pc:sldMk cId="2374506123" sldId="291"/>
            <ac:spMk id="32" creationId="{1C4193D8-809F-46AE-BC4B-293BBAF110DF}"/>
          </ac:spMkLst>
        </pc:spChg>
        <pc:spChg chg="add mod">
          <ac:chgData name="Nicolas Benech" userId="0051dd42c30e75a5" providerId="LiveId" clId="{AC004B9F-34E0-4E3A-B34A-D4FE70970C4A}" dt="2020-07-15T11:47:24.542" v="5130" actId="165"/>
          <ac:spMkLst>
            <pc:docMk/>
            <pc:sldMk cId="2374506123" sldId="291"/>
            <ac:spMk id="33" creationId="{8BE9BCFD-19A3-47EF-A503-00E9773FADC9}"/>
          </ac:spMkLst>
        </pc:spChg>
        <pc:spChg chg="mod">
          <ac:chgData name="Nicolas Benech" userId="0051dd42c30e75a5" providerId="LiveId" clId="{AC004B9F-34E0-4E3A-B34A-D4FE70970C4A}" dt="2020-07-13T12:18:40.676" v="1646" actId="208"/>
          <ac:spMkLst>
            <pc:docMk/>
            <pc:sldMk cId="2374506123" sldId="291"/>
            <ac:spMk id="40" creationId="{CD771449-FC28-4C1D-833B-47C5BBB9CAB6}"/>
          </ac:spMkLst>
        </pc:spChg>
        <pc:spChg chg="mod">
          <ac:chgData name="Nicolas Benech" userId="0051dd42c30e75a5" providerId="LiveId" clId="{AC004B9F-34E0-4E3A-B34A-D4FE70970C4A}" dt="2020-07-13T12:18:35.592" v="1645" actId="208"/>
          <ac:spMkLst>
            <pc:docMk/>
            <pc:sldMk cId="2374506123" sldId="291"/>
            <ac:spMk id="41" creationId="{C4CBBD14-01A7-4B36-A263-93CF034DE07C}"/>
          </ac:spMkLst>
        </pc:spChg>
        <pc:spChg chg="add mod">
          <ac:chgData name="Nicolas Benech" userId="0051dd42c30e75a5" providerId="LiveId" clId="{AC004B9F-34E0-4E3A-B34A-D4FE70970C4A}" dt="2020-07-15T11:14:50.981" v="4894" actId="164"/>
          <ac:spMkLst>
            <pc:docMk/>
            <pc:sldMk cId="2374506123" sldId="291"/>
            <ac:spMk id="42" creationId="{E073B207-BD32-4F03-B110-1DF17645D4B7}"/>
          </ac:spMkLst>
        </pc:spChg>
        <pc:spChg chg="add mod">
          <ac:chgData name="Nicolas Benech" userId="0051dd42c30e75a5" providerId="LiveId" clId="{AC004B9F-34E0-4E3A-B34A-D4FE70970C4A}" dt="2020-07-15T11:48:42.760" v="5141" actId="1076"/>
          <ac:spMkLst>
            <pc:docMk/>
            <pc:sldMk cId="2374506123" sldId="291"/>
            <ac:spMk id="43" creationId="{912214D3-65A0-4D94-A00F-E1B649426EDE}"/>
          </ac:spMkLst>
        </pc:spChg>
        <pc:spChg chg="add mod">
          <ac:chgData name="Nicolas Benech" userId="0051dd42c30e75a5" providerId="LiveId" clId="{AC004B9F-34E0-4E3A-B34A-D4FE70970C4A}" dt="2020-07-13T12:23:14.247" v="1869" actId="1076"/>
          <ac:spMkLst>
            <pc:docMk/>
            <pc:sldMk cId="2374506123" sldId="291"/>
            <ac:spMk id="44" creationId="{A1DD80B6-E616-45FA-8D5E-F90D6872DF35}"/>
          </ac:spMkLst>
        </pc:spChg>
        <pc:spChg chg="add mod">
          <ac:chgData name="Nicolas Benech" userId="0051dd42c30e75a5" providerId="LiveId" clId="{AC004B9F-34E0-4E3A-B34A-D4FE70970C4A}" dt="2020-07-15T11:15:10.296" v="4897" actId="164"/>
          <ac:spMkLst>
            <pc:docMk/>
            <pc:sldMk cId="2374506123" sldId="291"/>
            <ac:spMk id="45" creationId="{B78FDD49-94E3-48CB-A2EC-C45131F4D06B}"/>
          </ac:spMkLst>
        </pc:spChg>
        <pc:spChg chg="add mod">
          <ac:chgData name="Nicolas Benech" userId="0051dd42c30e75a5" providerId="LiveId" clId="{AC004B9F-34E0-4E3A-B34A-D4FE70970C4A}" dt="2020-07-15T11:15:10.296" v="4897" actId="164"/>
          <ac:spMkLst>
            <pc:docMk/>
            <pc:sldMk cId="2374506123" sldId="291"/>
            <ac:spMk id="46" creationId="{A7DA836F-738E-461E-9AFE-8EA50E5014BA}"/>
          </ac:spMkLst>
        </pc:spChg>
        <pc:spChg chg="add del mod">
          <ac:chgData name="Nicolas Benech" userId="0051dd42c30e75a5" providerId="LiveId" clId="{AC004B9F-34E0-4E3A-B34A-D4FE70970C4A}" dt="2020-07-13T12:23:40.934" v="1871" actId="767"/>
          <ac:spMkLst>
            <pc:docMk/>
            <pc:sldMk cId="2374506123" sldId="291"/>
            <ac:spMk id="47" creationId="{2712263F-CD68-4EDD-880D-2C1A18AAD331}"/>
          </ac:spMkLst>
        </pc:spChg>
        <pc:spChg chg="add mod">
          <ac:chgData name="Nicolas Benech" userId="0051dd42c30e75a5" providerId="LiveId" clId="{AC004B9F-34E0-4E3A-B34A-D4FE70970C4A}" dt="2020-07-13T12:24:13.956" v="1933" actId="1076"/>
          <ac:spMkLst>
            <pc:docMk/>
            <pc:sldMk cId="2374506123" sldId="291"/>
            <ac:spMk id="48" creationId="{8DA2E0D1-12C2-4324-A1E2-504239F1E9E3}"/>
          </ac:spMkLst>
        </pc:spChg>
        <pc:spChg chg="add mod">
          <ac:chgData name="Nicolas Benech" userId="0051dd42c30e75a5" providerId="LiveId" clId="{AC004B9F-34E0-4E3A-B34A-D4FE70970C4A}" dt="2020-07-15T11:53:00.703" v="5238" actId="20577"/>
          <ac:spMkLst>
            <pc:docMk/>
            <pc:sldMk cId="2374506123" sldId="291"/>
            <ac:spMk id="49" creationId="{CD182659-9CF3-4D72-B2E9-43AE563481B5}"/>
          </ac:spMkLst>
        </pc:spChg>
        <pc:grpChg chg="add mod">
          <ac:chgData name="Nicolas Benech" userId="0051dd42c30e75a5" providerId="LiveId" clId="{AC004B9F-34E0-4E3A-B34A-D4FE70970C4A}" dt="2020-07-15T11:13:55.154" v="4888" actId="20577"/>
          <ac:grpSpMkLst>
            <pc:docMk/>
            <pc:sldMk cId="2374506123" sldId="291"/>
            <ac:grpSpMk id="2" creationId="{8A06D0CD-0550-4049-AEDB-5DB3310B6D83}"/>
          </ac:grpSpMkLst>
        </pc:grpChg>
        <pc:grpChg chg="add mod topLvl">
          <ac:chgData name="Nicolas Benech" userId="0051dd42c30e75a5" providerId="LiveId" clId="{AC004B9F-34E0-4E3A-B34A-D4FE70970C4A}" dt="2020-07-15T11:48:24.642" v="5136" actId="164"/>
          <ac:grpSpMkLst>
            <pc:docMk/>
            <pc:sldMk cId="2374506123" sldId="291"/>
            <ac:grpSpMk id="3" creationId="{AA13ED4D-2786-4845-B86C-5E4BB145A49D}"/>
          </ac:grpSpMkLst>
        </pc:grpChg>
        <pc:grpChg chg="add del mod">
          <ac:chgData name="Nicolas Benech" userId="0051dd42c30e75a5" providerId="LiveId" clId="{AC004B9F-34E0-4E3A-B34A-D4FE70970C4A}" dt="2020-07-13T12:16:57.004" v="1635" actId="165"/>
          <ac:grpSpMkLst>
            <pc:docMk/>
            <pc:sldMk cId="2374506123" sldId="291"/>
            <ac:grpSpMk id="7" creationId="{78CC0161-A4D9-4923-9B98-459EF676CD25}"/>
          </ac:grpSpMkLst>
        </pc:grpChg>
        <pc:grpChg chg="add mod">
          <ac:chgData name="Nicolas Benech" userId="0051dd42c30e75a5" providerId="LiveId" clId="{AC004B9F-34E0-4E3A-B34A-D4FE70970C4A}" dt="2020-07-15T11:51:45.169" v="5206" actId="1076"/>
          <ac:grpSpMkLst>
            <pc:docMk/>
            <pc:sldMk cId="2374506123" sldId="291"/>
            <ac:grpSpMk id="7" creationId="{A576EB25-E8D0-491C-878D-E4D01EAE2776}"/>
          </ac:grpSpMkLst>
        </pc:grpChg>
        <pc:grpChg chg="mod topLvl">
          <ac:chgData name="Nicolas Benech" userId="0051dd42c30e75a5" providerId="LiveId" clId="{AC004B9F-34E0-4E3A-B34A-D4FE70970C4A}" dt="2020-07-15T11:47:52.087" v="5133" actId="164"/>
          <ac:grpSpMkLst>
            <pc:docMk/>
            <pc:sldMk cId="2374506123" sldId="291"/>
            <ac:grpSpMk id="8" creationId="{6A58899F-410E-4EC5-8843-8F17FCB9E4F1}"/>
          </ac:grpSpMkLst>
        </pc:grpChg>
        <pc:grpChg chg="add mod">
          <ac:chgData name="Nicolas Benech" userId="0051dd42c30e75a5" providerId="LiveId" clId="{AC004B9F-34E0-4E3A-B34A-D4FE70970C4A}" dt="2020-07-15T11:52:09.402" v="5211" actId="1076"/>
          <ac:grpSpMkLst>
            <pc:docMk/>
            <pc:sldMk cId="2374506123" sldId="291"/>
            <ac:grpSpMk id="12" creationId="{2168DB24-116D-412F-BA68-D9D0F8441E08}"/>
          </ac:grpSpMkLst>
        </pc:grpChg>
        <pc:grpChg chg="add del mod">
          <ac:chgData name="Nicolas Benech" userId="0051dd42c30e75a5" providerId="LiveId" clId="{AC004B9F-34E0-4E3A-B34A-D4FE70970C4A}" dt="2020-07-15T11:47:24.542" v="5130" actId="165"/>
          <ac:grpSpMkLst>
            <pc:docMk/>
            <pc:sldMk cId="2374506123" sldId="291"/>
            <ac:grpSpMk id="13" creationId="{E43FF661-2767-41E3-AE1A-720F9ACB80E3}"/>
          </ac:grpSpMkLst>
        </pc:grpChg>
        <pc:grpChg chg="add mod">
          <ac:chgData name="Nicolas Benech" userId="0051dd42c30e75a5" providerId="LiveId" clId="{AC004B9F-34E0-4E3A-B34A-D4FE70970C4A}" dt="2020-07-15T11:51:24.208" v="5201" actId="1076"/>
          <ac:grpSpMkLst>
            <pc:docMk/>
            <pc:sldMk cId="2374506123" sldId="291"/>
            <ac:grpSpMk id="14" creationId="{CFD8FA8A-2D8C-4C06-A425-B0DAD05DDBEC}"/>
          </ac:grpSpMkLst>
        </pc:grpChg>
        <pc:grpChg chg="add mod">
          <ac:chgData name="Nicolas Benech" userId="0051dd42c30e75a5" providerId="LiveId" clId="{AC004B9F-34E0-4E3A-B34A-D4FE70970C4A}" dt="2020-07-15T11:51:24.208" v="5201" actId="1076"/>
          <ac:grpSpMkLst>
            <pc:docMk/>
            <pc:sldMk cId="2374506123" sldId="291"/>
            <ac:grpSpMk id="15" creationId="{371AE19C-FDBF-4FE3-89B7-6B1E6047A933}"/>
          </ac:grpSpMkLst>
        </pc:grpChg>
        <pc:grpChg chg="mod">
          <ac:chgData name="Nicolas Benech" userId="0051dd42c30e75a5" providerId="LiveId" clId="{AC004B9F-34E0-4E3A-B34A-D4FE70970C4A}" dt="2020-07-13T12:16:57.004" v="1635" actId="165"/>
          <ac:grpSpMkLst>
            <pc:docMk/>
            <pc:sldMk cId="2374506123" sldId="291"/>
            <ac:grpSpMk id="16" creationId="{152D3B7A-5955-48E0-9B40-3BC09D90A699}"/>
          </ac:grpSpMkLst>
        </pc:grpChg>
        <pc:grpChg chg="add mod">
          <ac:chgData name="Nicolas Benech" userId="0051dd42c30e75a5" providerId="LiveId" clId="{AC004B9F-34E0-4E3A-B34A-D4FE70970C4A}" dt="2020-07-15T11:54:34.525" v="5257" actId="164"/>
          <ac:grpSpMkLst>
            <pc:docMk/>
            <pc:sldMk cId="2374506123" sldId="291"/>
            <ac:grpSpMk id="25" creationId="{FDF47EEA-C61F-4F1A-954D-9DD6BFEABF31}"/>
          </ac:grpSpMkLst>
        </pc:grpChg>
        <pc:grpChg chg="add mod">
          <ac:chgData name="Nicolas Benech" userId="0051dd42c30e75a5" providerId="LiveId" clId="{AC004B9F-34E0-4E3A-B34A-D4FE70970C4A}" dt="2020-07-15T11:47:24.542" v="5130" actId="165"/>
          <ac:grpSpMkLst>
            <pc:docMk/>
            <pc:sldMk cId="2374506123" sldId="291"/>
            <ac:grpSpMk id="34" creationId="{0034C2C2-707D-4BA2-889C-D6ED9447E687}"/>
          </ac:grpSpMkLst>
        </pc:grpChg>
        <pc:grpChg chg="add mod">
          <ac:chgData name="Nicolas Benech" userId="0051dd42c30e75a5" providerId="LiveId" clId="{AC004B9F-34E0-4E3A-B34A-D4FE70970C4A}" dt="2020-07-15T11:47:24.542" v="5130" actId="165"/>
          <ac:grpSpMkLst>
            <pc:docMk/>
            <pc:sldMk cId="2374506123" sldId="291"/>
            <ac:grpSpMk id="35" creationId="{EA5C7839-E47D-40E7-BD81-F760F4174DC2}"/>
          </ac:grpSpMkLst>
        </pc:grpChg>
        <pc:grpChg chg="add mod">
          <ac:chgData name="Nicolas Benech" userId="0051dd42c30e75a5" providerId="LiveId" clId="{AC004B9F-34E0-4E3A-B34A-D4FE70970C4A}" dt="2020-07-15T11:14:50.981" v="4894" actId="164"/>
          <ac:grpSpMkLst>
            <pc:docMk/>
            <pc:sldMk cId="2374506123" sldId="291"/>
            <ac:grpSpMk id="36" creationId="{204A643F-22A9-41BE-A756-CF338C8A7B3C}"/>
          </ac:grpSpMkLst>
        </pc:grpChg>
        <pc:grpChg chg="mod">
          <ac:chgData name="Nicolas Benech" userId="0051dd42c30e75a5" providerId="LiveId" clId="{AC004B9F-34E0-4E3A-B34A-D4FE70970C4A}" dt="2020-07-13T12:17:49.204" v="1640"/>
          <ac:grpSpMkLst>
            <pc:docMk/>
            <pc:sldMk cId="2374506123" sldId="291"/>
            <ac:grpSpMk id="39" creationId="{CCC02AD3-37D2-4BE4-8285-6F017005806A}"/>
          </ac:grpSpMkLst>
        </pc:grpChg>
        <pc:cxnChg chg="mod topLvl">
          <ac:chgData name="Nicolas Benech" userId="0051dd42c30e75a5" providerId="LiveId" clId="{AC004B9F-34E0-4E3A-B34A-D4FE70970C4A}" dt="2020-07-15T11:47:24.542" v="5130" actId="165"/>
          <ac:cxnSpMkLst>
            <pc:docMk/>
            <pc:sldMk cId="2374506123" sldId="291"/>
            <ac:cxnSpMk id="10" creationId="{1ABE1E07-AF65-4D11-BA77-E26CA1EF0251}"/>
          </ac:cxnSpMkLst>
        </pc:cxnChg>
        <pc:cxnChg chg="del mod">
          <ac:chgData name="Nicolas Benech" userId="0051dd42c30e75a5" providerId="LiveId" clId="{AC004B9F-34E0-4E3A-B34A-D4FE70970C4A}" dt="2020-07-13T12:13:21.498" v="1564" actId="478"/>
          <ac:cxnSpMkLst>
            <pc:docMk/>
            <pc:sldMk cId="2374506123" sldId="291"/>
            <ac:cxnSpMk id="12" creationId="{556DFD33-A735-4B28-81A3-932BCD193C2C}"/>
          </ac:cxnSpMkLst>
        </pc:cxnChg>
        <pc:cxnChg chg="mod">
          <ac:chgData name="Nicolas Benech" userId="0051dd42c30e75a5" providerId="LiveId" clId="{AC004B9F-34E0-4E3A-B34A-D4FE70970C4A}" dt="2020-07-13T12:16:57.004" v="1635" actId="165"/>
          <ac:cxnSpMkLst>
            <pc:docMk/>
            <pc:sldMk cId="2374506123" sldId="291"/>
            <ac:cxnSpMk id="18" creationId="{D3D30081-A560-470B-BC3F-BE8E3480D219}"/>
          </ac:cxnSpMkLst>
        </pc:cxnChg>
        <pc:cxnChg chg="mod">
          <ac:chgData name="Nicolas Benech" userId="0051dd42c30e75a5" providerId="LiveId" clId="{AC004B9F-34E0-4E3A-B34A-D4FE70970C4A}" dt="2020-07-13T12:16:57.004" v="1635" actId="165"/>
          <ac:cxnSpMkLst>
            <pc:docMk/>
            <pc:sldMk cId="2374506123" sldId="291"/>
            <ac:cxnSpMk id="19" creationId="{3BDA25D8-8FE9-4744-ABFA-B8D93836D20D}"/>
          </ac:cxnSpMkLst>
        </pc:cxnChg>
        <pc:cxnChg chg="mod">
          <ac:chgData name="Nicolas Benech" userId="0051dd42c30e75a5" providerId="LiveId" clId="{AC004B9F-34E0-4E3A-B34A-D4FE70970C4A}" dt="2020-07-13T12:16:57.004" v="1635" actId="165"/>
          <ac:cxnSpMkLst>
            <pc:docMk/>
            <pc:sldMk cId="2374506123" sldId="291"/>
            <ac:cxnSpMk id="20" creationId="{40EAD303-B981-4B4C-B5A0-ACEBCAEFA7A9}"/>
          </ac:cxnSpMkLst>
        </pc:cxnChg>
        <pc:cxnChg chg="add mod">
          <ac:chgData name="Nicolas Benech" userId="0051dd42c30e75a5" providerId="LiveId" clId="{AC004B9F-34E0-4E3A-B34A-D4FE70970C4A}" dt="2020-07-15T11:54:34.525" v="5257" actId="164"/>
          <ac:cxnSpMkLst>
            <pc:docMk/>
            <pc:sldMk cId="2374506123" sldId="291"/>
            <ac:cxnSpMk id="22" creationId="{1DC67C28-F6CB-4737-8E86-891CA5E63F9D}"/>
          </ac:cxnSpMkLst>
        </pc:cxnChg>
        <pc:cxnChg chg="add del mod">
          <ac:chgData name="Nicolas Benech" userId="0051dd42c30e75a5" providerId="LiveId" clId="{AC004B9F-34E0-4E3A-B34A-D4FE70970C4A}" dt="2020-07-13T12:13:13.232" v="1562" actId="478"/>
          <ac:cxnSpMkLst>
            <pc:docMk/>
            <pc:sldMk cId="2374506123" sldId="291"/>
            <ac:cxnSpMk id="23" creationId="{9D6BE550-A3C6-4ECD-9C45-A512F71EAE01}"/>
          </ac:cxnSpMkLst>
        </pc:cxnChg>
        <pc:cxnChg chg="add mod">
          <ac:chgData name="Nicolas Benech" userId="0051dd42c30e75a5" providerId="LiveId" clId="{AC004B9F-34E0-4E3A-B34A-D4FE70970C4A}" dt="2020-07-15T11:49:21.205" v="5146" actId="1076"/>
          <ac:cxnSpMkLst>
            <pc:docMk/>
            <pc:sldMk cId="2374506123" sldId="291"/>
            <ac:cxnSpMk id="27" creationId="{E7720B6B-C825-4FA6-831F-8BEC81B78093}"/>
          </ac:cxnSpMkLst>
        </pc:cxnChg>
        <pc:cxnChg chg="add mod topLvl">
          <ac:chgData name="Nicolas Benech" userId="0051dd42c30e75a5" providerId="LiveId" clId="{AC004B9F-34E0-4E3A-B34A-D4FE70970C4A}" dt="2020-07-15T11:50:02.564" v="5187" actId="1038"/>
          <ac:cxnSpMkLst>
            <pc:docMk/>
            <pc:sldMk cId="2374506123" sldId="291"/>
            <ac:cxnSpMk id="29" creationId="{7BD01D51-00FD-4369-9D5B-BB16AF919D68}"/>
          </ac:cxnSpMkLst>
        </pc:cxnChg>
        <pc:cxnChg chg="mod">
          <ac:chgData name="Nicolas Benech" userId="0051dd42c30e75a5" providerId="LiveId" clId="{AC004B9F-34E0-4E3A-B34A-D4FE70970C4A}" dt="2020-07-13T12:17:49.204" v="1640"/>
          <ac:cxnSpMkLst>
            <pc:docMk/>
            <pc:sldMk cId="2374506123" sldId="291"/>
            <ac:cxnSpMk id="37" creationId="{8EE37FE8-E01E-4E0F-8C32-80364CC20421}"/>
          </ac:cxnSpMkLst>
        </pc:cxnChg>
        <pc:cxnChg chg="mod">
          <ac:chgData name="Nicolas Benech" userId="0051dd42c30e75a5" providerId="LiveId" clId="{AC004B9F-34E0-4E3A-B34A-D4FE70970C4A}" dt="2020-07-13T12:18:26.075" v="1644" actId="208"/>
          <ac:cxnSpMkLst>
            <pc:docMk/>
            <pc:sldMk cId="2374506123" sldId="291"/>
            <ac:cxnSpMk id="38" creationId="{A6CF7945-A273-4FF5-A109-2A7139C41EB1}"/>
          </ac:cxnSpMkLst>
        </pc:cxnChg>
      </pc:sldChg>
      <pc:sldChg chg="addSp delSp modSp new mod modAnim">
        <pc:chgData name="Nicolas Benech" userId="0051dd42c30e75a5" providerId="LiveId" clId="{AC004B9F-34E0-4E3A-B34A-D4FE70970C4A}" dt="2020-07-24T12:47:22.972" v="5323"/>
        <pc:sldMkLst>
          <pc:docMk/>
          <pc:sldMk cId="2588007757" sldId="292"/>
        </pc:sldMkLst>
        <pc:spChg chg="del">
          <ac:chgData name="Nicolas Benech" userId="0051dd42c30e75a5" providerId="LiveId" clId="{AC004B9F-34E0-4E3A-B34A-D4FE70970C4A}" dt="2020-07-13T12:26:02.476" v="2036" actId="478"/>
          <ac:spMkLst>
            <pc:docMk/>
            <pc:sldMk cId="2588007757" sldId="292"/>
            <ac:spMk id="2" creationId="{6BA160D7-4B3F-47D4-84FE-509EF1092816}"/>
          </ac:spMkLst>
        </pc:spChg>
        <pc:spChg chg="del">
          <ac:chgData name="Nicolas Benech" userId="0051dd42c30e75a5" providerId="LiveId" clId="{AC004B9F-34E0-4E3A-B34A-D4FE70970C4A}" dt="2020-07-13T12:26:06.199" v="2037" actId="478"/>
          <ac:spMkLst>
            <pc:docMk/>
            <pc:sldMk cId="2588007757" sldId="292"/>
            <ac:spMk id="3" creationId="{6EEF3A85-0A6D-4B87-B7CD-F29F9837FBD8}"/>
          </ac:spMkLst>
        </pc:spChg>
        <pc:spChg chg="add mod">
          <ac:chgData name="Nicolas Benech" userId="0051dd42c30e75a5" providerId="LiveId" clId="{AC004B9F-34E0-4E3A-B34A-D4FE70970C4A}" dt="2020-07-13T12:26:22.747" v="2086" actId="20577"/>
          <ac:spMkLst>
            <pc:docMk/>
            <pc:sldMk cId="2588007757" sldId="292"/>
            <ac:spMk id="4" creationId="{C25E5B44-70B6-4617-8F51-11DCF7E6AE3B}"/>
          </ac:spMkLst>
        </pc:spChg>
        <pc:spChg chg="add mod">
          <ac:chgData name="Nicolas Benech" userId="0051dd42c30e75a5" providerId="LiveId" clId="{AC004B9F-34E0-4E3A-B34A-D4FE70970C4A}" dt="2020-07-13T12:27:28.253" v="2188" actId="1076"/>
          <ac:spMkLst>
            <pc:docMk/>
            <pc:sldMk cId="2588007757" sldId="292"/>
            <ac:spMk id="5" creationId="{AA561B12-EB05-45FF-B1C1-A9674CC0D448}"/>
          </ac:spMkLst>
        </pc:spChg>
        <pc:spChg chg="add mod">
          <ac:chgData name="Nicolas Benech" userId="0051dd42c30e75a5" providerId="LiveId" clId="{AC004B9F-34E0-4E3A-B34A-D4FE70970C4A}" dt="2020-07-15T11:26:15.328" v="4903" actId="164"/>
          <ac:spMkLst>
            <pc:docMk/>
            <pc:sldMk cId="2588007757" sldId="292"/>
            <ac:spMk id="6" creationId="{DCB0D41B-B504-4413-B09B-C13348C644BF}"/>
          </ac:spMkLst>
        </pc:spChg>
        <pc:spChg chg="add del mod">
          <ac:chgData name="Nicolas Benech" userId="0051dd42c30e75a5" providerId="LiveId" clId="{AC004B9F-34E0-4E3A-B34A-D4FE70970C4A}" dt="2020-07-13T12:45:43.417" v="2244" actId="767"/>
          <ac:spMkLst>
            <pc:docMk/>
            <pc:sldMk cId="2588007757" sldId="292"/>
            <ac:spMk id="8" creationId="{FCB2E644-F43A-4F4B-A2E5-54571C09B648}"/>
          </ac:spMkLst>
        </pc:spChg>
        <pc:spChg chg="add mod">
          <ac:chgData name="Nicolas Benech" userId="0051dd42c30e75a5" providerId="LiveId" clId="{AC004B9F-34E0-4E3A-B34A-D4FE70970C4A}" dt="2020-07-15T11:27:06.075" v="4932" actId="164"/>
          <ac:spMkLst>
            <pc:docMk/>
            <pc:sldMk cId="2588007757" sldId="292"/>
            <ac:spMk id="9" creationId="{B1091AD0-7103-4A2E-BDA0-072779C4E713}"/>
          </ac:spMkLst>
        </pc:spChg>
        <pc:spChg chg="add mod">
          <ac:chgData name="Nicolas Benech" userId="0051dd42c30e75a5" providerId="LiveId" clId="{AC004B9F-34E0-4E3A-B34A-D4FE70970C4A}" dt="2020-07-15T11:27:06.075" v="4932" actId="164"/>
          <ac:spMkLst>
            <pc:docMk/>
            <pc:sldMk cId="2588007757" sldId="292"/>
            <ac:spMk id="10" creationId="{5EE37BB8-C646-4840-8209-3D2EEE726E9F}"/>
          </ac:spMkLst>
        </pc:spChg>
        <pc:spChg chg="add mod">
          <ac:chgData name="Nicolas Benech" userId="0051dd42c30e75a5" providerId="LiveId" clId="{AC004B9F-34E0-4E3A-B34A-D4FE70970C4A}" dt="2020-07-13T12:52:54.967" v="2388" actId="1076"/>
          <ac:spMkLst>
            <pc:docMk/>
            <pc:sldMk cId="2588007757" sldId="292"/>
            <ac:spMk id="11" creationId="{400B56FE-F35B-4811-B605-64D2FD10967E}"/>
          </ac:spMkLst>
        </pc:spChg>
        <pc:spChg chg="add mod">
          <ac:chgData name="Nicolas Benech" userId="0051dd42c30e75a5" providerId="LiveId" clId="{AC004B9F-34E0-4E3A-B34A-D4FE70970C4A}" dt="2020-07-13T12:54:18.435" v="2422" actId="1076"/>
          <ac:spMkLst>
            <pc:docMk/>
            <pc:sldMk cId="2588007757" sldId="292"/>
            <ac:spMk id="12" creationId="{D89999B9-E0C2-44F5-8AB6-A0B0D3DF1156}"/>
          </ac:spMkLst>
        </pc:spChg>
        <pc:spChg chg="add mod">
          <ac:chgData name="Nicolas Benech" userId="0051dd42c30e75a5" providerId="LiveId" clId="{AC004B9F-34E0-4E3A-B34A-D4FE70970C4A}" dt="2020-07-13T12:55:21.096" v="2466" actId="1076"/>
          <ac:spMkLst>
            <pc:docMk/>
            <pc:sldMk cId="2588007757" sldId="292"/>
            <ac:spMk id="13" creationId="{A68BF27C-679C-4CC0-A9B4-AD456F7775B1}"/>
          </ac:spMkLst>
        </pc:spChg>
        <pc:spChg chg="add mod">
          <ac:chgData name="Nicolas Benech" userId="0051dd42c30e75a5" providerId="LiveId" clId="{AC004B9F-34E0-4E3A-B34A-D4FE70970C4A}" dt="2020-07-15T11:56:26.201" v="5285" actId="20577"/>
          <ac:spMkLst>
            <pc:docMk/>
            <pc:sldMk cId="2588007757" sldId="292"/>
            <ac:spMk id="14" creationId="{259B5CCB-C472-455F-9AF4-F21F443B1F70}"/>
          </ac:spMkLst>
        </pc:spChg>
        <pc:spChg chg="add mod">
          <ac:chgData name="Nicolas Benech" userId="0051dd42c30e75a5" providerId="LiveId" clId="{AC004B9F-34E0-4E3A-B34A-D4FE70970C4A}" dt="2020-07-15T11:56:56.783" v="5289" actId="20577"/>
          <ac:spMkLst>
            <pc:docMk/>
            <pc:sldMk cId="2588007757" sldId="292"/>
            <ac:spMk id="15" creationId="{EE2DD17E-3057-4325-A9AD-6656929EFA04}"/>
          </ac:spMkLst>
        </pc:spChg>
        <pc:grpChg chg="add mod">
          <ac:chgData name="Nicolas Benech" userId="0051dd42c30e75a5" providerId="LiveId" clId="{AC004B9F-34E0-4E3A-B34A-D4FE70970C4A}" dt="2020-07-15T11:26:15.328" v="4903" actId="164"/>
          <ac:grpSpMkLst>
            <pc:docMk/>
            <pc:sldMk cId="2588007757" sldId="292"/>
            <ac:grpSpMk id="2" creationId="{A80E6446-6FA3-4E7A-A682-459BF91657F5}"/>
          </ac:grpSpMkLst>
        </pc:grpChg>
        <pc:grpChg chg="add mod">
          <ac:chgData name="Nicolas Benech" userId="0051dd42c30e75a5" providerId="LiveId" clId="{AC004B9F-34E0-4E3A-B34A-D4FE70970C4A}" dt="2020-07-15T11:27:06.075" v="4932" actId="164"/>
          <ac:grpSpMkLst>
            <pc:docMk/>
            <pc:sldMk cId="2588007757" sldId="292"/>
            <ac:grpSpMk id="3" creationId="{F87F82C2-888A-46FC-88F0-0B4DB1D8C568}"/>
          </ac:grpSpMkLst>
        </pc:grpChg>
        <pc:grpChg chg="mod">
          <ac:chgData name="Nicolas Benech" userId="0051dd42c30e75a5" providerId="LiveId" clId="{AC004B9F-34E0-4E3A-B34A-D4FE70970C4A}" dt="2020-07-24T12:44:25.604" v="5316"/>
          <ac:grpSpMkLst>
            <pc:docMk/>
            <pc:sldMk cId="2588007757" sldId="292"/>
            <ac:grpSpMk id="19" creationId="{8900BC8B-99F0-4477-BB5E-6BB53B84ABBB}"/>
          </ac:grpSpMkLst>
        </pc:grpChg>
        <pc:grpChg chg="del mod">
          <ac:chgData name="Nicolas Benech" userId="0051dd42c30e75a5" providerId="LiveId" clId="{AC004B9F-34E0-4E3A-B34A-D4FE70970C4A}" dt="2020-07-24T12:47:22.972" v="5323"/>
          <ac:grpSpMkLst>
            <pc:docMk/>
            <pc:sldMk cId="2588007757" sldId="292"/>
            <ac:grpSpMk id="23" creationId="{EDB62BBF-FF89-44A8-A793-5AF8DCBC6AE8}"/>
          </ac:grpSpMkLst>
        </pc:grpChg>
        <pc:grpChg chg="mod">
          <ac:chgData name="Nicolas Benech" userId="0051dd42c30e75a5" providerId="LiveId" clId="{AC004B9F-34E0-4E3A-B34A-D4FE70970C4A}" dt="2020-07-24T12:47:22.972" v="5323"/>
          <ac:grpSpMkLst>
            <pc:docMk/>
            <pc:sldMk cId="2588007757" sldId="292"/>
            <ac:grpSpMk id="26" creationId="{7A89797A-8E7F-4A06-B1C3-004A16FADAE7}"/>
          </ac:grpSpMkLst>
        </pc:grpChg>
        <pc:picChg chg="add mod">
          <ac:chgData name="Nicolas Benech" userId="0051dd42c30e75a5" providerId="LiveId" clId="{AC004B9F-34E0-4E3A-B34A-D4FE70970C4A}" dt="2020-07-15T11:26:15.328" v="4903" actId="164"/>
          <ac:picMkLst>
            <pc:docMk/>
            <pc:sldMk cId="2588007757" sldId="292"/>
            <ac:picMk id="7" creationId="{3C17BEDE-8C39-4C4E-ABDE-B79899937174}"/>
          </ac:picMkLst>
        </pc:picChg>
        <pc:inkChg chg="add">
          <ac:chgData name="Nicolas Benech" userId="0051dd42c30e75a5" providerId="LiveId" clId="{AC004B9F-34E0-4E3A-B34A-D4FE70970C4A}" dt="2020-07-24T12:44:00.164" v="5312" actId="9405"/>
          <ac:inkMkLst>
            <pc:docMk/>
            <pc:sldMk cId="2588007757" sldId="292"/>
            <ac:inkMk id="8" creationId="{14BD4134-5089-491E-95FE-3828BAF14570}"/>
          </ac:inkMkLst>
        </pc:inkChg>
        <pc:inkChg chg="add">
          <ac:chgData name="Nicolas Benech" userId="0051dd42c30e75a5" providerId="LiveId" clId="{AC004B9F-34E0-4E3A-B34A-D4FE70970C4A}" dt="2020-07-24T12:44:11.230" v="5313" actId="9405"/>
          <ac:inkMkLst>
            <pc:docMk/>
            <pc:sldMk cId="2588007757" sldId="292"/>
            <ac:inkMk id="16" creationId="{2FC4DAFC-E111-4EAA-9D98-9F950BCC5DBB}"/>
          </ac:inkMkLst>
        </pc:inkChg>
        <pc:inkChg chg="add mod">
          <ac:chgData name="Nicolas Benech" userId="0051dd42c30e75a5" providerId="LiveId" clId="{AC004B9F-34E0-4E3A-B34A-D4FE70970C4A}" dt="2020-07-24T12:44:25.604" v="5316"/>
          <ac:inkMkLst>
            <pc:docMk/>
            <pc:sldMk cId="2588007757" sldId="292"/>
            <ac:inkMk id="17" creationId="{E6452FC9-4909-4D73-971E-0A1DBC030AF7}"/>
          </ac:inkMkLst>
        </pc:inkChg>
        <pc:inkChg chg="add mod">
          <ac:chgData name="Nicolas Benech" userId="0051dd42c30e75a5" providerId="LiveId" clId="{AC004B9F-34E0-4E3A-B34A-D4FE70970C4A}" dt="2020-07-24T12:44:25.604" v="5316"/>
          <ac:inkMkLst>
            <pc:docMk/>
            <pc:sldMk cId="2588007757" sldId="292"/>
            <ac:inkMk id="18" creationId="{1E78D283-8699-4739-B0B2-5CA57D52D903}"/>
          </ac:inkMkLst>
        </pc:inkChg>
        <pc:inkChg chg="add">
          <ac:chgData name="Nicolas Benech" userId="0051dd42c30e75a5" providerId="LiveId" clId="{AC004B9F-34E0-4E3A-B34A-D4FE70970C4A}" dt="2020-07-24T12:47:09.856" v="5317" actId="9405"/>
          <ac:inkMkLst>
            <pc:docMk/>
            <pc:sldMk cId="2588007757" sldId="292"/>
            <ac:inkMk id="20" creationId="{6F0F5D1F-0A6C-46FF-BDAC-FA3D611EA85D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1" creationId="{DF314C9F-CEE5-4F4F-9B2D-418503E4A2E6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2" creationId="{5F05E18C-4D51-41C2-9D7C-955C89DB4624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4" creationId="{A7A9E03B-ACEA-4C5F-AC5C-864791140C7B}"/>
          </ac:inkMkLst>
        </pc:inkChg>
        <pc:inkChg chg="add mod">
          <ac:chgData name="Nicolas Benech" userId="0051dd42c30e75a5" providerId="LiveId" clId="{AC004B9F-34E0-4E3A-B34A-D4FE70970C4A}" dt="2020-07-24T12:47:22.972" v="5323"/>
          <ac:inkMkLst>
            <pc:docMk/>
            <pc:sldMk cId="2588007757" sldId="292"/>
            <ac:inkMk id="25" creationId="{703335DC-7DDA-4FED-9873-60AA59C5DFFE}"/>
          </ac:inkMkLst>
        </pc:inkChg>
      </pc:sldChg>
      <pc:sldChg chg="add del">
        <pc:chgData name="Nicolas Benech" userId="0051dd42c30e75a5" providerId="LiveId" clId="{AC004B9F-34E0-4E3A-B34A-D4FE70970C4A}" dt="2020-07-13T12:29:14.415" v="2236"/>
        <pc:sldMkLst>
          <pc:docMk/>
          <pc:sldMk cId="84989524" sldId="293"/>
        </pc:sldMkLst>
      </pc:sldChg>
      <pc:sldChg chg="add del">
        <pc:chgData name="Nicolas Benech" userId="0051dd42c30e75a5" providerId="LiveId" clId="{AC004B9F-34E0-4E3A-B34A-D4FE70970C4A}" dt="2020-07-13T12:29:18.307" v="2238"/>
        <pc:sldMkLst>
          <pc:docMk/>
          <pc:sldMk cId="1037335520" sldId="293"/>
        </pc:sldMkLst>
      </pc:sldChg>
      <pc:sldChg chg="addSp delSp modSp new mod">
        <pc:chgData name="Nicolas Benech" userId="0051dd42c30e75a5" providerId="LiveId" clId="{AC004B9F-34E0-4E3A-B34A-D4FE70970C4A}" dt="2020-07-13T13:25:09.537" v="3094" actId="1076"/>
        <pc:sldMkLst>
          <pc:docMk/>
          <pc:sldMk cId="4179429796" sldId="293"/>
        </pc:sldMkLst>
        <pc:spChg chg="del">
          <ac:chgData name="Nicolas Benech" userId="0051dd42c30e75a5" providerId="LiveId" clId="{AC004B9F-34E0-4E3A-B34A-D4FE70970C4A}" dt="2020-07-13T13:20:11.140" v="2924" actId="478"/>
          <ac:spMkLst>
            <pc:docMk/>
            <pc:sldMk cId="4179429796" sldId="293"/>
            <ac:spMk id="2" creationId="{FF61602A-4F40-41ED-958C-719FAA71A9A9}"/>
          </ac:spMkLst>
        </pc:spChg>
        <pc:spChg chg="del">
          <ac:chgData name="Nicolas Benech" userId="0051dd42c30e75a5" providerId="LiveId" clId="{AC004B9F-34E0-4E3A-B34A-D4FE70970C4A}" dt="2020-07-13T13:20:15.854" v="2925" actId="478"/>
          <ac:spMkLst>
            <pc:docMk/>
            <pc:sldMk cId="4179429796" sldId="293"/>
            <ac:spMk id="3" creationId="{7984F844-A935-445B-826E-62B81CB75B1D}"/>
          </ac:spMkLst>
        </pc:spChg>
        <pc:spChg chg="del mod topLvl">
          <ac:chgData name="Nicolas Benech" userId="0051dd42c30e75a5" providerId="LiveId" clId="{AC004B9F-34E0-4E3A-B34A-D4FE70970C4A}" dt="2020-07-13T13:23:19.037" v="2981" actId="478"/>
          <ac:spMkLst>
            <pc:docMk/>
            <pc:sldMk cId="4179429796" sldId="293"/>
            <ac:spMk id="6" creationId="{AE4570EE-B052-4F06-ACDF-E485455A6CB5}"/>
          </ac:spMkLst>
        </pc:spChg>
        <pc:spChg chg="del mod topLvl">
          <ac:chgData name="Nicolas Benech" userId="0051dd42c30e75a5" providerId="LiveId" clId="{AC004B9F-34E0-4E3A-B34A-D4FE70970C4A}" dt="2020-07-13T13:23:02.772" v="2979" actId="478"/>
          <ac:spMkLst>
            <pc:docMk/>
            <pc:sldMk cId="4179429796" sldId="293"/>
            <ac:spMk id="8" creationId="{27919E72-9AC7-4C43-9AB3-070A50DF96F5}"/>
          </ac:spMkLst>
        </pc:spChg>
        <pc:spChg chg="mod topLvl">
          <ac:chgData name="Nicolas Benech" userId="0051dd42c30e75a5" providerId="LiveId" clId="{AC004B9F-34E0-4E3A-B34A-D4FE70970C4A}" dt="2020-07-13T13:23:48.465" v="2984" actId="164"/>
          <ac:spMkLst>
            <pc:docMk/>
            <pc:sldMk cId="4179429796" sldId="293"/>
            <ac:spMk id="10" creationId="{3ABCD7B3-27CE-4FA2-8E96-AE57B1B3DC28}"/>
          </ac:spMkLst>
        </pc:spChg>
        <pc:spChg chg="del mod topLvl">
          <ac:chgData name="Nicolas Benech" userId="0051dd42c30e75a5" providerId="LiveId" clId="{AC004B9F-34E0-4E3A-B34A-D4FE70970C4A}" dt="2020-07-13T13:23:00.095" v="2978" actId="478"/>
          <ac:spMkLst>
            <pc:docMk/>
            <pc:sldMk cId="4179429796" sldId="293"/>
            <ac:spMk id="11" creationId="{BB7749C9-2466-4C50-B720-D0003ADFD0B8}"/>
          </ac:spMkLst>
        </pc:spChg>
        <pc:spChg chg="del mod topLvl">
          <ac:chgData name="Nicolas Benech" userId="0051dd42c30e75a5" providerId="LiveId" clId="{AC004B9F-34E0-4E3A-B34A-D4FE70970C4A}" dt="2020-07-13T13:22:58.606" v="2977" actId="478"/>
          <ac:spMkLst>
            <pc:docMk/>
            <pc:sldMk cId="4179429796" sldId="293"/>
            <ac:spMk id="12" creationId="{D9FD629D-B2C8-4C5B-8A8A-D37790EF8A90}"/>
          </ac:spMkLst>
        </pc:spChg>
        <pc:spChg chg="mod">
          <ac:chgData name="Nicolas Benech" userId="0051dd42c30e75a5" providerId="LiveId" clId="{AC004B9F-34E0-4E3A-B34A-D4FE70970C4A}" dt="2020-07-13T13:22:41.356" v="2971" actId="165"/>
          <ac:spMkLst>
            <pc:docMk/>
            <pc:sldMk cId="4179429796" sldId="293"/>
            <ac:spMk id="14" creationId="{4816A123-C450-4C35-AB4C-3156B6FAB8A5}"/>
          </ac:spMkLst>
        </pc:spChg>
        <pc:spChg chg="add del mod">
          <ac:chgData name="Nicolas Benech" userId="0051dd42c30e75a5" providerId="LiveId" clId="{AC004B9F-34E0-4E3A-B34A-D4FE70970C4A}" dt="2020-07-13T13:22:45.465" v="2972" actId="478"/>
          <ac:spMkLst>
            <pc:docMk/>
            <pc:sldMk cId="4179429796" sldId="293"/>
            <ac:spMk id="18" creationId="{709EDBB8-DE67-4477-94E3-F67CE544C44E}"/>
          </ac:spMkLst>
        </pc:spChg>
        <pc:spChg chg="add del mod">
          <ac:chgData name="Nicolas Benech" userId="0051dd42c30e75a5" providerId="LiveId" clId="{AC004B9F-34E0-4E3A-B34A-D4FE70970C4A}" dt="2020-07-13T13:22:47.967" v="2973" actId="478"/>
          <ac:spMkLst>
            <pc:docMk/>
            <pc:sldMk cId="4179429796" sldId="293"/>
            <ac:spMk id="19" creationId="{EBCF1409-3B7B-48F4-8361-208FC4A08B7F}"/>
          </ac:spMkLst>
        </pc:spChg>
        <pc:spChg chg="add del mod">
          <ac:chgData name="Nicolas Benech" userId="0051dd42c30e75a5" providerId="LiveId" clId="{AC004B9F-34E0-4E3A-B34A-D4FE70970C4A}" dt="2020-07-13T13:22:50.282" v="2974" actId="478"/>
          <ac:spMkLst>
            <pc:docMk/>
            <pc:sldMk cId="4179429796" sldId="293"/>
            <ac:spMk id="21" creationId="{B715000E-E214-427E-82E5-B6F85CA7E12A}"/>
          </ac:spMkLst>
        </pc:spChg>
        <pc:spChg chg="add del mod">
          <ac:chgData name="Nicolas Benech" userId="0051dd42c30e75a5" providerId="LiveId" clId="{AC004B9F-34E0-4E3A-B34A-D4FE70970C4A}" dt="2020-07-13T13:22:54.733" v="2976" actId="478"/>
          <ac:spMkLst>
            <pc:docMk/>
            <pc:sldMk cId="4179429796" sldId="293"/>
            <ac:spMk id="22" creationId="{2B9F274E-3683-4F08-B861-0448E7DDAF77}"/>
          </ac:spMkLst>
        </pc:spChg>
        <pc:spChg chg="add mod">
          <ac:chgData name="Nicolas Benech" userId="0051dd42c30e75a5" providerId="LiveId" clId="{AC004B9F-34E0-4E3A-B34A-D4FE70970C4A}" dt="2020-07-13T13:22:27.889" v="2969" actId="164"/>
          <ac:spMkLst>
            <pc:docMk/>
            <pc:sldMk cId="4179429796" sldId="293"/>
            <ac:spMk id="23" creationId="{AE834C30-2070-4FE1-82AB-F01767DDA415}"/>
          </ac:spMkLst>
        </pc:spChg>
        <pc:spChg chg="add mod">
          <ac:chgData name="Nicolas Benech" userId="0051dd42c30e75a5" providerId="LiveId" clId="{AC004B9F-34E0-4E3A-B34A-D4FE70970C4A}" dt="2020-07-13T13:22:27.889" v="2969" actId="164"/>
          <ac:spMkLst>
            <pc:docMk/>
            <pc:sldMk cId="4179429796" sldId="293"/>
            <ac:spMk id="24" creationId="{32A6F728-EA25-4DA3-8F8E-C02B8D42A903}"/>
          </ac:spMkLst>
        </pc:spChg>
        <pc:spChg chg="add mod">
          <ac:chgData name="Nicolas Benech" userId="0051dd42c30e75a5" providerId="LiveId" clId="{AC004B9F-34E0-4E3A-B34A-D4FE70970C4A}" dt="2020-07-13T13:22:27.889" v="2969" actId="164"/>
          <ac:spMkLst>
            <pc:docMk/>
            <pc:sldMk cId="4179429796" sldId="293"/>
            <ac:spMk id="25" creationId="{C5C0C7F2-3DD5-4529-A27B-00E208782717}"/>
          </ac:spMkLst>
        </pc:spChg>
        <pc:spChg chg="add mod">
          <ac:chgData name="Nicolas Benech" userId="0051dd42c30e75a5" providerId="LiveId" clId="{AC004B9F-34E0-4E3A-B34A-D4FE70970C4A}" dt="2020-07-13T13:24:33.227" v="3082" actId="20577"/>
          <ac:spMkLst>
            <pc:docMk/>
            <pc:sldMk cId="4179429796" sldId="293"/>
            <ac:spMk id="28" creationId="{B858BE9D-5AFD-4EE4-8913-2F531E5B9210}"/>
          </ac:spMkLst>
        </pc:spChg>
        <pc:spChg chg="add mod">
          <ac:chgData name="Nicolas Benech" userId="0051dd42c30e75a5" providerId="LiveId" clId="{AC004B9F-34E0-4E3A-B34A-D4FE70970C4A}" dt="2020-07-13T13:25:09.537" v="3094" actId="1076"/>
          <ac:spMkLst>
            <pc:docMk/>
            <pc:sldMk cId="4179429796" sldId="293"/>
            <ac:spMk id="29" creationId="{5367FC98-33DA-4E3F-8FCC-56C3C20C67A9}"/>
          </ac:spMkLst>
        </pc:spChg>
        <pc:grpChg chg="add del mod">
          <ac:chgData name="Nicolas Benech" userId="0051dd42c30e75a5" providerId="LiveId" clId="{AC004B9F-34E0-4E3A-B34A-D4FE70970C4A}" dt="2020-07-13T13:22:41.356" v="2971" actId="165"/>
          <ac:grpSpMkLst>
            <pc:docMk/>
            <pc:sldMk cId="4179429796" sldId="293"/>
            <ac:grpSpMk id="4" creationId="{844D2A38-58D4-4480-A42C-3A3CF5614BAA}"/>
          </ac:grpSpMkLst>
        </pc:grpChg>
        <pc:grpChg chg="mod topLvl">
          <ac:chgData name="Nicolas Benech" userId="0051dd42c30e75a5" providerId="LiveId" clId="{AC004B9F-34E0-4E3A-B34A-D4FE70970C4A}" dt="2020-07-13T13:23:48.465" v="2984" actId="164"/>
          <ac:grpSpMkLst>
            <pc:docMk/>
            <pc:sldMk cId="4179429796" sldId="293"/>
            <ac:grpSpMk id="5" creationId="{9E711245-2AA7-460F-B1F7-60868D50266F}"/>
          </ac:grpSpMkLst>
        </pc:grpChg>
        <pc:grpChg chg="mod">
          <ac:chgData name="Nicolas Benech" userId="0051dd42c30e75a5" providerId="LiveId" clId="{AC004B9F-34E0-4E3A-B34A-D4FE70970C4A}" dt="2020-07-13T13:22:41.356" v="2971" actId="165"/>
          <ac:grpSpMkLst>
            <pc:docMk/>
            <pc:sldMk cId="4179429796" sldId="293"/>
            <ac:grpSpMk id="13" creationId="{A296B409-099C-40CA-96B8-852C814368D3}"/>
          </ac:grpSpMkLst>
        </pc:grpChg>
        <pc:grpChg chg="add mod">
          <ac:chgData name="Nicolas Benech" userId="0051dd42c30e75a5" providerId="LiveId" clId="{AC004B9F-34E0-4E3A-B34A-D4FE70970C4A}" dt="2020-07-13T13:23:48.465" v="2984" actId="164"/>
          <ac:grpSpMkLst>
            <pc:docMk/>
            <pc:sldMk cId="4179429796" sldId="293"/>
            <ac:grpSpMk id="26" creationId="{BC7E5952-7E15-4D87-BF52-93A8AA45A864}"/>
          </ac:grpSpMkLst>
        </pc:grpChg>
        <pc:grpChg chg="add mod">
          <ac:chgData name="Nicolas Benech" userId="0051dd42c30e75a5" providerId="LiveId" clId="{AC004B9F-34E0-4E3A-B34A-D4FE70970C4A}" dt="2020-07-13T13:24:38.676" v="3083" actId="1076"/>
          <ac:grpSpMkLst>
            <pc:docMk/>
            <pc:sldMk cId="4179429796" sldId="293"/>
            <ac:grpSpMk id="27" creationId="{E28D7E70-C91C-4B0D-83FA-D69718BC9716}"/>
          </ac:grpSpMkLst>
        </pc:grpChg>
        <pc:cxnChg chg="mod topLvl">
          <ac:chgData name="Nicolas Benech" userId="0051dd42c30e75a5" providerId="LiveId" clId="{AC004B9F-34E0-4E3A-B34A-D4FE70970C4A}" dt="2020-07-13T13:23:48.465" v="2984" actId="164"/>
          <ac:cxnSpMkLst>
            <pc:docMk/>
            <pc:sldMk cId="4179429796" sldId="293"/>
            <ac:cxnSpMk id="7" creationId="{A8BBFF75-FD93-4042-BCAE-C1C9B66C5684}"/>
          </ac:cxnSpMkLst>
        </pc:cxnChg>
        <pc:cxnChg chg="mod topLvl">
          <ac:chgData name="Nicolas Benech" userId="0051dd42c30e75a5" providerId="LiveId" clId="{AC004B9F-34E0-4E3A-B34A-D4FE70970C4A}" dt="2020-07-13T13:23:48.465" v="2984" actId="164"/>
          <ac:cxnSpMkLst>
            <pc:docMk/>
            <pc:sldMk cId="4179429796" sldId="293"/>
            <ac:cxnSpMk id="9" creationId="{A30F4424-8E8A-4E5F-A08B-64A0B5FA34CB}"/>
          </ac:cxnSpMkLst>
        </pc:cxnChg>
        <pc:cxnChg chg="mod">
          <ac:chgData name="Nicolas Benech" userId="0051dd42c30e75a5" providerId="LiveId" clId="{AC004B9F-34E0-4E3A-B34A-D4FE70970C4A}" dt="2020-07-13T13:22:41.356" v="2971" actId="165"/>
          <ac:cxnSpMkLst>
            <pc:docMk/>
            <pc:sldMk cId="4179429796" sldId="293"/>
            <ac:cxnSpMk id="15" creationId="{9BF89499-0141-441F-A37C-7E0AFE52574B}"/>
          </ac:cxnSpMkLst>
        </pc:cxnChg>
        <pc:cxnChg chg="mod">
          <ac:chgData name="Nicolas Benech" userId="0051dd42c30e75a5" providerId="LiveId" clId="{AC004B9F-34E0-4E3A-B34A-D4FE70970C4A}" dt="2020-07-13T13:22:41.356" v="2971" actId="165"/>
          <ac:cxnSpMkLst>
            <pc:docMk/>
            <pc:sldMk cId="4179429796" sldId="293"/>
            <ac:cxnSpMk id="16" creationId="{9EB595B2-BCE2-426C-B82F-89287F3601DF}"/>
          </ac:cxnSpMkLst>
        </pc:cxnChg>
        <pc:cxnChg chg="mod">
          <ac:chgData name="Nicolas Benech" userId="0051dd42c30e75a5" providerId="LiveId" clId="{AC004B9F-34E0-4E3A-B34A-D4FE70970C4A}" dt="2020-07-13T13:22:41.356" v="2971" actId="165"/>
          <ac:cxnSpMkLst>
            <pc:docMk/>
            <pc:sldMk cId="4179429796" sldId="293"/>
            <ac:cxnSpMk id="17" creationId="{BC764CEF-4077-44C4-BE0E-F4C10C56A486}"/>
          </ac:cxnSpMkLst>
        </pc:cxnChg>
        <pc:cxnChg chg="add del mod">
          <ac:chgData name="Nicolas Benech" userId="0051dd42c30e75a5" providerId="LiveId" clId="{AC004B9F-34E0-4E3A-B34A-D4FE70970C4A}" dt="2020-07-13T13:22:51.675" v="2975" actId="478"/>
          <ac:cxnSpMkLst>
            <pc:docMk/>
            <pc:sldMk cId="4179429796" sldId="293"/>
            <ac:cxnSpMk id="20" creationId="{4240C6AB-77DC-4D2D-9E44-51C61F401D76}"/>
          </ac:cxnSpMkLst>
        </pc:cxnChg>
      </pc:sldChg>
      <pc:sldChg chg="addSp delSp modSp new del mod">
        <pc:chgData name="Nicolas Benech" userId="0051dd42c30e75a5" providerId="LiveId" clId="{AC004B9F-34E0-4E3A-B34A-D4FE70970C4A}" dt="2020-07-15T10:38:11.633" v="4446" actId="2696"/>
        <pc:sldMkLst>
          <pc:docMk/>
          <pc:sldMk cId="2056473026" sldId="294"/>
        </pc:sldMkLst>
        <pc:spChg chg="del">
          <ac:chgData name="Nicolas Benech" userId="0051dd42c30e75a5" providerId="LiveId" clId="{AC004B9F-34E0-4E3A-B34A-D4FE70970C4A}" dt="2020-07-14T20:13:40.580" v="3096" actId="478"/>
          <ac:spMkLst>
            <pc:docMk/>
            <pc:sldMk cId="2056473026" sldId="294"/>
            <ac:spMk id="2" creationId="{56569010-E3EA-418E-AAA4-821D69FA5C27}"/>
          </ac:spMkLst>
        </pc:spChg>
        <pc:spChg chg="del">
          <ac:chgData name="Nicolas Benech" userId="0051dd42c30e75a5" providerId="LiveId" clId="{AC004B9F-34E0-4E3A-B34A-D4FE70970C4A}" dt="2020-07-14T20:13:44.745" v="3097" actId="478"/>
          <ac:spMkLst>
            <pc:docMk/>
            <pc:sldMk cId="2056473026" sldId="294"/>
            <ac:spMk id="3" creationId="{97A40020-C072-4C00-9267-2B9684329F1C}"/>
          </ac:spMkLst>
        </pc:spChg>
        <pc:spChg chg="add mod">
          <ac:chgData name="Nicolas Benech" userId="0051dd42c30e75a5" providerId="LiveId" clId="{AC004B9F-34E0-4E3A-B34A-D4FE70970C4A}" dt="2020-07-14T20:14:11.077" v="3126" actId="207"/>
          <ac:spMkLst>
            <pc:docMk/>
            <pc:sldMk cId="2056473026" sldId="294"/>
            <ac:spMk id="4" creationId="{902B2E24-05B5-4AC3-AEA4-14D264C55CAC}"/>
          </ac:spMkLst>
        </pc:spChg>
        <pc:spChg chg="add mod">
          <ac:chgData name="Nicolas Benech" userId="0051dd42c30e75a5" providerId="LiveId" clId="{AC004B9F-34E0-4E3A-B34A-D4FE70970C4A}" dt="2020-07-14T20:15:02.135" v="3157" actId="20577"/>
          <ac:spMkLst>
            <pc:docMk/>
            <pc:sldMk cId="2056473026" sldId="294"/>
            <ac:spMk id="5" creationId="{3FF9680F-48EF-4B1D-97DB-D29B4BF672AC}"/>
          </ac:spMkLst>
        </pc:spChg>
        <pc:spChg chg="add mod">
          <ac:chgData name="Nicolas Benech" userId="0051dd42c30e75a5" providerId="LiveId" clId="{AC004B9F-34E0-4E3A-B34A-D4FE70970C4A}" dt="2020-07-14T20:17:48.493" v="3279" actId="1076"/>
          <ac:spMkLst>
            <pc:docMk/>
            <pc:sldMk cId="2056473026" sldId="294"/>
            <ac:spMk id="6" creationId="{A306BD6C-036C-425C-A186-1D3E7BB5D28A}"/>
          </ac:spMkLst>
        </pc:spChg>
        <pc:spChg chg="add del mod">
          <ac:chgData name="Nicolas Benech" userId="0051dd42c30e75a5" providerId="LiveId" clId="{AC004B9F-34E0-4E3A-B34A-D4FE70970C4A}" dt="2020-07-14T20:18:03.320" v="3281" actId="767"/>
          <ac:spMkLst>
            <pc:docMk/>
            <pc:sldMk cId="2056473026" sldId="294"/>
            <ac:spMk id="7" creationId="{354EF65E-D6CF-43B4-9935-4019AC79A7F1}"/>
          </ac:spMkLst>
        </pc:spChg>
        <pc:spChg chg="add mod">
          <ac:chgData name="Nicolas Benech" userId="0051dd42c30e75a5" providerId="LiveId" clId="{AC004B9F-34E0-4E3A-B34A-D4FE70970C4A}" dt="2020-07-14T20:18:22.689" v="3301" actId="20577"/>
          <ac:spMkLst>
            <pc:docMk/>
            <pc:sldMk cId="2056473026" sldId="294"/>
            <ac:spMk id="8" creationId="{F05DAE45-CABD-4E56-98E1-43610ED4A2EF}"/>
          </ac:spMkLst>
        </pc:spChg>
        <pc:spChg chg="add mod">
          <ac:chgData name="Nicolas Benech" userId="0051dd42c30e75a5" providerId="LiveId" clId="{AC004B9F-34E0-4E3A-B34A-D4FE70970C4A}" dt="2020-07-14T20:22:47.637" v="3466" actId="1076"/>
          <ac:spMkLst>
            <pc:docMk/>
            <pc:sldMk cId="2056473026" sldId="294"/>
            <ac:spMk id="9" creationId="{2C43281E-18C6-441C-8873-204B2012243A}"/>
          </ac:spMkLst>
        </pc:spChg>
        <pc:spChg chg="add mod">
          <ac:chgData name="Nicolas Benech" userId="0051dd42c30e75a5" providerId="LiveId" clId="{AC004B9F-34E0-4E3A-B34A-D4FE70970C4A}" dt="2020-07-14T20:22:41.626" v="3465" actId="164"/>
          <ac:spMkLst>
            <pc:docMk/>
            <pc:sldMk cId="2056473026" sldId="294"/>
            <ac:spMk id="10" creationId="{AC5CF331-0279-4782-9181-B642E82E9708}"/>
          </ac:spMkLst>
        </pc:spChg>
        <pc:spChg chg="add mod">
          <ac:chgData name="Nicolas Benech" userId="0051dd42c30e75a5" providerId="LiveId" clId="{AC004B9F-34E0-4E3A-B34A-D4FE70970C4A}" dt="2020-07-14T20:22:41.626" v="3465" actId="164"/>
          <ac:spMkLst>
            <pc:docMk/>
            <pc:sldMk cId="2056473026" sldId="294"/>
            <ac:spMk id="11" creationId="{D1E3B73E-86B0-4737-A78A-B2B1944AC616}"/>
          </ac:spMkLst>
        </pc:spChg>
        <pc:spChg chg="add del mod">
          <ac:chgData name="Nicolas Benech" userId="0051dd42c30e75a5" providerId="LiveId" clId="{AC004B9F-34E0-4E3A-B34A-D4FE70970C4A}" dt="2020-07-14T21:43:37.527" v="3619" actId="478"/>
          <ac:spMkLst>
            <pc:docMk/>
            <pc:sldMk cId="2056473026" sldId="294"/>
            <ac:spMk id="13" creationId="{1A050A05-8161-42DE-8EC9-BF141C22211D}"/>
          </ac:spMkLst>
        </pc:spChg>
        <pc:spChg chg="add del mod">
          <ac:chgData name="Nicolas Benech" userId="0051dd42c30e75a5" providerId="LiveId" clId="{AC004B9F-34E0-4E3A-B34A-D4FE70970C4A}" dt="2020-07-14T21:43:47.167" v="3621" actId="478"/>
          <ac:spMkLst>
            <pc:docMk/>
            <pc:sldMk cId="2056473026" sldId="294"/>
            <ac:spMk id="14" creationId="{8A3AFE38-E617-46CF-9ADD-44ABB14C6CEB}"/>
          </ac:spMkLst>
        </pc:spChg>
        <pc:spChg chg="add mod">
          <ac:chgData name="Nicolas Benech" userId="0051dd42c30e75a5" providerId="LiveId" clId="{AC004B9F-34E0-4E3A-B34A-D4FE70970C4A}" dt="2020-07-14T21:44:30.442" v="3632" actId="20577"/>
          <ac:spMkLst>
            <pc:docMk/>
            <pc:sldMk cId="2056473026" sldId="294"/>
            <ac:spMk id="15" creationId="{B3A466B8-8BE5-41FD-AE99-4216A9EB71D4}"/>
          </ac:spMkLst>
        </pc:spChg>
        <pc:spChg chg="add mod">
          <ac:chgData name="Nicolas Benech" userId="0051dd42c30e75a5" providerId="LiveId" clId="{AC004B9F-34E0-4E3A-B34A-D4FE70970C4A}" dt="2020-07-14T21:45:03.654" v="3651" actId="1076"/>
          <ac:spMkLst>
            <pc:docMk/>
            <pc:sldMk cId="2056473026" sldId="294"/>
            <ac:spMk id="16" creationId="{50293A70-C72B-4D02-8FF5-C9C536689C08}"/>
          </ac:spMkLst>
        </pc:spChg>
        <pc:spChg chg="add mod">
          <ac:chgData name="Nicolas Benech" userId="0051dd42c30e75a5" providerId="LiveId" clId="{AC004B9F-34E0-4E3A-B34A-D4FE70970C4A}" dt="2020-07-14T21:46:04.123" v="3705" actId="1076"/>
          <ac:spMkLst>
            <pc:docMk/>
            <pc:sldMk cId="2056473026" sldId="294"/>
            <ac:spMk id="17" creationId="{6C8E419D-6CF5-4D1A-BB69-7A1B636BB558}"/>
          </ac:spMkLst>
        </pc:spChg>
        <pc:spChg chg="add mod">
          <ac:chgData name="Nicolas Benech" userId="0051dd42c30e75a5" providerId="LiveId" clId="{AC004B9F-34E0-4E3A-B34A-D4FE70970C4A}" dt="2020-07-14T22:23:29.349" v="4351" actId="20577"/>
          <ac:spMkLst>
            <pc:docMk/>
            <pc:sldMk cId="2056473026" sldId="294"/>
            <ac:spMk id="18" creationId="{5F1B7EE1-9183-4E78-9C6F-A90331637E64}"/>
          </ac:spMkLst>
        </pc:spChg>
        <pc:spChg chg="add mod">
          <ac:chgData name="Nicolas Benech" userId="0051dd42c30e75a5" providerId="LiveId" clId="{AC004B9F-34E0-4E3A-B34A-D4FE70970C4A}" dt="2020-07-14T21:49:27" v="3784" actId="20577"/>
          <ac:spMkLst>
            <pc:docMk/>
            <pc:sldMk cId="2056473026" sldId="294"/>
            <ac:spMk id="19" creationId="{8C5E5213-19B9-4215-8F6D-DECB9825DD20}"/>
          </ac:spMkLst>
        </pc:spChg>
        <pc:spChg chg="add mod">
          <ac:chgData name="Nicolas Benech" userId="0051dd42c30e75a5" providerId="LiveId" clId="{AC004B9F-34E0-4E3A-B34A-D4FE70970C4A}" dt="2020-07-14T21:50:25.261" v="3821" actId="1076"/>
          <ac:spMkLst>
            <pc:docMk/>
            <pc:sldMk cId="2056473026" sldId="294"/>
            <ac:spMk id="20" creationId="{B8A5AA5A-68A3-4690-B86D-11AF7B81CD36}"/>
          </ac:spMkLst>
        </pc:spChg>
        <pc:spChg chg="add mod">
          <ac:chgData name="Nicolas Benech" userId="0051dd42c30e75a5" providerId="LiveId" clId="{AC004B9F-34E0-4E3A-B34A-D4FE70970C4A}" dt="2020-07-14T21:52:29.636" v="3918" actId="20577"/>
          <ac:spMkLst>
            <pc:docMk/>
            <pc:sldMk cId="2056473026" sldId="294"/>
            <ac:spMk id="21" creationId="{25D92610-2A8E-45C1-8C8B-49B7209879C0}"/>
          </ac:spMkLst>
        </pc:spChg>
        <pc:spChg chg="add mod">
          <ac:chgData name="Nicolas Benech" userId="0051dd42c30e75a5" providerId="LiveId" clId="{AC004B9F-34E0-4E3A-B34A-D4FE70970C4A}" dt="2020-07-14T21:51:58.554" v="3888" actId="14100"/>
          <ac:spMkLst>
            <pc:docMk/>
            <pc:sldMk cId="2056473026" sldId="294"/>
            <ac:spMk id="22" creationId="{F95B2B13-22FD-4203-8E03-F4A8097A6FB7}"/>
          </ac:spMkLst>
        </pc:spChg>
        <pc:spChg chg="add mod">
          <ac:chgData name="Nicolas Benech" userId="0051dd42c30e75a5" providerId="LiveId" clId="{AC004B9F-34E0-4E3A-B34A-D4FE70970C4A}" dt="2020-07-14T21:52:24.796" v="3912" actId="1076"/>
          <ac:spMkLst>
            <pc:docMk/>
            <pc:sldMk cId="2056473026" sldId="294"/>
            <ac:spMk id="23" creationId="{CCD55CB0-CDD2-40A5-9D04-72E84690CEF8}"/>
          </ac:spMkLst>
        </pc:spChg>
        <pc:spChg chg="add mod">
          <ac:chgData name="Nicolas Benech" userId="0051dd42c30e75a5" providerId="LiveId" clId="{AC004B9F-34E0-4E3A-B34A-D4FE70970C4A}" dt="2020-07-14T21:54:37.963" v="4018"/>
          <ac:spMkLst>
            <pc:docMk/>
            <pc:sldMk cId="2056473026" sldId="294"/>
            <ac:spMk id="24" creationId="{9D32C695-CE8F-42F1-906E-D3ACBF1329B6}"/>
          </ac:spMkLst>
        </pc:spChg>
        <pc:spChg chg="add mod">
          <ac:chgData name="Nicolas Benech" userId="0051dd42c30e75a5" providerId="LiveId" clId="{AC004B9F-34E0-4E3A-B34A-D4FE70970C4A}" dt="2020-07-14T22:21:58.020" v="4344" actId="1076"/>
          <ac:spMkLst>
            <pc:docMk/>
            <pc:sldMk cId="2056473026" sldId="294"/>
            <ac:spMk id="25" creationId="{42302D20-318E-4DA5-A2E1-6CD67FF0D5B9}"/>
          </ac:spMkLst>
        </pc:spChg>
        <pc:spChg chg="add mod">
          <ac:chgData name="Nicolas Benech" userId="0051dd42c30e75a5" providerId="LiveId" clId="{AC004B9F-34E0-4E3A-B34A-D4FE70970C4A}" dt="2020-07-14T22:24:15.507" v="4356" actId="1076"/>
          <ac:spMkLst>
            <pc:docMk/>
            <pc:sldMk cId="2056473026" sldId="294"/>
            <ac:spMk id="26" creationId="{AA26B235-3C80-4A25-A01C-65F180627621}"/>
          </ac:spMkLst>
        </pc:spChg>
        <pc:grpChg chg="add mod">
          <ac:chgData name="Nicolas Benech" userId="0051dd42c30e75a5" providerId="LiveId" clId="{AC004B9F-34E0-4E3A-B34A-D4FE70970C4A}" dt="2020-07-14T20:22:54.612" v="3480" actId="1036"/>
          <ac:grpSpMkLst>
            <pc:docMk/>
            <pc:sldMk cId="2056473026" sldId="294"/>
            <ac:grpSpMk id="12" creationId="{813110ED-620F-43AC-A8E7-A858992B93DE}"/>
          </ac:grpSpMkLst>
        </pc:grpChg>
      </pc:sldChg>
      <pc:sldChg chg="addSp delSp modSp new del mod">
        <pc:chgData name="Nicolas Benech" userId="0051dd42c30e75a5" providerId="LiveId" clId="{AC004B9F-34E0-4E3A-B34A-D4FE70970C4A}" dt="2020-07-15T10:38:11.633" v="4446" actId="2696"/>
        <pc:sldMkLst>
          <pc:docMk/>
          <pc:sldMk cId="1156111144" sldId="295"/>
        </pc:sldMkLst>
        <pc:spChg chg="del">
          <ac:chgData name="Nicolas Benech" userId="0051dd42c30e75a5" providerId="LiveId" clId="{AC004B9F-34E0-4E3A-B34A-D4FE70970C4A}" dt="2020-07-14T21:55:56.431" v="4020" actId="478"/>
          <ac:spMkLst>
            <pc:docMk/>
            <pc:sldMk cId="1156111144" sldId="295"/>
            <ac:spMk id="2" creationId="{641248F6-45A9-4FAD-89B8-8DFDFA488049}"/>
          </ac:spMkLst>
        </pc:spChg>
        <pc:spChg chg="del">
          <ac:chgData name="Nicolas Benech" userId="0051dd42c30e75a5" providerId="LiveId" clId="{AC004B9F-34E0-4E3A-B34A-D4FE70970C4A}" dt="2020-07-14T21:55:58.186" v="4021" actId="478"/>
          <ac:spMkLst>
            <pc:docMk/>
            <pc:sldMk cId="1156111144" sldId="295"/>
            <ac:spMk id="3" creationId="{3385CAF6-50F4-4928-8CA5-080E8D5AB954}"/>
          </ac:spMkLst>
        </pc:spChg>
        <pc:spChg chg="add mod">
          <ac:chgData name="Nicolas Benech" userId="0051dd42c30e75a5" providerId="LiveId" clId="{AC004B9F-34E0-4E3A-B34A-D4FE70970C4A}" dt="2020-07-14T21:56:09.289" v="4046" actId="20577"/>
          <ac:spMkLst>
            <pc:docMk/>
            <pc:sldMk cId="1156111144" sldId="295"/>
            <ac:spMk id="4" creationId="{9E222843-46EE-47DA-A33A-7404E9789E94}"/>
          </ac:spMkLst>
        </pc:spChg>
        <pc:spChg chg="add mod">
          <ac:chgData name="Nicolas Benech" userId="0051dd42c30e75a5" providerId="LiveId" clId="{AC004B9F-34E0-4E3A-B34A-D4FE70970C4A}" dt="2020-07-14T21:57:08.795" v="4102" actId="14100"/>
          <ac:spMkLst>
            <pc:docMk/>
            <pc:sldMk cId="1156111144" sldId="295"/>
            <ac:spMk id="5" creationId="{8C292F1C-77E4-4D06-AA73-08D2BEE4CD01}"/>
          </ac:spMkLst>
        </pc:spChg>
        <pc:spChg chg="add mod">
          <ac:chgData name="Nicolas Benech" userId="0051dd42c30e75a5" providerId="LiveId" clId="{AC004B9F-34E0-4E3A-B34A-D4FE70970C4A}" dt="2020-07-14T21:58:51.976" v="4201" actId="1076"/>
          <ac:spMkLst>
            <pc:docMk/>
            <pc:sldMk cId="1156111144" sldId="295"/>
            <ac:spMk id="6" creationId="{CC116932-A03D-4EB4-9E52-2BA01A61BF9D}"/>
          </ac:spMkLst>
        </pc:spChg>
        <pc:spChg chg="add mod">
          <ac:chgData name="Nicolas Benech" userId="0051dd42c30e75a5" providerId="LiveId" clId="{AC004B9F-34E0-4E3A-B34A-D4FE70970C4A}" dt="2020-07-14T21:59:29.098" v="4259" actId="20577"/>
          <ac:spMkLst>
            <pc:docMk/>
            <pc:sldMk cId="1156111144" sldId="295"/>
            <ac:spMk id="7" creationId="{F47C6D0E-D059-456C-B918-EAF9E1A3013A}"/>
          </ac:spMkLst>
        </pc:spChg>
        <pc:spChg chg="add">
          <ac:chgData name="Nicolas Benech" userId="0051dd42c30e75a5" providerId="LiveId" clId="{AC004B9F-34E0-4E3A-B34A-D4FE70970C4A}" dt="2020-07-14T21:59:40.197" v="4260" actId="11529"/>
          <ac:spMkLst>
            <pc:docMk/>
            <pc:sldMk cId="1156111144" sldId="295"/>
            <ac:spMk id="8" creationId="{DAE0E248-B9B0-4FE9-B84F-F79E5B65B592}"/>
          </ac:spMkLst>
        </pc:spChg>
        <pc:spChg chg="add mod">
          <ac:chgData name="Nicolas Benech" userId="0051dd42c30e75a5" providerId="LiveId" clId="{AC004B9F-34E0-4E3A-B34A-D4FE70970C4A}" dt="2020-07-14T22:25:12.463" v="4401" actId="20577"/>
          <ac:spMkLst>
            <pc:docMk/>
            <pc:sldMk cId="1156111144" sldId="295"/>
            <ac:spMk id="9" creationId="{7A437AE0-8923-4312-83A4-3FD40A8C1CFF}"/>
          </ac:spMkLst>
        </pc:spChg>
        <pc:spChg chg="add mod">
          <ac:chgData name="Nicolas Benech" userId="0051dd42c30e75a5" providerId="LiveId" clId="{AC004B9F-34E0-4E3A-B34A-D4FE70970C4A}" dt="2020-07-14T22:25:38.650" v="4406" actId="1076"/>
          <ac:spMkLst>
            <pc:docMk/>
            <pc:sldMk cId="1156111144" sldId="295"/>
            <ac:spMk id="10" creationId="{557BC4F8-D47A-4E56-BF18-7F45BF4FC528}"/>
          </ac:spMkLst>
        </pc:spChg>
      </pc:sldChg>
    </pc:docChg>
  </pc:docChgLst>
  <pc:docChgLst>
    <pc:chgData name="Nicolas Benech" userId="0051dd42c30e75a5" providerId="LiveId" clId="{859B6EFD-E826-4E55-9403-CE457F3910F4}"/>
    <pc:docChg chg="custSel modSld">
      <pc:chgData name="Nicolas Benech" userId="0051dd42c30e75a5" providerId="LiveId" clId="{859B6EFD-E826-4E55-9403-CE457F3910F4}" dt="2021-05-27T15:54:16.533" v="21" actId="20577"/>
      <pc:docMkLst>
        <pc:docMk/>
      </pc:docMkLst>
      <pc:sldChg chg="modSp">
        <pc:chgData name="Nicolas Benech" userId="0051dd42c30e75a5" providerId="LiveId" clId="{859B6EFD-E826-4E55-9403-CE457F3910F4}" dt="2021-05-27T15:54:16.533" v="21" actId="20577"/>
        <pc:sldMkLst>
          <pc:docMk/>
          <pc:sldMk cId="2925649456" sldId="256"/>
        </pc:sldMkLst>
        <pc:spChg chg="mod">
          <ac:chgData name="Nicolas Benech" userId="0051dd42c30e75a5" providerId="LiveId" clId="{859B6EFD-E826-4E55-9403-CE457F3910F4}" dt="2021-05-27T15:54:16.533" v="21" actId="20577"/>
          <ac:spMkLst>
            <pc:docMk/>
            <pc:sldMk cId="2925649456" sldId="256"/>
            <ac:spMk id="5" creationId="{6A9DEEDC-F2FB-4BCE-B0C9-9CC00E6C5CF2}"/>
          </ac:spMkLst>
        </pc:spChg>
        <pc:spChg chg="mod">
          <ac:chgData name="Nicolas Benech" userId="0051dd42c30e75a5" providerId="LiveId" clId="{859B6EFD-E826-4E55-9403-CE457F3910F4}" dt="2021-05-27T15:54:16.533" v="21" actId="20577"/>
          <ac:spMkLst>
            <pc:docMk/>
            <pc:sldMk cId="2925649456" sldId="256"/>
            <ac:spMk id="6" creationId="{80A00692-4823-44AB-A07B-7DCDD139FB0A}"/>
          </ac:spMkLst>
        </pc:spChg>
        <pc:grpChg chg="mod">
          <ac:chgData name="Nicolas Benech" userId="0051dd42c30e75a5" providerId="LiveId" clId="{859B6EFD-E826-4E55-9403-CE457F3910F4}" dt="2021-05-27T15:54:16.533" v="21" actId="20577"/>
          <ac:grpSpMkLst>
            <pc:docMk/>
            <pc:sldMk cId="2925649456" sldId="256"/>
            <ac:grpSpMk id="11" creationId="{9AC3D75E-DFF7-41A8-93CF-57AB3EE6C376}"/>
          </ac:grpSpMkLst>
        </pc:grpChg>
      </pc:sldChg>
      <pc:sldChg chg="modSp">
        <pc:chgData name="Nicolas Benech" userId="0051dd42c30e75a5" providerId="LiveId" clId="{859B6EFD-E826-4E55-9403-CE457F3910F4}" dt="2021-05-27T15:41:24.680" v="1" actId="20577"/>
        <pc:sldMkLst>
          <pc:docMk/>
          <pc:sldMk cId="4048656100" sldId="280"/>
        </pc:sldMkLst>
        <pc:spChg chg="mod">
          <ac:chgData name="Nicolas Benech" userId="0051dd42c30e75a5" providerId="LiveId" clId="{859B6EFD-E826-4E55-9403-CE457F3910F4}" dt="2021-05-27T15:41:24.680" v="1" actId="20577"/>
          <ac:spMkLst>
            <pc:docMk/>
            <pc:sldMk cId="4048656100" sldId="280"/>
            <ac:spMk id="8" creationId="{2473C5EA-AC66-49BA-8FF5-BB9F8F9AB03F}"/>
          </ac:spMkLst>
        </pc:spChg>
      </pc:sldChg>
      <pc:sldChg chg="modSp mod">
        <pc:chgData name="Nicolas Benech" userId="0051dd42c30e75a5" providerId="LiveId" clId="{859B6EFD-E826-4E55-9403-CE457F3910F4}" dt="2021-05-27T15:48:07.964" v="4" actId="20577"/>
        <pc:sldMkLst>
          <pc:docMk/>
          <pc:sldMk cId="210733402" sldId="288"/>
        </pc:sldMkLst>
        <pc:spChg chg="mod">
          <ac:chgData name="Nicolas Benech" userId="0051dd42c30e75a5" providerId="LiveId" clId="{859B6EFD-E826-4E55-9403-CE457F3910F4}" dt="2021-05-27T15:46:58.414" v="2" actId="207"/>
          <ac:spMkLst>
            <pc:docMk/>
            <pc:sldMk cId="210733402" sldId="288"/>
            <ac:spMk id="4" creationId="{64292E1D-5B2E-4AB1-9B3A-AEA401595989}"/>
          </ac:spMkLst>
        </pc:spChg>
        <pc:spChg chg="mod">
          <ac:chgData name="Nicolas Benech" userId="0051dd42c30e75a5" providerId="LiveId" clId="{859B6EFD-E826-4E55-9403-CE457F3910F4}" dt="2021-05-27T15:48:07.964" v="4" actId="20577"/>
          <ac:spMkLst>
            <pc:docMk/>
            <pc:sldMk cId="210733402" sldId="288"/>
            <ac:spMk id="24" creationId="{5FC2AD2C-CC93-4677-8338-17B0C2AE4BD7}"/>
          </ac:spMkLst>
        </pc:spChg>
      </pc:sldChg>
      <pc:sldChg chg="delSp modSp mod">
        <pc:chgData name="Nicolas Benech" userId="0051dd42c30e75a5" providerId="LiveId" clId="{859B6EFD-E826-4E55-9403-CE457F3910F4}" dt="2021-05-27T15:53:51.278" v="15" actId="20577"/>
        <pc:sldMkLst>
          <pc:docMk/>
          <pc:sldMk cId="2588007757" sldId="292"/>
        </pc:sldMkLst>
        <pc:spChg chg="mod">
          <ac:chgData name="Nicolas Benech" userId="0051dd42c30e75a5" providerId="LiveId" clId="{859B6EFD-E826-4E55-9403-CE457F3910F4}" dt="2021-05-27T15:52:57.653" v="5" actId="20577"/>
          <ac:spMkLst>
            <pc:docMk/>
            <pc:sldMk cId="2588007757" sldId="292"/>
            <ac:spMk id="14" creationId="{259B5CCB-C472-455F-9AF4-F21F443B1F70}"/>
          </ac:spMkLst>
        </pc:spChg>
        <pc:spChg chg="mod">
          <ac:chgData name="Nicolas Benech" userId="0051dd42c30e75a5" providerId="LiveId" clId="{859B6EFD-E826-4E55-9403-CE457F3910F4}" dt="2021-05-27T15:53:51.278" v="15" actId="20577"/>
          <ac:spMkLst>
            <pc:docMk/>
            <pc:sldMk cId="2588007757" sldId="292"/>
            <ac:spMk id="15" creationId="{EE2DD17E-3057-4325-A9AD-6656929EFA04}"/>
          </ac:spMkLst>
        </pc:spChg>
        <pc:grpChg chg="del">
          <ac:chgData name="Nicolas Benech" userId="0051dd42c30e75a5" providerId="LiveId" clId="{859B6EFD-E826-4E55-9403-CE457F3910F4}" dt="2021-05-27T15:53:10.098" v="6" actId="478"/>
          <ac:grpSpMkLst>
            <pc:docMk/>
            <pc:sldMk cId="2588007757" sldId="292"/>
            <ac:grpSpMk id="19" creationId="{8900BC8B-99F0-4477-BB5E-6BB53B84ABBB}"/>
          </ac:grpSpMkLst>
        </pc:grpChg>
        <pc:grpChg chg="del">
          <ac:chgData name="Nicolas Benech" userId="0051dd42c30e75a5" providerId="LiveId" clId="{859B6EFD-E826-4E55-9403-CE457F3910F4}" dt="2021-05-27T15:53:13.487" v="7" actId="478"/>
          <ac:grpSpMkLst>
            <pc:docMk/>
            <pc:sldMk cId="2588007757" sldId="292"/>
            <ac:grpSpMk id="26" creationId="{7A89797A-8E7F-4A06-B1C3-004A16FADAE7}"/>
          </ac:grpSpMkLst>
        </pc:grpChg>
        <pc:inkChg chg="del">
          <ac:chgData name="Nicolas Benech" userId="0051dd42c30e75a5" providerId="LiveId" clId="{859B6EFD-E826-4E55-9403-CE457F3910F4}" dt="2021-05-27T15:53:16.607" v="8" actId="478"/>
          <ac:inkMkLst>
            <pc:docMk/>
            <pc:sldMk cId="2588007757" sldId="292"/>
            <ac:inkMk id="8" creationId="{14BD4134-5089-491E-95FE-3828BAF14570}"/>
          </ac:inkMkLst>
        </pc:inkChg>
        <pc:inkChg chg="del">
          <ac:chgData name="Nicolas Benech" userId="0051dd42c30e75a5" providerId="LiveId" clId="{859B6EFD-E826-4E55-9403-CE457F3910F4}" dt="2021-05-27T15:53:20.190" v="9" actId="478"/>
          <ac:inkMkLst>
            <pc:docMk/>
            <pc:sldMk cId="2588007757" sldId="292"/>
            <ac:inkMk id="16" creationId="{2FC4DAFC-E111-4EAA-9D98-9F950BCC5DBB}"/>
          </ac:inkMkLst>
        </pc:inkChg>
      </pc:sldChg>
    </pc:docChg>
  </pc:docChgLst>
  <pc:docChgLst>
    <pc:chgData name="Nicolas Benech" userId="0051dd42c30e75a5" providerId="LiveId" clId="{B490D5BC-4C51-45B9-9DBA-7233D163DC1F}"/>
    <pc:docChg chg="addSld delSld modSld">
      <pc:chgData name="Nicolas Benech" userId="0051dd42c30e75a5" providerId="LiveId" clId="{B490D5BC-4C51-45B9-9DBA-7233D163DC1F}" dt="2024-06-26T13:35:30.752" v="1" actId="2696"/>
      <pc:docMkLst>
        <pc:docMk/>
      </pc:docMkLst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2925649456" sldId="256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3738876956" sldId="269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414171140" sldId="270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1916915776" sldId="271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2514774283" sldId="274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161190541" sldId="275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2189547845" sldId="276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1564814146" sldId="277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3790798452" sldId="278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2287915966" sldId="279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1668879388" sldId="282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3172737012" sldId="283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3072327853" sldId="284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826811037" sldId="285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2472444560" sldId="286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4112600125" sldId="287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210733402" sldId="288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479312939" sldId="289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3151715691" sldId="290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2374506123" sldId="291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2588007757" sldId="292"/>
        </pc:sldMkLst>
      </pc:sldChg>
      <pc:sldChg chg="del">
        <pc:chgData name="Nicolas Benech" userId="0051dd42c30e75a5" providerId="LiveId" clId="{B490D5BC-4C51-45B9-9DBA-7233D163DC1F}" dt="2024-06-26T13:35:30.752" v="1" actId="2696"/>
        <pc:sldMkLst>
          <pc:docMk/>
          <pc:sldMk cId="4179429796" sldId="293"/>
        </pc:sldMkLst>
      </pc:sldChg>
      <pc:sldChg chg="add">
        <pc:chgData name="Nicolas Benech" userId="0051dd42c30e75a5" providerId="LiveId" clId="{B490D5BC-4C51-45B9-9DBA-7233D163DC1F}" dt="2024-06-17T18:08:20.530" v="0"/>
        <pc:sldMkLst>
          <pc:docMk/>
          <pc:sldMk cId="3477966479" sldId="294"/>
        </pc:sldMkLst>
      </pc:sldChg>
    </pc:docChg>
  </pc:docChgLst>
  <pc:docChgLst>
    <pc:chgData name="Nicolas Benech" userId="0051dd42c30e75a5" providerId="LiveId" clId="{C5D608F4-A839-475A-825C-C67F7F9E9F70}"/>
    <pc:docChg chg="modSld">
      <pc:chgData name="Nicolas Benech" userId="0051dd42c30e75a5" providerId="LiveId" clId="{C5D608F4-A839-475A-825C-C67F7F9E9F70}" dt="2023-06-26T13:19:40.914" v="22" actId="20577"/>
      <pc:docMkLst>
        <pc:docMk/>
      </pc:docMkLst>
      <pc:sldChg chg="modSp">
        <pc:chgData name="Nicolas Benech" userId="0051dd42c30e75a5" providerId="LiveId" clId="{C5D608F4-A839-475A-825C-C67F7F9E9F70}" dt="2023-06-26T13:19:40.914" v="22" actId="20577"/>
        <pc:sldMkLst>
          <pc:docMk/>
          <pc:sldMk cId="2925649456" sldId="256"/>
        </pc:sldMkLst>
        <pc:spChg chg="mod">
          <ac:chgData name="Nicolas Benech" userId="0051dd42c30e75a5" providerId="LiveId" clId="{C5D608F4-A839-475A-825C-C67F7F9E9F70}" dt="2023-06-26T13:19:40.914" v="22" actId="20577"/>
          <ac:spMkLst>
            <pc:docMk/>
            <pc:sldMk cId="2925649456" sldId="256"/>
            <ac:spMk id="24" creationId="{3166AC67-D20F-4FAA-B39E-5F40F2826ACF}"/>
          </ac:spMkLst>
        </pc:spChg>
        <pc:spChg chg="mod">
          <ac:chgData name="Nicolas Benech" userId="0051dd42c30e75a5" providerId="LiveId" clId="{C5D608F4-A839-475A-825C-C67F7F9E9F70}" dt="2023-06-26T13:19:40.914" v="22" actId="20577"/>
          <ac:spMkLst>
            <pc:docMk/>
            <pc:sldMk cId="2925649456" sldId="256"/>
            <ac:spMk id="25" creationId="{F22DAFAF-5B18-4917-B4D9-0AA1EB3D5D9C}"/>
          </ac:spMkLst>
        </pc:spChg>
        <pc:grpChg chg="mod">
          <ac:chgData name="Nicolas Benech" userId="0051dd42c30e75a5" providerId="LiveId" clId="{C5D608F4-A839-475A-825C-C67F7F9E9F70}" dt="2023-06-26T13:19:40.914" v="22" actId="20577"/>
          <ac:grpSpMkLst>
            <pc:docMk/>
            <pc:sldMk cId="2925649456" sldId="256"/>
            <ac:grpSpMk id="17" creationId="{42E24011-2A90-46B4-B508-34F23C9221ED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09E4C-21B7-4715-A994-872A692AE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3D522A-95E9-4C63-9BF6-256F8A565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29BC8-1221-4EDF-A025-B4112E99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6BFDF-B5A1-4DC0-B454-C0EA3618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CFFDF-7084-4109-B469-5EFCDBE8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841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4702B-A57B-4449-8A48-48393278B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1ECC7A-EE2F-468B-BAFA-247B26763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80AA4-AD61-4A99-A857-B484B4D3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2F444-4674-4046-BC32-53459C54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BB87B3-F7B5-42BB-A872-F19AB707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178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182042-488B-45AC-B0F1-42798908B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08607-8D9E-4CE5-A11A-A9916C7BA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588BEE-E051-45F5-8096-FB12F3FE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AE164-1F21-4874-A34F-41AD9171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B5270-1FA2-499B-8397-57D361B0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9463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EF92E-AF65-43C1-95BF-038AD3A2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110E22-40CC-4248-B538-9BA7728A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7E9B4-3385-4255-B91C-32761F12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B59012-6EF3-4420-ADFA-DBCFB983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823EC-1856-4438-AC38-E86A8FA9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8307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46C6A-0562-48DB-8190-934DF317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F2FB5-03A2-41A4-8A14-EBD604384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12713-9CF2-44E2-AD91-3A87C0E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84D1BD-4D14-4ABE-BB04-CC8F993A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92034E-E386-4F76-B331-1CEA7F50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6602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73FE64-D52A-420B-8857-8D5D1ABD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C30C0-A8DC-4292-B9AF-172FAF58A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669BAE-F7ED-4BC6-950A-1E3430CD2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637D8C-9AE4-4416-9895-9F3A9AE0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AEB78C-28FB-4D7B-8A83-F4176374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C82EC5-0A3B-41B5-A397-06C8B103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17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708C9-ACA7-4AAF-880D-E5CC6766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A91DD5-EF01-4DEF-BA1B-08BB816D8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17BC9D-1913-44A5-99DF-77B1D77AE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4B7F26-0FD0-498B-8671-D0950BFD4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A006C8-005D-4BE5-80D0-B9E846B25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01F6A0-40C0-425D-85B0-5B51098E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E94E62-7A4B-4641-BB8E-2FD14F1AE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0C016C-22C5-4F13-985F-210F6442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6660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93867-FC7C-458E-A71E-68E0589C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AC3850-66BA-42C6-BBB3-5BDD2A3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D033EE-B53F-45AC-B964-1902D8EC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092899-1E2B-4BFD-95E6-C567AB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9390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007F00-E689-4D55-80E9-99944933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59112B-6674-4BFC-AC28-A47EB49E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DAD8C5-0C77-4FA6-A6C7-1DA793BA2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7485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CF456-C69E-43B7-B1BE-48C7921A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571D5A-BA95-4404-A274-AD5B9FE51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907896-C413-4043-B075-3208B780F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3357F0-EC28-43EA-B828-ECB6064D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A42F36-43C0-4850-B213-477FA4E5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A09848-7913-4B94-B42E-B93DAE5D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1047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83D68-5383-43B8-8971-5FFB42E9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1D14A0-06BF-4550-9B95-5F230DA43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E8ACE6-2506-4916-9FAD-83879080F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4762D2-9D81-4ADC-8D4E-C5A1EBAD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43B090-9973-4CB0-850E-A2D70BAB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5F4FA1-A030-48B8-BBE6-31336AB8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5087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56C85F-37E8-480C-86E6-B40BAA39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10916-189C-4788-A07D-45B55D61D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240D7-7DBD-4B63-BAD5-862C7B23A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671F2-D83A-4188-B2D0-655F1013E057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FEE444-5DBF-43B0-ADB2-15950C18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DC81D-6239-4C0E-A284-98D69A965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BC52-A261-43BA-B49C-474A73DC749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0874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84.png"/><Relationship Id="rId7" Type="http://schemas.openxmlformats.org/officeDocument/2006/relationships/image" Target="../media/image22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2300.png"/><Relationship Id="rId4" Type="http://schemas.openxmlformats.org/officeDocument/2006/relationships/image" Target="../media/image2100.png"/><Relationship Id="rId9" Type="http://schemas.openxmlformats.org/officeDocument/2006/relationships/image" Target="../media/image9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1.png"/><Relationship Id="rId4" Type="http://schemas.openxmlformats.org/officeDocument/2006/relationships/image" Target="../media/image7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1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211.png"/><Relationship Id="rId10" Type="http://schemas.openxmlformats.org/officeDocument/2006/relationships/image" Target="../media/image1110.png"/><Relationship Id="rId4" Type="http://schemas.openxmlformats.org/officeDocument/2006/relationships/image" Target="../media/image2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94.png"/><Relationship Id="rId7" Type="http://schemas.openxmlformats.org/officeDocument/2006/relationships/image" Target="../media/image25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10" Type="http://schemas.openxmlformats.org/officeDocument/2006/relationships/image" Target="../media/image281.png"/><Relationship Id="rId4" Type="http://schemas.openxmlformats.org/officeDocument/2006/relationships/image" Target="../media/image241.png"/><Relationship Id="rId9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130.png"/><Relationship Id="rId18" Type="http://schemas.openxmlformats.org/officeDocument/2006/relationships/image" Target="../media/image351.png"/><Relationship Id="rId3" Type="http://schemas.openxmlformats.org/officeDocument/2006/relationships/image" Target="../media/image94.png"/><Relationship Id="rId7" Type="http://schemas.openxmlformats.org/officeDocument/2006/relationships/image" Target="../media/image291.png"/><Relationship Id="rId12" Type="http://schemas.openxmlformats.org/officeDocument/2006/relationships/image" Target="../media/image160.png"/><Relationship Id="rId17" Type="http://schemas.openxmlformats.org/officeDocument/2006/relationships/image" Target="../media/image342.png"/><Relationship Id="rId16" Type="http://schemas.openxmlformats.org/officeDocument/2006/relationships/image" Target="../media/image332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50.png"/><Relationship Id="rId5" Type="http://schemas.openxmlformats.org/officeDocument/2006/relationships/image" Target="../media/image96.png"/><Relationship Id="rId15" Type="http://schemas.openxmlformats.org/officeDocument/2006/relationships/image" Target="../media/image321.png"/><Relationship Id="rId10" Type="http://schemas.openxmlformats.org/officeDocument/2006/relationships/image" Target="../media/image140.png"/><Relationship Id="rId19" Type="http://schemas.openxmlformats.org/officeDocument/2006/relationships/image" Target="../media/image361.png"/><Relationship Id="rId4" Type="http://schemas.openxmlformats.org/officeDocument/2006/relationships/image" Target="../media/image241.png"/><Relationship Id="rId9" Type="http://schemas.openxmlformats.org/officeDocument/2006/relationships/image" Target="../media/image61.png"/><Relationship Id="rId1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413.png"/><Relationship Id="rId3" Type="http://schemas.openxmlformats.org/officeDocument/2006/relationships/image" Target="../media/image102.png"/><Relationship Id="rId12" Type="http://schemas.openxmlformats.org/officeDocument/2006/relationships/image" Target="../media/image111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5" Type="http://schemas.openxmlformats.org/officeDocument/2006/relationships/image" Target="../media/image382.png"/><Relationship Id="rId10" Type="http://schemas.openxmlformats.org/officeDocument/2006/relationships/image" Target="../media/image1.png"/><Relationship Id="rId4" Type="http://schemas.openxmlformats.org/officeDocument/2006/relationships/image" Target="../media/image260.png"/><Relationship Id="rId9" Type="http://schemas.openxmlformats.org/officeDocument/2006/relationships/image" Target="../media/image392.png"/><Relationship Id="rId14" Type="http://schemas.openxmlformats.org/officeDocument/2006/relationships/image" Target="../media/image4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image" Target="../media/image411.png"/><Relationship Id="rId3" Type="http://schemas.openxmlformats.org/officeDocument/2006/relationships/image" Target="../media/image434.png"/><Relationship Id="rId7" Type="http://schemas.openxmlformats.org/officeDocument/2006/relationships/image" Target="../media/image440.png"/><Relationship Id="rId12" Type="http://schemas.openxmlformats.org/officeDocument/2006/relationships/image" Target="../media/image4000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0.png"/><Relationship Id="rId11" Type="http://schemas.openxmlformats.org/officeDocument/2006/relationships/image" Target="../media/image481.png"/><Relationship Id="rId5" Type="http://schemas.openxmlformats.org/officeDocument/2006/relationships/image" Target="../media/image3310.png"/><Relationship Id="rId10" Type="http://schemas.openxmlformats.org/officeDocument/2006/relationships/image" Target="../media/image470.png"/><Relationship Id="rId4" Type="http://schemas.openxmlformats.org/officeDocument/2006/relationships/image" Target="../media/image320.png"/><Relationship Id="rId9" Type="http://schemas.openxmlformats.org/officeDocument/2006/relationships/image" Target="../media/image4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image" Target="../media/image4300.png"/><Relationship Id="rId7" Type="http://schemas.openxmlformats.org/officeDocument/2006/relationships/image" Target="../media/image521.png"/><Relationship Id="rId2" Type="http://schemas.openxmlformats.org/officeDocument/2006/relationships/image" Target="../media/image4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0.png"/><Relationship Id="rId5" Type="http://schemas.openxmlformats.org/officeDocument/2006/relationships/image" Target="../media/image500.png"/><Relationship Id="rId10" Type="http://schemas.openxmlformats.org/officeDocument/2006/relationships/image" Target="../media/image540.png"/><Relationship Id="rId4" Type="http://schemas.openxmlformats.org/officeDocument/2006/relationships/image" Target="../media/image492.png"/><Relationship Id="rId9" Type="http://schemas.openxmlformats.org/officeDocument/2006/relationships/image" Target="../media/image4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3" Type="http://schemas.openxmlformats.org/officeDocument/2006/relationships/image" Target="../media/image520.png"/><Relationship Id="rId7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60.png"/><Relationship Id="rId4" Type="http://schemas.openxmlformats.org/officeDocument/2006/relationships/image" Target="../media/image530.png"/><Relationship Id="rId9" Type="http://schemas.openxmlformats.org/officeDocument/2006/relationships/image" Target="../media/image6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tif"/><Relationship Id="rId7" Type="http://schemas.openxmlformats.org/officeDocument/2006/relationships/image" Target="../media/image67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5.png"/><Relationship Id="rId5" Type="http://schemas.openxmlformats.org/officeDocument/2006/relationships/image" Target="../media/image64.png"/><Relationship Id="rId10" Type="http://schemas.openxmlformats.org/officeDocument/2006/relationships/image" Target="../media/image74.png"/><Relationship Id="rId4" Type="http://schemas.openxmlformats.org/officeDocument/2006/relationships/image" Target="../media/image3.tif"/><Relationship Id="rId9" Type="http://schemas.openxmlformats.org/officeDocument/2006/relationships/image" Target="../media/image6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2.png"/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1.png"/><Relationship Id="rId5" Type="http://schemas.openxmlformats.org/officeDocument/2006/relationships/image" Target="../media/image641.png"/><Relationship Id="rId10" Type="http://schemas.openxmlformats.org/officeDocument/2006/relationships/image" Target="../media/image761.png"/><Relationship Id="rId4" Type="http://schemas.openxmlformats.org/officeDocument/2006/relationships/image" Target="../media/image630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DF267A-C8F8-4A2D-855D-CDFE9B6D1025}"/>
              </a:ext>
            </a:extLst>
          </p:cNvPr>
          <p:cNvSpPr txBox="1"/>
          <p:nvPr/>
        </p:nvSpPr>
        <p:spPr>
          <a:xfrm>
            <a:off x="772357" y="310718"/>
            <a:ext cx="1976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Ahora si, difracción</a:t>
            </a:r>
            <a:endParaRPr lang="es-UY" dirty="0">
              <a:solidFill>
                <a:schemeClr val="accent5"/>
              </a:solidFill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DC45162F-1D92-49A4-B3A3-4AEB69B1DAF3}"/>
              </a:ext>
            </a:extLst>
          </p:cNvPr>
          <p:cNvGrpSpPr/>
          <p:nvPr/>
        </p:nvGrpSpPr>
        <p:grpSpPr>
          <a:xfrm>
            <a:off x="648070" y="232894"/>
            <a:ext cx="6344589" cy="3409170"/>
            <a:chOff x="1349406" y="19830"/>
            <a:chExt cx="6344589" cy="3409170"/>
          </a:xfrm>
        </p:grpSpPr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12DC3951-C4CA-4B0C-920A-D8BA43EFB30D}"/>
                </a:ext>
              </a:extLst>
            </p:cNvPr>
            <p:cNvCxnSpPr/>
            <p:nvPr/>
          </p:nvCxnSpPr>
          <p:spPr>
            <a:xfrm flipV="1">
              <a:off x="3329126" y="1020932"/>
              <a:ext cx="0" cy="24080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1A9E10CA-3087-4BDD-A14E-1684C1E2D4AF}"/>
                </a:ext>
              </a:extLst>
            </p:cNvPr>
            <p:cNvCxnSpPr/>
            <p:nvPr/>
          </p:nvCxnSpPr>
          <p:spPr>
            <a:xfrm flipV="1">
              <a:off x="3329126" y="390617"/>
              <a:ext cx="1491449" cy="630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CD1BB06A-7BF4-437A-9B20-BC96BE80A7DF}"/>
                </a:ext>
              </a:extLst>
            </p:cNvPr>
            <p:cNvCxnSpPr/>
            <p:nvPr/>
          </p:nvCxnSpPr>
          <p:spPr>
            <a:xfrm flipV="1">
              <a:off x="3329125" y="2798685"/>
              <a:ext cx="1491449" cy="6303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B866048F-A097-481A-9E04-65C7618846BD}"/>
                </a:ext>
              </a:extLst>
            </p:cNvPr>
            <p:cNvCxnSpPr/>
            <p:nvPr/>
          </p:nvCxnSpPr>
          <p:spPr>
            <a:xfrm flipV="1">
              <a:off x="4820574" y="390617"/>
              <a:ext cx="0" cy="24080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9B39296C-523D-419B-802C-3B26E435590A}"/>
                </a:ext>
              </a:extLst>
            </p:cNvPr>
            <p:cNvSpPr/>
            <p:nvPr/>
          </p:nvSpPr>
          <p:spPr>
            <a:xfrm>
              <a:off x="3802904" y="1355303"/>
              <a:ext cx="706952" cy="1031191"/>
            </a:xfrm>
            <a:custGeom>
              <a:avLst/>
              <a:gdLst>
                <a:gd name="connsiteX0" fmla="*/ 236436 w 706952"/>
                <a:gd name="connsiteY0" fmla="*/ 11858 h 1031191"/>
                <a:gd name="connsiteX1" fmla="*/ 103271 w 706952"/>
                <a:gd name="connsiteY1" fmla="*/ 180534 h 1031191"/>
                <a:gd name="connsiteX2" fmla="*/ 5616 w 706952"/>
                <a:gd name="connsiteY2" fmla="*/ 517885 h 1031191"/>
                <a:gd name="connsiteX3" fmla="*/ 67760 w 706952"/>
                <a:gd name="connsiteY3" fmla="*/ 1006157 h 1031191"/>
                <a:gd name="connsiteX4" fmla="*/ 520521 w 706952"/>
                <a:gd name="connsiteY4" fmla="*/ 890747 h 1031191"/>
                <a:gd name="connsiteX5" fmla="*/ 706952 w 706952"/>
                <a:gd name="connsiteY5" fmla="*/ 295944 h 1031191"/>
                <a:gd name="connsiteX6" fmla="*/ 520521 w 706952"/>
                <a:gd name="connsiteY6" fmla="*/ 47369 h 1031191"/>
                <a:gd name="connsiteX7" fmla="*/ 236436 w 706952"/>
                <a:gd name="connsiteY7" fmla="*/ 11858 h 103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6952" h="1031191">
                  <a:moveTo>
                    <a:pt x="236436" y="11858"/>
                  </a:moveTo>
                  <a:cubicBezTo>
                    <a:pt x="166894" y="34052"/>
                    <a:pt x="141741" y="96196"/>
                    <a:pt x="103271" y="180534"/>
                  </a:cubicBezTo>
                  <a:cubicBezTo>
                    <a:pt x="64801" y="264872"/>
                    <a:pt x="11534" y="380281"/>
                    <a:pt x="5616" y="517885"/>
                  </a:cubicBezTo>
                  <a:cubicBezTo>
                    <a:pt x="-303" y="655489"/>
                    <a:pt x="-18058" y="944013"/>
                    <a:pt x="67760" y="1006157"/>
                  </a:cubicBezTo>
                  <a:cubicBezTo>
                    <a:pt x="153578" y="1068301"/>
                    <a:pt x="413989" y="1009116"/>
                    <a:pt x="520521" y="890747"/>
                  </a:cubicBezTo>
                  <a:cubicBezTo>
                    <a:pt x="627053" y="772378"/>
                    <a:pt x="706952" y="436507"/>
                    <a:pt x="706952" y="295944"/>
                  </a:cubicBezTo>
                  <a:cubicBezTo>
                    <a:pt x="706952" y="155381"/>
                    <a:pt x="593022" y="97676"/>
                    <a:pt x="520521" y="47369"/>
                  </a:cubicBezTo>
                  <a:cubicBezTo>
                    <a:pt x="448020" y="-2938"/>
                    <a:pt x="305978" y="-10336"/>
                    <a:pt x="236436" y="1185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97FE5708-8F84-4051-8CD2-DA31BEF57208}"/>
                </a:ext>
              </a:extLst>
            </p:cNvPr>
            <p:cNvCxnSpPr/>
            <p:nvPr/>
          </p:nvCxnSpPr>
          <p:spPr>
            <a:xfrm>
              <a:off x="4156380" y="1870898"/>
              <a:ext cx="33823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BA24F58E-8D08-4051-8392-754534DD0A97}"/>
                </a:ext>
              </a:extLst>
            </p:cNvPr>
            <p:cNvCxnSpPr/>
            <p:nvPr/>
          </p:nvCxnSpPr>
          <p:spPr>
            <a:xfrm flipV="1">
              <a:off x="4156380" y="310718"/>
              <a:ext cx="0" cy="1560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FD538BE4-57CE-489C-8D9A-AD6124C3C3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91234" y="1870898"/>
              <a:ext cx="2165147" cy="8887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6193A9C8-A393-45D6-9CC4-F5493C30215E}"/>
                    </a:ext>
                  </a:extLst>
                </p:cNvPr>
                <p:cNvSpPr txBox="1"/>
                <p:nvPr/>
              </p:nvSpPr>
              <p:spPr>
                <a:xfrm>
                  <a:off x="7340244" y="1822307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6193A9C8-A393-45D6-9CC4-F5493C3021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244" y="1822307"/>
                  <a:ext cx="353751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CEAAF0DF-F75F-4B6E-BF83-919E61F3A65A}"/>
                    </a:ext>
                  </a:extLst>
                </p:cNvPr>
                <p:cNvSpPr txBox="1"/>
                <p:nvPr/>
              </p:nvSpPr>
              <p:spPr>
                <a:xfrm>
                  <a:off x="3897973" y="19830"/>
                  <a:ext cx="367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CEAAF0DF-F75F-4B6E-BF83-919E61F3A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7973" y="19830"/>
                  <a:ext cx="36798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CC123EF2-D2DB-4EE1-B93E-9734FEF9C1A4}"/>
                    </a:ext>
                  </a:extLst>
                </p:cNvPr>
                <p:cNvSpPr txBox="1"/>
                <p:nvPr/>
              </p:nvSpPr>
              <p:spPr>
                <a:xfrm>
                  <a:off x="1963658" y="2659916"/>
                  <a:ext cx="371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CC123EF2-D2DB-4EE1-B93E-9734FEF9C1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658" y="2659916"/>
                  <a:ext cx="37138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3615BCD5-A7ED-4C88-9FD5-DA4FA0165F1D}"/>
                    </a:ext>
                  </a:extLst>
                </p:cNvPr>
                <p:cNvSpPr txBox="1"/>
                <p:nvPr/>
              </p:nvSpPr>
              <p:spPr>
                <a:xfrm>
                  <a:off x="3444291" y="2303466"/>
                  <a:ext cx="9073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3615BCD5-A7ED-4C88-9FD5-DA4FA0165F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291" y="2303466"/>
                  <a:ext cx="90736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8F347C2-2A3C-4D00-B2CE-F797B4021E88}"/>
                </a:ext>
              </a:extLst>
            </p:cNvPr>
            <p:cNvSpPr txBox="1"/>
            <p:nvPr/>
          </p:nvSpPr>
          <p:spPr>
            <a:xfrm rot="20280115">
              <a:off x="3290892" y="890128"/>
              <a:ext cx="8627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Plano rígido</a:t>
              </a:r>
              <a:endParaRPr lang="es-UY" sz="1100" dirty="0"/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5F63F05C-E61C-43EA-9C46-1107934E1984}"/>
                </a:ext>
              </a:extLst>
            </p:cNvPr>
            <p:cNvSpPr txBox="1"/>
            <p:nvPr/>
          </p:nvSpPr>
          <p:spPr>
            <a:xfrm rot="20280115">
              <a:off x="3816377" y="1966566"/>
              <a:ext cx="6832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100" dirty="0"/>
                <a:t>abertura</a:t>
              </a:r>
              <a:endParaRPr lang="es-UY" sz="1100" dirty="0"/>
            </a:p>
          </p:txBody>
        </p: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DB9CCC1F-8890-4B85-AF7C-BD08C79F9D8A}"/>
                </a:ext>
              </a:extLst>
            </p:cNvPr>
            <p:cNvCxnSpPr/>
            <p:nvPr/>
          </p:nvCxnSpPr>
          <p:spPr>
            <a:xfrm flipH="1">
              <a:off x="3802466" y="1868607"/>
              <a:ext cx="3657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575FE572-E7D8-44A6-8EBE-910D1A668503}"/>
                </a:ext>
              </a:extLst>
            </p:cNvPr>
            <p:cNvCxnSpPr/>
            <p:nvPr/>
          </p:nvCxnSpPr>
          <p:spPr>
            <a:xfrm flipH="1">
              <a:off x="3317467" y="1865890"/>
              <a:ext cx="486367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43B3087C-06BA-42E6-B6D1-E3F883B4DFF9}"/>
                </a:ext>
              </a:extLst>
            </p:cNvPr>
            <p:cNvCxnSpPr/>
            <p:nvPr/>
          </p:nvCxnSpPr>
          <p:spPr>
            <a:xfrm flipH="1">
              <a:off x="1349406" y="1865890"/>
              <a:ext cx="1968061" cy="177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34C6452A-CA09-489A-8A44-D6EDD92626D4}"/>
                  </a:ext>
                </a:extLst>
              </p:cNvPr>
              <p:cNvSpPr txBox="1"/>
              <p:nvPr/>
            </p:nvSpPr>
            <p:spPr>
              <a:xfrm>
                <a:off x="4588158" y="505025"/>
                <a:ext cx="6056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Consideremos el plano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que es un plano rígido. El plano contiene una abertura de forma arbitraria dada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. A esta estructura la llamaremos pantalla rígida.</a:t>
                </a: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34C6452A-CA09-489A-8A44-D6EDD9262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58" y="505025"/>
                <a:ext cx="6056300" cy="923330"/>
              </a:xfrm>
              <a:prstGeom prst="rect">
                <a:avLst/>
              </a:prstGeom>
              <a:blipFill>
                <a:blip r:embed="rId6"/>
                <a:stretch>
                  <a:fillRect l="-906" t="-3974" b="-993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Elipse 57">
            <a:extLst>
              <a:ext uri="{FF2B5EF4-FFF2-40B4-BE49-F238E27FC236}">
                <a16:creationId xmlns:a16="http://schemas.microsoft.com/office/drawing/2014/main" id="{2FAF6DC8-1B30-45C2-A385-2D7C6B3750AB}"/>
              </a:ext>
            </a:extLst>
          </p:cNvPr>
          <p:cNvSpPr/>
          <p:nvPr/>
        </p:nvSpPr>
        <p:spPr>
          <a:xfrm>
            <a:off x="648069" y="2044607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8278654D-F827-4C81-9065-83A08EB887D3}"/>
                  </a:ext>
                </a:extLst>
              </p:cNvPr>
              <p:cNvSpPr txBox="1"/>
              <p:nvPr/>
            </p:nvSpPr>
            <p:spPr>
              <a:xfrm>
                <a:off x="4633595" y="2468187"/>
                <a:ext cx="68783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Consideremos una fuente puntual, ubicada en </a:t>
                </a:r>
                <a14:m>
                  <m:oMath xmlns:m="http://schemas.openxmlformats.org/officeDocument/2006/math">
                    <m:r>
                      <a:rPr lang="es-AR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UY" dirty="0"/>
                  <a:t>, queremos hallar el campo acústico en el </a:t>
                </a:r>
                <a:r>
                  <a:rPr lang="es-UY" dirty="0" err="1"/>
                  <a:t>semi-espacio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′(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8278654D-F827-4C81-9065-83A08EB88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95" y="2468187"/>
                <a:ext cx="6878335" cy="646331"/>
              </a:xfrm>
              <a:prstGeom prst="rect">
                <a:avLst/>
              </a:prstGeom>
              <a:blipFill>
                <a:blip r:embed="rId7"/>
                <a:stretch>
                  <a:fillRect l="-709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uadroTexto 59">
            <a:extLst>
              <a:ext uri="{FF2B5EF4-FFF2-40B4-BE49-F238E27FC236}">
                <a16:creationId xmlns:a16="http://schemas.microsoft.com/office/drawing/2014/main" id="{5A90FEE2-C883-4EAB-BE42-42A8CE9A08BF}"/>
              </a:ext>
            </a:extLst>
          </p:cNvPr>
          <p:cNvSpPr txBox="1"/>
          <p:nvPr/>
        </p:nvSpPr>
        <p:spPr>
          <a:xfrm>
            <a:off x="461818" y="3943927"/>
            <a:ext cx="578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Para esta tarea disponemos del teorema de representación:</a:t>
            </a:r>
            <a:endParaRPr lang="es-UY" dirty="0"/>
          </a:p>
        </p:txBody>
      </p:sp>
      <p:grpSp>
        <p:nvGrpSpPr>
          <p:cNvPr id="67" name="Grupo 66">
            <a:extLst>
              <a:ext uri="{FF2B5EF4-FFF2-40B4-BE49-F238E27FC236}">
                <a16:creationId xmlns:a16="http://schemas.microsoft.com/office/drawing/2014/main" id="{3DA65CD7-444C-4BF3-B4D3-C7374DF7C0A0}"/>
              </a:ext>
            </a:extLst>
          </p:cNvPr>
          <p:cNvGrpSpPr/>
          <p:nvPr/>
        </p:nvGrpSpPr>
        <p:grpSpPr>
          <a:xfrm rot="689034">
            <a:off x="-680862" y="1327323"/>
            <a:ext cx="2438399" cy="1877739"/>
            <a:chOff x="7204364" y="4378035"/>
            <a:chExt cx="2438399" cy="1877739"/>
          </a:xfrm>
        </p:grpSpPr>
        <p:sp>
          <p:nvSpPr>
            <p:cNvPr id="61" name="Arco 60">
              <a:extLst>
                <a:ext uri="{FF2B5EF4-FFF2-40B4-BE49-F238E27FC236}">
                  <a16:creationId xmlns:a16="http://schemas.microsoft.com/office/drawing/2014/main" id="{FC90603E-2655-4931-8754-AB84BBEE59EB}"/>
                </a:ext>
              </a:extLst>
            </p:cNvPr>
            <p:cNvSpPr/>
            <p:nvPr/>
          </p:nvSpPr>
          <p:spPr>
            <a:xfrm>
              <a:off x="7204364" y="4599709"/>
              <a:ext cx="1874981" cy="1656065"/>
            </a:xfrm>
            <a:prstGeom prst="arc">
              <a:avLst>
                <a:gd name="adj1" fmla="val 19287775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151AFAE7-1C33-4BD4-9FD3-0B5FA71C6B0D}"/>
                </a:ext>
              </a:extLst>
            </p:cNvPr>
            <p:cNvGrpSpPr/>
            <p:nvPr/>
          </p:nvGrpSpPr>
          <p:grpSpPr>
            <a:xfrm>
              <a:off x="7767782" y="4378035"/>
              <a:ext cx="1874981" cy="1656065"/>
              <a:chOff x="7767782" y="4378035"/>
              <a:chExt cx="1874981" cy="1656065"/>
            </a:xfrm>
          </p:grpSpPr>
          <p:cxnSp>
            <p:nvCxnSpPr>
              <p:cNvPr id="63" name="Conector recto 62">
                <a:extLst>
                  <a:ext uri="{FF2B5EF4-FFF2-40B4-BE49-F238E27FC236}">
                    <a16:creationId xmlns:a16="http://schemas.microsoft.com/office/drawing/2014/main" id="{23AE70CE-3B59-4F24-B89C-CB87637DE7CC}"/>
                  </a:ext>
                </a:extLst>
              </p:cNvPr>
              <p:cNvCxnSpPr/>
              <p:nvPr/>
            </p:nvCxnSpPr>
            <p:spPr>
              <a:xfrm flipV="1">
                <a:off x="8820727" y="4618181"/>
                <a:ext cx="563418" cy="230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>
                <a:extLst>
                  <a:ext uri="{FF2B5EF4-FFF2-40B4-BE49-F238E27FC236}">
                    <a16:creationId xmlns:a16="http://schemas.microsoft.com/office/drawing/2014/main" id="{D2AE5061-5975-49D4-AF72-DEAC9DD718F0}"/>
                  </a:ext>
                </a:extLst>
              </p:cNvPr>
              <p:cNvCxnSpPr/>
              <p:nvPr/>
            </p:nvCxnSpPr>
            <p:spPr>
              <a:xfrm flipV="1">
                <a:off x="9079345" y="5206068"/>
                <a:ext cx="563418" cy="230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Arco 64">
                <a:extLst>
                  <a:ext uri="{FF2B5EF4-FFF2-40B4-BE49-F238E27FC236}">
                    <a16:creationId xmlns:a16="http://schemas.microsoft.com/office/drawing/2014/main" id="{942EAED7-E7E2-45DB-B65F-E4BD708E59A9}"/>
                  </a:ext>
                </a:extLst>
              </p:cNvPr>
              <p:cNvSpPr/>
              <p:nvPr/>
            </p:nvSpPr>
            <p:spPr>
              <a:xfrm>
                <a:off x="7767782" y="4378035"/>
                <a:ext cx="1874981" cy="1656065"/>
              </a:xfrm>
              <a:prstGeom prst="arc">
                <a:avLst>
                  <a:gd name="adj1" fmla="val 19287775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D714C7EC-27BD-40E0-B85C-FFCC64883C98}"/>
              </a:ext>
            </a:extLst>
          </p:cNvPr>
          <p:cNvGrpSpPr>
            <a:grpSpLocks noChangeAspect="1"/>
          </p:cNvGrpSpPr>
          <p:nvPr/>
        </p:nvGrpSpPr>
        <p:grpSpPr>
          <a:xfrm rot="689034">
            <a:off x="-1836702" y="585255"/>
            <a:ext cx="4480560" cy="3450359"/>
            <a:chOff x="7204364" y="4378035"/>
            <a:chExt cx="2438399" cy="1877739"/>
          </a:xfrm>
        </p:grpSpPr>
        <p:sp>
          <p:nvSpPr>
            <p:cNvPr id="69" name="Arco 68">
              <a:extLst>
                <a:ext uri="{FF2B5EF4-FFF2-40B4-BE49-F238E27FC236}">
                  <a16:creationId xmlns:a16="http://schemas.microsoft.com/office/drawing/2014/main" id="{2F0CF72B-B2DE-4877-BDA8-F29C1B2B94DE}"/>
                </a:ext>
              </a:extLst>
            </p:cNvPr>
            <p:cNvSpPr/>
            <p:nvPr/>
          </p:nvSpPr>
          <p:spPr>
            <a:xfrm>
              <a:off x="7204364" y="4599709"/>
              <a:ext cx="1874981" cy="1656065"/>
            </a:xfrm>
            <a:prstGeom prst="arc">
              <a:avLst>
                <a:gd name="adj1" fmla="val 19287775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28BA6A1E-4CAA-484F-A02B-C6B87E9120B2}"/>
                </a:ext>
              </a:extLst>
            </p:cNvPr>
            <p:cNvGrpSpPr/>
            <p:nvPr/>
          </p:nvGrpSpPr>
          <p:grpSpPr>
            <a:xfrm>
              <a:off x="7767782" y="4378035"/>
              <a:ext cx="1874981" cy="1656065"/>
              <a:chOff x="7767782" y="4378035"/>
              <a:chExt cx="1874981" cy="1656065"/>
            </a:xfrm>
          </p:grpSpPr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414B8E18-A434-42E3-85A2-E56D7EB8E754}"/>
                  </a:ext>
                </a:extLst>
              </p:cNvPr>
              <p:cNvCxnSpPr/>
              <p:nvPr/>
            </p:nvCxnSpPr>
            <p:spPr>
              <a:xfrm flipV="1">
                <a:off x="8820727" y="4618181"/>
                <a:ext cx="563418" cy="230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4CEEE637-7F37-42FE-9C26-5F4D9E571C68}"/>
                  </a:ext>
                </a:extLst>
              </p:cNvPr>
              <p:cNvCxnSpPr/>
              <p:nvPr/>
            </p:nvCxnSpPr>
            <p:spPr>
              <a:xfrm flipV="1">
                <a:off x="9079345" y="5206068"/>
                <a:ext cx="563418" cy="23090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Arco 72">
                <a:extLst>
                  <a:ext uri="{FF2B5EF4-FFF2-40B4-BE49-F238E27FC236}">
                    <a16:creationId xmlns:a16="http://schemas.microsoft.com/office/drawing/2014/main" id="{1D24ADD4-5C4D-4FDB-9E42-EB88E32D0042}"/>
                  </a:ext>
                </a:extLst>
              </p:cNvPr>
              <p:cNvSpPr/>
              <p:nvPr/>
            </p:nvSpPr>
            <p:spPr>
              <a:xfrm>
                <a:off x="7767782" y="4378035"/>
                <a:ext cx="1874981" cy="1656065"/>
              </a:xfrm>
              <a:prstGeom prst="arc">
                <a:avLst>
                  <a:gd name="adj1" fmla="val 19287775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874DDF4-A0CC-4B10-BDA2-92A962D4F076}"/>
                  </a:ext>
                </a:extLst>
              </p:cNvPr>
              <p:cNvSpPr txBox="1"/>
              <p:nvPr/>
            </p:nvSpPr>
            <p:spPr>
              <a:xfrm>
                <a:off x="240201" y="4338816"/>
                <a:ext cx="7967502" cy="98571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874DDF4-A0CC-4B10-BDA2-92A962D4F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01" y="4338816"/>
                <a:ext cx="7967502" cy="985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132EAF72-57F5-4D4C-969E-83E1FFA1A2B6}"/>
                  </a:ext>
                </a:extLst>
              </p:cNvPr>
              <p:cNvSpPr txBox="1"/>
              <p:nvPr/>
            </p:nvSpPr>
            <p:spPr>
              <a:xfrm>
                <a:off x="356195" y="5660477"/>
                <a:ext cx="5172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En el </a:t>
                </a:r>
                <a:r>
                  <a:rPr lang="es-AR" dirty="0" err="1"/>
                  <a:t>semi-espacio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AR" dirty="0"/>
                  <a:t> no hay fuentes de volumen </a:t>
                </a:r>
                <a:endParaRPr lang="es-UY" dirty="0"/>
              </a:p>
            </p:txBody>
          </p:sp>
        </mc:Choice>
        <mc:Fallback xmlns="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132EAF72-57F5-4D4C-969E-83E1FFA1A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5" y="5660477"/>
                <a:ext cx="5172570" cy="369332"/>
              </a:xfrm>
              <a:prstGeom prst="rect">
                <a:avLst/>
              </a:prstGeom>
              <a:blipFill>
                <a:blip r:embed="rId9"/>
                <a:stretch>
                  <a:fillRect l="-942" t="-10000" r="-118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02BAC1C-0319-4582-801E-5BEB26312F1A}"/>
              </a:ext>
            </a:extLst>
          </p:cNvPr>
          <p:cNvCxnSpPr/>
          <p:nvPr/>
        </p:nvCxnSpPr>
        <p:spPr>
          <a:xfrm flipV="1">
            <a:off x="1157084" y="4360370"/>
            <a:ext cx="2407539" cy="11059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EA7F6E67-49F3-4CDF-A294-E754C4073FF6}"/>
                  </a:ext>
                </a:extLst>
              </p:cNvPr>
              <p:cNvSpPr txBox="1"/>
              <p:nvPr/>
            </p:nvSpPr>
            <p:spPr>
              <a:xfrm>
                <a:off x="408744" y="2078954"/>
                <a:ext cx="6245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EA7F6E67-49F3-4CDF-A294-E754C4073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44" y="2078954"/>
                <a:ext cx="62459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4D05057D-C772-4A67-8142-71CA26A48A09}"/>
                  </a:ext>
                </a:extLst>
              </p:cNvPr>
              <p:cNvSpPr txBox="1"/>
              <p:nvPr/>
            </p:nvSpPr>
            <p:spPr>
              <a:xfrm>
                <a:off x="5433737" y="5580574"/>
                <a:ext cx="6329176" cy="87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AR" dirty="0"/>
                  <a:t>Hay que resolver la integral en la superficie que encierra el </a:t>
                </a:r>
                <a:r>
                  <a:rPr lang="es-AR" dirty="0" err="1"/>
                  <a:t>semi-espacio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4D05057D-C772-4A67-8142-71CA26A48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737" y="5580574"/>
                <a:ext cx="6329176" cy="879664"/>
              </a:xfrm>
              <a:prstGeom prst="rect">
                <a:avLst/>
              </a:prstGeom>
              <a:blipFill>
                <a:blip r:embed="rId11"/>
                <a:stretch>
                  <a:fillRect l="-770" b="-965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8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74" grpId="0" animBg="1"/>
      <p:bldP spid="75" grpId="0"/>
      <p:bldP spid="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2CB72D70-3503-4AD4-A883-421EE7186AB4}"/>
              </a:ext>
            </a:extLst>
          </p:cNvPr>
          <p:cNvSpPr/>
          <p:nvPr/>
        </p:nvSpPr>
        <p:spPr>
          <a:xfrm>
            <a:off x="1151138" y="1779970"/>
            <a:ext cx="4944862" cy="308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D82E0729-E993-4FB6-9B61-94663532B052}"/>
              </a:ext>
            </a:extLst>
          </p:cNvPr>
          <p:cNvSpPr/>
          <p:nvPr/>
        </p:nvSpPr>
        <p:spPr>
          <a:xfrm>
            <a:off x="2675512" y="2672844"/>
            <a:ext cx="1896113" cy="1299242"/>
          </a:xfrm>
          <a:custGeom>
            <a:avLst/>
            <a:gdLst>
              <a:gd name="connsiteX0" fmla="*/ 460628 w 1729310"/>
              <a:gd name="connsiteY0" fmla="*/ 111510 h 1144080"/>
              <a:gd name="connsiteX1" fmla="*/ 43377 w 1729310"/>
              <a:gd name="connsiteY1" fmla="*/ 377840 h 1144080"/>
              <a:gd name="connsiteX2" fmla="*/ 61132 w 1729310"/>
              <a:gd name="connsiteY2" fmla="*/ 599782 h 1144080"/>
              <a:gd name="connsiteX3" fmla="*/ 469505 w 1729310"/>
              <a:gd name="connsiteY3" fmla="*/ 1123564 h 1144080"/>
              <a:gd name="connsiteX4" fmla="*/ 1232985 w 1729310"/>
              <a:gd name="connsiteY4" fmla="*/ 972644 h 1144080"/>
              <a:gd name="connsiteX5" fmla="*/ 1721257 w 1729310"/>
              <a:gd name="connsiteY5" fmla="*/ 368962 h 1144080"/>
              <a:gd name="connsiteX6" fmla="*/ 842367 w 1729310"/>
              <a:gd name="connsiteY6" fmla="*/ 13855 h 1144080"/>
              <a:gd name="connsiteX7" fmla="*/ 460628 w 1729310"/>
              <a:gd name="connsiteY7" fmla="*/ 111510 h 11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9310" h="1144080">
                <a:moveTo>
                  <a:pt x="460628" y="111510"/>
                </a:moveTo>
                <a:cubicBezTo>
                  <a:pt x="327463" y="172174"/>
                  <a:pt x="109960" y="296461"/>
                  <a:pt x="43377" y="377840"/>
                </a:cubicBezTo>
                <a:cubicBezTo>
                  <a:pt x="-23206" y="459219"/>
                  <a:pt x="-9889" y="475495"/>
                  <a:pt x="61132" y="599782"/>
                </a:cubicBezTo>
                <a:cubicBezTo>
                  <a:pt x="132153" y="724069"/>
                  <a:pt x="274196" y="1061420"/>
                  <a:pt x="469505" y="1123564"/>
                </a:cubicBezTo>
                <a:cubicBezTo>
                  <a:pt x="664814" y="1185708"/>
                  <a:pt x="1024360" y="1098411"/>
                  <a:pt x="1232985" y="972644"/>
                </a:cubicBezTo>
                <a:cubicBezTo>
                  <a:pt x="1441610" y="846877"/>
                  <a:pt x="1786360" y="528760"/>
                  <a:pt x="1721257" y="368962"/>
                </a:cubicBezTo>
                <a:cubicBezTo>
                  <a:pt x="1656154" y="209164"/>
                  <a:pt x="1048033" y="61203"/>
                  <a:pt x="842367" y="13855"/>
                </a:cubicBezTo>
                <a:cubicBezTo>
                  <a:pt x="636701" y="-33493"/>
                  <a:pt x="593793" y="50846"/>
                  <a:pt x="460628" y="1115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ECE54035-8861-440E-AE23-6E4C372B6742}"/>
                  </a:ext>
                </a:extLst>
              </p:cNvPr>
              <p:cNvSpPr/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ECE54035-8861-440E-AE23-6E4C372B6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363C403-BBEF-4F0E-8500-E5DF157F061C}"/>
                  </a:ext>
                </a:extLst>
              </p:cNvPr>
              <p:cNvSpPr txBox="1"/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AR" sz="1200" dirty="0"/>
                  <a:t>Plano rígido </a:t>
                </a:r>
                <a14:m>
                  <m:oMath xmlns:m="http://schemas.openxmlformats.org/officeDocument/2006/math"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sz="1200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363C403-BBEF-4F0E-8500-E5DF157F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19940572-694B-48E8-A761-67D7E5C459FF}"/>
              </a:ext>
            </a:extLst>
          </p:cNvPr>
          <p:cNvSpPr txBox="1"/>
          <p:nvPr/>
        </p:nvSpPr>
        <p:spPr>
          <a:xfrm>
            <a:off x="452761" y="1065320"/>
            <a:ext cx="653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2) El cuadrado cae enteramente dentro de la zona de pantalla rígida</a:t>
            </a:r>
            <a:endParaRPr lang="es-UY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7AD22DE-E2EB-4A3D-99BD-0365AF12AC75}"/>
              </a:ext>
            </a:extLst>
          </p:cNvPr>
          <p:cNvGrpSpPr/>
          <p:nvPr/>
        </p:nvGrpSpPr>
        <p:grpSpPr>
          <a:xfrm>
            <a:off x="4501432" y="3433103"/>
            <a:ext cx="701335" cy="656947"/>
            <a:chOff x="3079167" y="3109407"/>
            <a:chExt cx="701335" cy="656947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276CCCE6-21A9-4CE8-BB34-C6F1130D0C56}"/>
                </a:ext>
              </a:extLst>
            </p:cNvPr>
            <p:cNvSpPr/>
            <p:nvPr/>
          </p:nvSpPr>
          <p:spPr>
            <a:xfrm>
              <a:off x="3079167" y="3109407"/>
              <a:ext cx="701335" cy="6569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7A9CDC04-956B-472D-837A-56077B1F142A}"/>
                </a:ext>
              </a:extLst>
            </p:cNvPr>
            <p:cNvSpPr/>
            <p:nvPr/>
          </p:nvSpPr>
          <p:spPr>
            <a:xfrm>
              <a:off x="3419626" y="341879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DF93146A-D1A6-479B-AC90-8C43EF578530}"/>
                    </a:ext>
                  </a:extLst>
                </p:cNvPr>
                <p:cNvSpPr txBox="1"/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DF93146A-D1A6-479B-AC90-8C43EF578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265" t="-4444" r="-13265" b="-3555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77E4CDB-9AD4-4325-A1C6-62E6C1DB65FA}"/>
              </a:ext>
            </a:extLst>
          </p:cNvPr>
          <p:cNvSpPr txBox="1"/>
          <p:nvPr/>
        </p:nvSpPr>
        <p:spPr>
          <a:xfrm>
            <a:off x="6288668" y="2145203"/>
            <a:ext cx="489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este caso, el campo acústico es aproximadamente nulo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FAD0579-5CC8-47F3-BDA1-0060053E0F0D}"/>
                  </a:ext>
                </a:extLst>
              </p:cNvPr>
              <p:cNvSpPr txBox="1"/>
              <p:nvPr/>
            </p:nvSpPr>
            <p:spPr>
              <a:xfrm>
                <a:off x="7111492" y="1065320"/>
                <a:ext cx="3064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en el cuadrado</a:t>
                </a: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FAD0579-5CC8-47F3-BDA1-0060053E0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492" y="1065320"/>
                <a:ext cx="3064237" cy="369332"/>
              </a:xfrm>
              <a:prstGeom prst="rect">
                <a:avLst/>
              </a:prstGeom>
              <a:blipFill>
                <a:blip r:embed="rId5"/>
                <a:stretch>
                  <a:fillRect t="-10000" r="-996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81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F94F6CE-ECE7-49ED-82AC-1B86704DE083}"/>
              </a:ext>
            </a:extLst>
          </p:cNvPr>
          <p:cNvSpPr/>
          <p:nvPr/>
        </p:nvSpPr>
        <p:spPr>
          <a:xfrm>
            <a:off x="1151138" y="1779970"/>
            <a:ext cx="4944862" cy="3084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7C886D83-CFCC-42DD-B7EA-E59B95CCF690}"/>
              </a:ext>
            </a:extLst>
          </p:cNvPr>
          <p:cNvSpPr/>
          <p:nvPr/>
        </p:nvSpPr>
        <p:spPr>
          <a:xfrm>
            <a:off x="2675512" y="2672844"/>
            <a:ext cx="1896113" cy="1299242"/>
          </a:xfrm>
          <a:custGeom>
            <a:avLst/>
            <a:gdLst>
              <a:gd name="connsiteX0" fmla="*/ 460628 w 1729310"/>
              <a:gd name="connsiteY0" fmla="*/ 111510 h 1144080"/>
              <a:gd name="connsiteX1" fmla="*/ 43377 w 1729310"/>
              <a:gd name="connsiteY1" fmla="*/ 377840 h 1144080"/>
              <a:gd name="connsiteX2" fmla="*/ 61132 w 1729310"/>
              <a:gd name="connsiteY2" fmla="*/ 599782 h 1144080"/>
              <a:gd name="connsiteX3" fmla="*/ 469505 w 1729310"/>
              <a:gd name="connsiteY3" fmla="*/ 1123564 h 1144080"/>
              <a:gd name="connsiteX4" fmla="*/ 1232985 w 1729310"/>
              <a:gd name="connsiteY4" fmla="*/ 972644 h 1144080"/>
              <a:gd name="connsiteX5" fmla="*/ 1721257 w 1729310"/>
              <a:gd name="connsiteY5" fmla="*/ 368962 h 1144080"/>
              <a:gd name="connsiteX6" fmla="*/ 842367 w 1729310"/>
              <a:gd name="connsiteY6" fmla="*/ 13855 h 1144080"/>
              <a:gd name="connsiteX7" fmla="*/ 460628 w 1729310"/>
              <a:gd name="connsiteY7" fmla="*/ 111510 h 114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9310" h="1144080">
                <a:moveTo>
                  <a:pt x="460628" y="111510"/>
                </a:moveTo>
                <a:cubicBezTo>
                  <a:pt x="327463" y="172174"/>
                  <a:pt x="109960" y="296461"/>
                  <a:pt x="43377" y="377840"/>
                </a:cubicBezTo>
                <a:cubicBezTo>
                  <a:pt x="-23206" y="459219"/>
                  <a:pt x="-9889" y="475495"/>
                  <a:pt x="61132" y="599782"/>
                </a:cubicBezTo>
                <a:cubicBezTo>
                  <a:pt x="132153" y="724069"/>
                  <a:pt x="274196" y="1061420"/>
                  <a:pt x="469505" y="1123564"/>
                </a:cubicBezTo>
                <a:cubicBezTo>
                  <a:pt x="664814" y="1185708"/>
                  <a:pt x="1024360" y="1098411"/>
                  <a:pt x="1232985" y="972644"/>
                </a:cubicBezTo>
                <a:cubicBezTo>
                  <a:pt x="1441610" y="846877"/>
                  <a:pt x="1786360" y="528760"/>
                  <a:pt x="1721257" y="368962"/>
                </a:cubicBezTo>
                <a:cubicBezTo>
                  <a:pt x="1656154" y="209164"/>
                  <a:pt x="1048033" y="61203"/>
                  <a:pt x="842367" y="13855"/>
                </a:cubicBezTo>
                <a:cubicBezTo>
                  <a:pt x="636701" y="-33493"/>
                  <a:pt x="593793" y="50846"/>
                  <a:pt x="460628" y="11151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CC52F8B3-1364-4872-9042-5057DC814246}"/>
                  </a:ext>
                </a:extLst>
              </p:cNvPr>
              <p:cNvSpPr/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Σ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CC52F8B3-1364-4872-9042-5057DC814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90" y="2953134"/>
                <a:ext cx="3642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3D857C8-AD64-4B07-8993-4AB73AFA9939}"/>
                  </a:ext>
                </a:extLst>
              </p:cNvPr>
              <p:cNvSpPr txBox="1"/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s-AR" sz="1200" dirty="0"/>
                  <a:t>Plano rígido </a:t>
                </a:r>
                <a14:m>
                  <m:oMath xmlns:m="http://schemas.openxmlformats.org/officeDocument/2006/math"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UY" sz="12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3D857C8-AD64-4B07-8993-4AB73AFA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1855433"/>
                <a:ext cx="1326004" cy="276999"/>
              </a:xfrm>
              <a:prstGeom prst="rect">
                <a:avLst/>
              </a:prstGeom>
              <a:blipFill>
                <a:blip r:embed="rId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FEC01AC8-6371-47A3-B6EA-4B64932C7707}"/>
              </a:ext>
            </a:extLst>
          </p:cNvPr>
          <p:cNvGrpSpPr/>
          <p:nvPr/>
        </p:nvGrpSpPr>
        <p:grpSpPr>
          <a:xfrm>
            <a:off x="2426268" y="2772053"/>
            <a:ext cx="701335" cy="656947"/>
            <a:chOff x="3079167" y="3109407"/>
            <a:chExt cx="701335" cy="656947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EA684860-267A-4838-ADB5-F79F7FA69337}"/>
                </a:ext>
              </a:extLst>
            </p:cNvPr>
            <p:cNvSpPr/>
            <p:nvPr/>
          </p:nvSpPr>
          <p:spPr>
            <a:xfrm>
              <a:off x="3079167" y="3109407"/>
              <a:ext cx="701335" cy="6569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852CC241-58BC-46F4-86F2-790406ADA891}"/>
                </a:ext>
              </a:extLst>
            </p:cNvPr>
            <p:cNvSpPr/>
            <p:nvPr/>
          </p:nvSpPr>
          <p:spPr>
            <a:xfrm>
              <a:off x="3419626" y="3418794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75EE0C9-4C07-49A9-B3E3-575D870297FD}"/>
                    </a:ext>
                  </a:extLst>
                </p:cNvPr>
                <p:cNvSpPr txBox="1"/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075EE0C9-4C07-49A9-B3E3-575D870297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455" y="3441714"/>
                  <a:ext cx="596061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402" t="-2174" r="-14433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62DB7DC-49E6-4188-8056-5DEA6DFAF946}"/>
                  </a:ext>
                </a:extLst>
              </p:cNvPr>
              <p:cNvSpPr txBox="1"/>
              <p:nvPr/>
            </p:nvSpPr>
            <p:spPr>
              <a:xfrm>
                <a:off x="452761" y="1065320"/>
                <a:ext cx="6685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3) El cuadrado cae parcialmente dentro de la sombra de la apertura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62DB7DC-49E6-4188-8056-5DEA6DFAF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" y="1065320"/>
                <a:ext cx="6685292" cy="369332"/>
              </a:xfrm>
              <a:prstGeom prst="rect">
                <a:avLst/>
              </a:prstGeom>
              <a:blipFill>
                <a:blip r:embed="rId5"/>
                <a:stretch>
                  <a:fillRect l="-729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27E4A65B-6092-4152-9868-E0D93C17A125}"/>
              </a:ext>
            </a:extLst>
          </p:cNvPr>
          <p:cNvSpPr txBox="1"/>
          <p:nvPr/>
        </p:nvSpPr>
        <p:spPr>
          <a:xfrm>
            <a:off x="6262035" y="1746251"/>
            <a:ext cx="489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este caso, solo una porción del cuadrado contribuye a la integral. El campo acústico es menor que dentro de la sombra geométrica de la abertura dando lugar a una zona de transición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9079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49F3234-4E55-4548-98A0-5C8A212B07E1}"/>
              </a:ext>
            </a:extLst>
          </p:cNvPr>
          <p:cNvSpPr txBox="1"/>
          <p:nvPr/>
        </p:nvSpPr>
        <p:spPr>
          <a:xfrm>
            <a:off x="961453" y="181084"/>
            <a:ext cx="513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Podemos resumir estas tres zonas en una sola figura:</a:t>
            </a:r>
            <a:endParaRPr lang="es-UY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51B5D-7078-4101-A7E1-A69BD74C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1" y="535436"/>
            <a:ext cx="6294269" cy="2755404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9C5DB4CC-30CB-4921-A579-23540E58480D}"/>
              </a:ext>
            </a:extLst>
          </p:cNvPr>
          <p:cNvGrpSpPr/>
          <p:nvPr/>
        </p:nvGrpSpPr>
        <p:grpSpPr>
          <a:xfrm>
            <a:off x="1775534" y="3998407"/>
            <a:ext cx="3045041" cy="2572549"/>
            <a:chOff x="1775534" y="3998407"/>
            <a:chExt cx="3045041" cy="2572549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65A27456-94BA-4996-BE8F-BE74B874C105}"/>
                </a:ext>
              </a:extLst>
            </p:cNvPr>
            <p:cNvCxnSpPr>
              <a:cxnSpLocks/>
            </p:cNvCxnSpPr>
            <p:nvPr/>
          </p:nvCxnSpPr>
          <p:spPr>
            <a:xfrm>
              <a:off x="1775534" y="3998407"/>
              <a:ext cx="0" cy="9464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BBB98293-245F-4C1B-9975-70634D590DF5}"/>
                </a:ext>
              </a:extLst>
            </p:cNvPr>
            <p:cNvCxnSpPr>
              <a:cxnSpLocks/>
            </p:cNvCxnSpPr>
            <p:nvPr/>
          </p:nvCxnSpPr>
          <p:spPr>
            <a:xfrm>
              <a:off x="1775534" y="5624501"/>
              <a:ext cx="0" cy="94645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9D2A6241-1847-401D-B471-59437345D284}"/>
                </a:ext>
              </a:extLst>
            </p:cNvPr>
            <p:cNvCxnSpPr/>
            <p:nvPr/>
          </p:nvCxnSpPr>
          <p:spPr>
            <a:xfrm flipV="1">
              <a:off x="1775534" y="4252404"/>
              <a:ext cx="3045041" cy="6924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B62D9DDD-9D18-4FB7-B027-2029AE752F36}"/>
                </a:ext>
              </a:extLst>
            </p:cNvPr>
            <p:cNvCxnSpPr>
              <a:cxnSpLocks/>
            </p:cNvCxnSpPr>
            <p:nvPr/>
          </p:nvCxnSpPr>
          <p:spPr>
            <a:xfrm>
              <a:off x="1775534" y="5615126"/>
              <a:ext cx="3045041" cy="69245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7D1986-8E57-430A-9069-902AD9992063}"/>
              </a:ext>
            </a:extLst>
          </p:cNvPr>
          <p:cNvSpPr txBox="1"/>
          <p:nvPr/>
        </p:nvSpPr>
        <p:spPr>
          <a:xfrm>
            <a:off x="5291091" y="4944862"/>
            <a:ext cx="5601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efecto de la difracción consiste en “ensanchar” el haz que pasa por la abertura. Además, la zona de iluminación directa es finita.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8791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D4A40D-A4F1-43C0-95F8-B1CB1CB97FC5}"/>
              </a:ext>
            </a:extLst>
          </p:cNvPr>
          <p:cNvSpPr txBox="1"/>
          <p:nvPr/>
        </p:nvSpPr>
        <p:spPr>
          <a:xfrm>
            <a:off x="355107" y="497150"/>
            <a:ext cx="28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Aproximación de Fraunhofer</a:t>
            </a:r>
            <a:endParaRPr lang="es-UY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CB684B-0B32-4418-AC5D-72DAF516D53F}"/>
              </a:ext>
            </a:extLst>
          </p:cNvPr>
          <p:cNvSpPr txBox="1"/>
          <p:nvPr/>
        </p:nvSpPr>
        <p:spPr>
          <a:xfrm>
            <a:off x="292963" y="1207363"/>
            <a:ext cx="4099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la aproximación de Fresnel para la fase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913A65A-8278-428F-8FDB-CE903D14A826}"/>
                  </a:ext>
                </a:extLst>
              </p:cNvPr>
              <p:cNvSpPr/>
              <p:nvPr/>
            </p:nvSpPr>
            <p:spPr>
              <a:xfrm>
                <a:off x="4392547" y="1037669"/>
                <a:ext cx="4492127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0913A65A-8278-428F-8FDB-CE903D14A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47" y="1037669"/>
                <a:ext cx="4492127" cy="708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DC5C1F-419F-4BCA-9B74-A14D601677A7}"/>
                  </a:ext>
                </a:extLst>
              </p:cNvPr>
              <p:cNvSpPr txBox="1"/>
              <p:nvPr/>
            </p:nvSpPr>
            <p:spPr>
              <a:xfrm>
                <a:off x="4643021" y="1961965"/>
                <a:ext cx="5285614" cy="799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DC5C1F-419F-4BCA-9B74-A14D6016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021" y="1961965"/>
                <a:ext cx="5285614" cy="799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73C5EA-AC66-49BA-8FF5-BB9F8F9AB03F}"/>
                  </a:ext>
                </a:extLst>
              </p:cNvPr>
              <p:cNvSpPr txBox="1"/>
              <p:nvPr/>
            </p:nvSpPr>
            <p:spPr>
              <a:xfrm>
                <a:off x="497150" y="3355758"/>
                <a:ext cx="114788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En la aproximación de Fraunhofer (también llamada campo lejano), se supone que </a:t>
                </a:r>
                <a:r>
                  <a:rPr lang="es-AR" i="1" dirty="0"/>
                  <a:t>z</a:t>
                </a:r>
                <a:r>
                  <a:rPr lang="es-AR" dirty="0"/>
                  <a:t> es mucho mayor a las dimensiones de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2473C5EA-AC66-49BA-8FF5-BB9F8F9AB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0" y="3355758"/>
                <a:ext cx="11478827" cy="646331"/>
              </a:xfrm>
              <a:prstGeom prst="rect">
                <a:avLst/>
              </a:prstGeom>
              <a:blipFill>
                <a:blip r:embed="rId4"/>
                <a:stretch>
                  <a:fillRect l="-478" t="-4673" b="-1308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EDBCC11-2ECA-45A1-AA13-79B0F4247447}"/>
                  </a:ext>
                </a:extLst>
              </p:cNvPr>
              <p:cNvSpPr/>
              <p:nvPr/>
            </p:nvSpPr>
            <p:spPr>
              <a:xfrm>
                <a:off x="2612711" y="4010716"/>
                <a:ext cx="4576188" cy="799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/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7EDBCC11-2ECA-45A1-AA13-79B0F4247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11" y="4010716"/>
                <a:ext cx="4576188" cy="799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D3355AA-6333-499B-9FDC-D247B9A8967A}"/>
                  </a:ext>
                </a:extLst>
              </p:cNvPr>
              <p:cNvSpPr/>
              <p:nvPr/>
            </p:nvSpPr>
            <p:spPr>
              <a:xfrm>
                <a:off x="0" y="5119879"/>
                <a:ext cx="7488076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𝑖𝑘𝑥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D3355AA-6333-499B-9FDC-D247B9A89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19879"/>
                <a:ext cx="7488076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BFA264FA-C0C9-43E4-847D-54C1283DA768}"/>
              </a:ext>
            </a:extLst>
          </p:cNvPr>
          <p:cNvSpPr/>
          <p:nvPr/>
        </p:nvSpPr>
        <p:spPr>
          <a:xfrm>
            <a:off x="2612711" y="5050994"/>
            <a:ext cx="4901999" cy="10741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54A31E7-FED6-4C7E-88CA-82171E106940}"/>
              </a:ext>
            </a:extLst>
          </p:cNvPr>
          <p:cNvSpPr txBox="1"/>
          <p:nvPr/>
        </p:nvSpPr>
        <p:spPr>
          <a:xfrm>
            <a:off x="2221417" y="6194627"/>
            <a:ext cx="547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Proporcional a la transformada de Fourier de la abertura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A0C784-6B96-462B-A385-7AEDC685D466}"/>
                  </a:ext>
                </a:extLst>
              </p:cNvPr>
              <p:cNvSpPr txBox="1"/>
              <p:nvPr/>
            </p:nvSpPr>
            <p:spPr>
              <a:xfrm>
                <a:off x="7868498" y="4746095"/>
                <a:ext cx="2032351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2A0C784-6B96-462B-A385-7AEDC685D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498" y="4746095"/>
                <a:ext cx="2032351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243EED4-9820-4E04-8AF5-3B0F9D0EB79A}"/>
                  </a:ext>
                </a:extLst>
              </p:cNvPr>
              <p:cNvSpPr txBox="1"/>
              <p:nvPr/>
            </p:nvSpPr>
            <p:spPr>
              <a:xfrm>
                <a:off x="7882026" y="5471577"/>
                <a:ext cx="2005293" cy="56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D243EED4-9820-4E04-8AF5-3B0F9D0EB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026" y="5471577"/>
                <a:ext cx="2005293" cy="5648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C00DD7C7-351F-48EA-BE77-6CB43A52B7A3}"/>
              </a:ext>
            </a:extLst>
          </p:cNvPr>
          <p:cNvGrpSpPr/>
          <p:nvPr/>
        </p:nvGrpSpPr>
        <p:grpSpPr>
          <a:xfrm>
            <a:off x="7488076" y="6194627"/>
            <a:ext cx="3747565" cy="374432"/>
            <a:chOff x="7488076" y="6194627"/>
            <a:chExt cx="3747565" cy="374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35D67ABF-69D7-4060-A203-5663A4A19DBC}"/>
                    </a:ext>
                  </a:extLst>
                </p:cNvPr>
                <p:cNvSpPr txBox="1"/>
                <p:nvPr/>
              </p:nvSpPr>
              <p:spPr>
                <a:xfrm>
                  <a:off x="7488076" y="6199727"/>
                  <a:ext cx="12273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35D67ABF-69D7-4060-A203-5663A4A19D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8076" y="6199727"/>
                  <a:ext cx="1227387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9E22600-A4AA-4A83-A0B7-FF206CD919CC}"/>
                </a:ext>
              </a:extLst>
            </p:cNvPr>
            <p:cNvSpPr txBox="1"/>
            <p:nvPr/>
          </p:nvSpPr>
          <p:spPr>
            <a:xfrm>
              <a:off x="8705525" y="6194627"/>
              <a:ext cx="253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Diagrama de directividad</a:t>
              </a:r>
              <a:endParaRPr lang="es-UY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6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5010E4-AEC8-4AF6-BCCA-FDA2B3F7D07F}"/>
              </a:ext>
            </a:extLst>
          </p:cNvPr>
          <p:cNvSpPr txBox="1"/>
          <p:nvPr/>
        </p:nvSpPr>
        <p:spPr>
          <a:xfrm>
            <a:off x="541538" y="479394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Ejemplos: </a:t>
            </a:r>
            <a:endParaRPr lang="es-UY" dirty="0">
              <a:solidFill>
                <a:schemeClr val="accent5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85206F-E9C6-4730-A3BE-E2D51738AC7F}"/>
              </a:ext>
            </a:extLst>
          </p:cNvPr>
          <p:cNvSpPr txBox="1"/>
          <p:nvPr/>
        </p:nvSpPr>
        <p:spPr>
          <a:xfrm>
            <a:off x="470517" y="1122084"/>
            <a:ext cx="335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1) Difracción por abertura circular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3003086-80E3-4A2D-982A-EB7C190024A9}"/>
                  </a:ext>
                </a:extLst>
              </p:cNvPr>
              <p:cNvSpPr txBox="1"/>
              <p:nvPr/>
            </p:nvSpPr>
            <p:spPr>
              <a:xfrm>
                <a:off x="848705" y="1648456"/>
                <a:ext cx="1691425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𝑘𝑎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𝑘𝑎</m:t>
                          </m:r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3003086-80E3-4A2D-982A-EB7C19002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" y="1648456"/>
                <a:ext cx="1691425" cy="679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8134E4B5-0A08-4A4A-ADFE-578464632086}"/>
              </a:ext>
            </a:extLst>
          </p:cNvPr>
          <p:cNvSpPr txBox="1"/>
          <p:nvPr/>
        </p:nvSpPr>
        <p:spPr>
          <a:xfrm>
            <a:off x="541538" y="3545958"/>
            <a:ext cx="373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2) Difracción por abertura rectangular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117D2E6-67C9-4F1B-A7A0-B10E22F3D353}"/>
                  </a:ext>
                </a:extLst>
              </p:cNvPr>
              <p:cNvSpPr txBox="1"/>
              <p:nvPr/>
            </p:nvSpPr>
            <p:spPr>
              <a:xfrm>
                <a:off x="227267" y="4236366"/>
                <a:ext cx="528426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117D2E6-67C9-4F1B-A7A0-B10E22F3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67" y="4236366"/>
                <a:ext cx="5284267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E6029BA8-3952-40EF-8E8B-79D459192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75" y="3728303"/>
            <a:ext cx="2647950" cy="26125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B1A5E0-5E51-49E8-9A60-99D69DC2B6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477" y="517154"/>
            <a:ext cx="2579374" cy="26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9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A7719D4-812B-4EB3-8D7B-4260C872A562}"/>
                  </a:ext>
                </a:extLst>
              </p:cNvPr>
              <p:cNvSpPr txBox="1"/>
              <p:nvPr/>
            </p:nvSpPr>
            <p:spPr>
              <a:xfrm>
                <a:off x="4953740" y="310434"/>
                <a:ext cx="68286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La superficie de integración se compone de la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UY" dirty="0"/>
                  <a:t> que es el plano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y la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UY" dirty="0"/>
                  <a:t> que es la </a:t>
                </a:r>
                <a:r>
                  <a:rPr lang="es-UY" dirty="0" err="1"/>
                  <a:t>semi-esfera</a:t>
                </a:r>
                <a:r>
                  <a:rPr lang="es-UY" dirty="0"/>
                  <a:t> de radio infinito. La integral sobre esta última superficie es nula debido a la condición de radiación de Sommerfeld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A7719D4-812B-4EB3-8D7B-4260C872A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740" y="310434"/>
                <a:ext cx="6828686" cy="1200329"/>
              </a:xfrm>
              <a:prstGeom prst="rect">
                <a:avLst/>
              </a:prstGeom>
              <a:blipFill>
                <a:blip r:embed="rId2"/>
                <a:stretch>
                  <a:fillRect l="-804" t="-3046" r="-446" b="-710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>
            <a:extLst>
              <a:ext uri="{FF2B5EF4-FFF2-40B4-BE49-F238E27FC236}">
                <a16:creationId xmlns:a16="http://schemas.microsoft.com/office/drawing/2014/main" id="{1078DCFD-9E7E-45A5-92D0-7060E8856067}"/>
              </a:ext>
            </a:extLst>
          </p:cNvPr>
          <p:cNvGrpSpPr/>
          <p:nvPr/>
        </p:nvGrpSpPr>
        <p:grpSpPr>
          <a:xfrm>
            <a:off x="274247" y="329762"/>
            <a:ext cx="4767591" cy="2716556"/>
            <a:chOff x="363024" y="310435"/>
            <a:chExt cx="4767591" cy="2716556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580738D1-6704-4E2F-A900-AC5DB16F1DBD}"/>
                </a:ext>
              </a:extLst>
            </p:cNvPr>
            <p:cNvCxnSpPr/>
            <p:nvPr/>
          </p:nvCxnSpPr>
          <p:spPr>
            <a:xfrm flipV="1">
              <a:off x="2343705" y="461639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1410CE31-0CDA-4775-BF4A-BD5E60F150A4}"/>
                </a:ext>
              </a:extLst>
            </p:cNvPr>
            <p:cNvCxnSpPr/>
            <p:nvPr/>
          </p:nvCxnSpPr>
          <p:spPr>
            <a:xfrm flipV="1">
              <a:off x="2343705" y="1865791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724F5C72-044E-4E07-BF08-E89C905A4108}"/>
                </a:ext>
              </a:extLst>
            </p:cNvPr>
            <p:cNvSpPr/>
            <p:nvPr/>
          </p:nvSpPr>
          <p:spPr>
            <a:xfrm>
              <a:off x="497150" y="461639"/>
              <a:ext cx="3142694" cy="2389573"/>
            </a:xfrm>
            <a:prstGeom prst="arc">
              <a:avLst>
                <a:gd name="adj1" fmla="val 16954144"/>
                <a:gd name="adj2" fmla="val 454676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4639E7DA-9C26-4E41-B675-FDA25426C7EE}"/>
                </a:ext>
              </a:extLst>
            </p:cNvPr>
            <p:cNvCxnSpPr>
              <a:cxnSpLocks/>
            </p:cNvCxnSpPr>
            <p:nvPr/>
          </p:nvCxnSpPr>
          <p:spPr>
            <a:xfrm>
              <a:off x="497150" y="1656425"/>
              <a:ext cx="445659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79A8D101-6FFF-476D-8739-1FB6FBA4E3C3}"/>
                    </a:ext>
                  </a:extLst>
                </p:cNvPr>
                <p:cNvSpPr txBox="1"/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79A8D101-6FFF-476D-8739-1FB6FBA4E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5520038-8BF1-4C02-8541-CC4003235288}"/>
                </a:ext>
              </a:extLst>
            </p:cNvPr>
            <p:cNvSpPr/>
            <p:nvPr/>
          </p:nvSpPr>
          <p:spPr>
            <a:xfrm>
              <a:off x="543039" y="16207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A7755AC-3B95-46AB-91C9-EE5DA2D81C43}"/>
                    </a:ext>
                  </a:extLst>
                </p:cNvPr>
                <p:cNvSpPr txBox="1"/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A7755AC-3B95-46AB-91C9-EE5DA2D81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Arco 14">
              <a:extLst>
                <a:ext uri="{FF2B5EF4-FFF2-40B4-BE49-F238E27FC236}">
                  <a16:creationId xmlns:a16="http://schemas.microsoft.com/office/drawing/2014/main" id="{D01A3B25-F479-4D7B-8989-EED1D263FC65}"/>
                </a:ext>
              </a:extLst>
            </p:cNvPr>
            <p:cNvSpPr/>
            <p:nvPr/>
          </p:nvSpPr>
          <p:spPr>
            <a:xfrm>
              <a:off x="1166291" y="310435"/>
              <a:ext cx="1056439" cy="271655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6" name="Arco 15">
              <a:extLst>
                <a:ext uri="{FF2B5EF4-FFF2-40B4-BE49-F238E27FC236}">
                  <a16:creationId xmlns:a16="http://schemas.microsoft.com/office/drawing/2014/main" id="{06EBF525-0DE8-4782-B406-A6766D409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235" y="624396"/>
              <a:ext cx="822960" cy="2116182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1EDF42DE-D6FB-41EF-B786-75671FD63F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310" y="1188538"/>
              <a:ext cx="365760" cy="94052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76E63A6C-708A-4ACB-A882-966D5AF94212}"/>
                    </a:ext>
                  </a:extLst>
                </p:cNvPr>
                <p:cNvSpPr txBox="1"/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76E63A6C-708A-4ACB-A882-966D5AF94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93688249-A018-42B4-B1E0-D12F6BAAB319}"/>
                    </a:ext>
                  </a:extLst>
                </p:cNvPr>
                <p:cNvSpPr txBox="1"/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93688249-A018-42B4-B1E0-D12F6BAAB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B888C290-E3F1-44EF-AC3A-408CE6FEFE5F}"/>
                  </a:ext>
                </a:extLst>
              </p:cNvPr>
              <p:cNvSpPr/>
              <p:nvPr/>
            </p:nvSpPr>
            <p:spPr>
              <a:xfrm>
                <a:off x="663533" y="3001743"/>
                <a:ext cx="9674380" cy="98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B888C290-E3F1-44EF-AC3A-408CE6FEF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33" y="3001743"/>
                <a:ext cx="9674380" cy="9857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2DBD8FD-F8BF-46FA-99D3-D5B0A6EDB414}"/>
                  </a:ext>
                </a:extLst>
              </p:cNvPr>
              <p:cNvSpPr/>
              <p:nvPr/>
            </p:nvSpPr>
            <p:spPr>
              <a:xfrm>
                <a:off x="1301778" y="4350162"/>
                <a:ext cx="44418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s-A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e>
                    </m:acc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por construcción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62DBD8FD-F8BF-46FA-99D3-D5B0A6EDB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778" y="4350162"/>
                <a:ext cx="4441857" cy="369332"/>
              </a:xfrm>
              <a:prstGeom prst="rect">
                <a:avLst/>
              </a:prstGeom>
              <a:blipFill>
                <a:blip r:embed="rId8"/>
                <a:stretch>
                  <a:fillRect t="-23333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AEC2414-071E-4A15-A8E6-D9B768B67245}"/>
                  </a:ext>
                </a:extLst>
              </p:cNvPr>
              <p:cNvSpPr/>
              <p:nvPr/>
            </p:nvSpPr>
            <p:spPr>
              <a:xfrm>
                <a:off x="719463" y="5082194"/>
                <a:ext cx="7730001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BAEC2414-071E-4A15-A8E6-D9B768B672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63" y="5082194"/>
                <a:ext cx="7730001" cy="9841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DE010FC-DEC3-4D75-89BA-6B46E89F7DAE}"/>
                  </a:ext>
                </a:extLst>
              </p:cNvPr>
              <p:cNvSpPr txBox="1"/>
              <p:nvPr/>
            </p:nvSpPr>
            <p:spPr>
              <a:xfrm>
                <a:off x="5379868" y="1746618"/>
                <a:ext cx="64025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Como el plano es rígido, la función de Green apropiada para hallar el campo 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DE010FC-DEC3-4D75-89BA-6B46E89F7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8" y="1746618"/>
                <a:ext cx="6402558" cy="646331"/>
              </a:xfrm>
              <a:prstGeom prst="rect">
                <a:avLst/>
              </a:prstGeom>
              <a:blipFill>
                <a:blip r:embed="rId10"/>
                <a:stretch>
                  <a:fillRect l="-857" t="-5660" r="-476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DF201D29-7AF6-4404-82B2-4B2EB4DBA03C}"/>
              </a:ext>
            </a:extLst>
          </p:cNvPr>
          <p:cNvSpPr txBox="1"/>
          <p:nvPr/>
        </p:nvSpPr>
        <p:spPr>
          <a:xfrm>
            <a:off x="6530172" y="3838643"/>
            <a:ext cx="324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Integral de Rayleigh-Sommerfeld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41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F5DEF92-D9DC-4E11-BF89-DCFACB39A623}"/>
              </a:ext>
            </a:extLst>
          </p:cNvPr>
          <p:cNvGrpSpPr/>
          <p:nvPr/>
        </p:nvGrpSpPr>
        <p:grpSpPr>
          <a:xfrm>
            <a:off x="354146" y="62651"/>
            <a:ext cx="4767591" cy="2716556"/>
            <a:chOff x="363024" y="310435"/>
            <a:chExt cx="4767591" cy="2716556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9843CD3B-28D5-4E5A-9F32-94DDD90F2905}"/>
                </a:ext>
              </a:extLst>
            </p:cNvPr>
            <p:cNvCxnSpPr/>
            <p:nvPr/>
          </p:nvCxnSpPr>
          <p:spPr>
            <a:xfrm flipV="1">
              <a:off x="2343705" y="461639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799F914D-0CDE-43E2-80C3-9985C295A8D9}"/>
                </a:ext>
              </a:extLst>
            </p:cNvPr>
            <p:cNvCxnSpPr/>
            <p:nvPr/>
          </p:nvCxnSpPr>
          <p:spPr>
            <a:xfrm flipV="1">
              <a:off x="2343705" y="1865791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99C1EE43-3BF3-4BBF-BE96-96B6EB6CC799}"/>
                </a:ext>
              </a:extLst>
            </p:cNvPr>
            <p:cNvSpPr/>
            <p:nvPr/>
          </p:nvSpPr>
          <p:spPr>
            <a:xfrm>
              <a:off x="497150" y="461639"/>
              <a:ext cx="3142694" cy="2389573"/>
            </a:xfrm>
            <a:prstGeom prst="arc">
              <a:avLst>
                <a:gd name="adj1" fmla="val 16954144"/>
                <a:gd name="adj2" fmla="val 454676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A4ED8D2-2BA8-41A5-A83B-93FCA19B18E6}"/>
                </a:ext>
              </a:extLst>
            </p:cNvPr>
            <p:cNvCxnSpPr>
              <a:cxnSpLocks/>
            </p:cNvCxnSpPr>
            <p:nvPr/>
          </p:nvCxnSpPr>
          <p:spPr>
            <a:xfrm>
              <a:off x="497150" y="1656425"/>
              <a:ext cx="445659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B3214522-DC9A-48E3-96B0-909D83E9214E}"/>
                    </a:ext>
                  </a:extLst>
                </p:cNvPr>
                <p:cNvSpPr txBox="1"/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79A8D101-6FFF-476D-8739-1FB6FBA4E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864" y="1681125"/>
                  <a:ext cx="35375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7318EE7F-9637-4DEB-8E75-2A9464372AE3}"/>
                </a:ext>
              </a:extLst>
            </p:cNvPr>
            <p:cNvSpPr/>
            <p:nvPr/>
          </p:nvSpPr>
          <p:spPr>
            <a:xfrm>
              <a:off x="543039" y="16207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2CCEDCBC-C6C6-4AF0-BFA1-2C471F7E2887}"/>
                    </a:ext>
                  </a:extLst>
                </p:cNvPr>
                <p:cNvSpPr txBox="1"/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2A7755AC-3B95-46AB-91C9-EE5DA2D81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024" y="1741075"/>
                  <a:ext cx="62459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Arco 11">
              <a:extLst>
                <a:ext uri="{FF2B5EF4-FFF2-40B4-BE49-F238E27FC236}">
                  <a16:creationId xmlns:a16="http://schemas.microsoft.com/office/drawing/2014/main" id="{4F5661DB-67F8-4005-94CC-A1BD57DCC4ED}"/>
                </a:ext>
              </a:extLst>
            </p:cNvPr>
            <p:cNvSpPr/>
            <p:nvPr/>
          </p:nvSpPr>
          <p:spPr>
            <a:xfrm>
              <a:off x="1166291" y="310435"/>
              <a:ext cx="1056439" cy="271655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D0CBD3F3-4AC3-4BC4-B311-A673F3AA2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235" y="624396"/>
              <a:ext cx="822960" cy="2116182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4" name="Arco 13">
              <a:extLst>
                <a:ext uri="{FF2B5EF4-FFF2-40B4-BE49-F238E27FC236}">
                  <a16:creationId xmlns:a16="http://schemas.microsoft.com/office/drawing/2014/main" id="{D635128A-547F-4C4C-867C-9C58711159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2310" y="1188538"/>
              <a:ext cx="365760" cy="94052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>
                  <a:extLst>
                    <a:ext uri="{FF2B5EF4-FFF2-40B4-BE49-F238E27FC236}">
                      <a16:creationId xmlns:a16="http://schemas.microsoft.com/office/drawing/2014/main" id="{8DABF025-2304-4DF3-9100-9E528F162B2B}"/>
                    </a:ext>
                  </a:extLst>
                </p:cNvPr>
                <p:cNvSpPr txBox="1"/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76E63A6C-708A-4ACB-A882-966D5AF94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9251" y="461639"/>
                  <a:ext cx="45127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2D1EF0CD-7F40-479E-A843-8B232E89C029}"/>
                    </a:ext>
                  </a:extLst>
                </p:cNvPr>
                <p:cNvSpPr txBox="1"/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93688249-A018-42B4-B1E0-D12F6BAAB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492" y="586393"/>
                  <a:ext cx="45659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B32BA55-1374-421B-A45A-D5DAD8F812CA}"/>
                  </a:ext>
                </a:extLst>
              </p:cNvPr>
              <p:cNvSpPr/>
              <p:nvPr/>
            </p:nvSpPr>
            <p:spPr>
              <a:xfrm>
                <a:off x="6973596" y="436749"/>
                <a:ext cx="3555525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3B32BA55-1374-421B-A45A-D5DAD8F81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3596" y="436749"/>
                <a:ext cx="3555525" cy="9841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F13F3EE-31EF-4CEE-9E10-2E486BF41ED8}"/>
                  </a:ext>
                </a:extLst>
              </p:cNvPr>
              <p:cNvSpPr txBox="1"/>
              <p:nvPr/>
            </p:nvSpPr>
            <p:spPr>
              <a:xfrm>
                <a:off x="5548545" y="1926050"/>
                <a:ext cx="6292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En el </a:t>
                </a:r>
                <a:r>
                  <a:rPr lang="es-AR" dirty="0" err="1"/>
                  <a:t>semi-espacio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UY" dirty="0"/>
                  <a:t> no hay fuentes. ¿Cómo se construye entonces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s-UY" dirty="0"/>
                  <a:t> con la fuente y su imagen? </a:t>
                </a: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4F13F3EE-31EF-4CEE-9E10-2E486BF41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545" y="1926050"/>
                <a:ext cx="6292474" cy="646331"/>
              </a:xfrm>
              <a:prstGeom prst="rect">
                <a:avLst/>
              </a:prstGeom>
              <a:blipFill>
                <a:blip r:embed="rId8"/>
                <a:stretch>
                  <a:fillRect l="-775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E1F0D8-CBF2-42A4-866C-A76AECBEE4FD}"/>
                  </a:ext>
                </a:extLst>
              </p:cNvPr>
              <p:cNvSpPr txBox="1"/>
              <p:nvPr/>
            </p:nvSpPr>
            <p:spPr>
              <a:xfrm>
                <a:off x="231797" y="2781918"/>
                <a:ext cx="5729454" cy="712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7E1F0D8-CBF2-42A4-866C-A76AECBEE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97" y="2781918"/>
                <a:ext cx="5729454" cy="712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CFEA6CD7-CC16-4D2F-847F-3C3CC862A619}"/>
              </a:ext>
            </a:extLst>
          </p:cNvPr>
          <p:cNvGrpSpPr/>
          <p:nvPr/>
        </p:nvGrpSpPr>
        <p:grpSpPr>
          <a:xfrm>
            <a:off x="7453438" y="2892942"/>
            <a:ext cx="3954367" cy="3107184"/>
            <a:chOff x="7488949" y="2941964"/>
            <a:chExt cx="3954367" cy="3107184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DC7A91BC-6AA7-40B2-A748-F4FB29555E25}"/>
                </a:ext>
              </a:extLst>
            </p:cNvPr>
            <p:cNvGrpSpPr/>
            <p:nvPr/>
          </p:nvGrpSpPr>
          <p:grpSpPr>
            <a:xfrm>
              <a:off x="7503438" y="2941964"/>
              <a:ext cx="3939878" cy="2732557"/>
              <a:chOff x="1360091" y="-24868"/>
              <a:chExt cx="3939878" cy="2732557"/>
            </a:xfrm>
          </p:grpSpPr>
          <p:grpSp>
            <p:nvGrpSpPr>
              <p:cNvPr id="21" name="Grupo 20">
                <a:extLst>
                  <a:ext uri="{FF2B5EF4-FFF2-40B4-BE49-F238E27FC236}">
                    <a16:creationId xmlns:a16="http://schemas.microsoft.com/office/drawing/2014/main" id="{122CB584-78D9-4A8D-9E6A-A2B6E0688704}"/>
                  </a:ext>
                </a:extLst>
              </p:cNvPr>
              <p:cNvGrpSpPr/>
              <p:nvPr/>
            </p:nvGrpSpPr>
            <p:grpSpPr>
              <a:xfrm>
                <a:off x="1360091" y="-24868"/>
                <a:ext cx="3939878" cy="2732557"/>
                <a:chOff x="1360091" y="-24868"/>
                <a:chExt cx="3939878" cy="2732557"/>
              </a:xfrm>
            </p:grpSpPr>
            <p:cxnSp>
              <p:nvCxnSpPr>
                <p:cNvPr id="23" name="Conector recto de flecha 22">
                  <a:extLst>
                    <a:ext uri="{FF2B5EF4-FFF2-40B4-BE49-F238E27FC236}">
                      <a16:creationId xmlns:a16="http://schemas.microsoft.com/office/drawing/2014/main" id="{B836B589-C622-42EA-89B6-10FB954FAB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31472" y="159798"/>
                  <a:ext cx="0" cy="25478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cto de flecha 23">
                  <a:extLst>
                    <a:ext uri="{FF2B5EF4-FFF2-40B4-BE49-F238E27FC236}">
                      <a16:creationId xmlns:a16="http://schemas.microsoft.com/office/drawing/2014/main" id="{53F40CFF-E6B6-4DB1-B8D0-2B266B54BF33}"/>
                    </a:ext>
                  </a:extLst>
                </p:cNvPr>
                <p:cNvCxnSpPr/>
                <p:nvPr/>
              </p:nvCxnSpPr>
              <p:spPr>
                <a:xfrm>
                  <a:off x="1544715" y="1704513"/>
                  <a:ext cx="375525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uadroTexto 24">
                      <a:extLst>
                        <a:ext uri="{FF2B5EF4-FFF2-40B4-BE49-F238E27FC236}">
                          <a16:creationId xmlns:a16="http://schemas.microsoft.com/office/drawing/2014/main" id="{1E4B2B4C-8F8A-4AF7-8B31-A7ABB3A941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28028" y="-24868"/>
                      <a:ext cx="3537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10" name="CuadroTexto 9">
                      <a:extLst>
                        <a:ext uri="{FF2B5EF4-FFF2-40B4-BE49-F238E27FC236}">
                          <a16:creationId xmlns:a16="http://schemas.microsoft.com/office/drawing/2014/main" id="{C76269C4-074A-41A6-8BD8-9BBDFB858E3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28028" y="-24868"/>
                      <a:ext cx="35375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Conector recto de flecha 25">
                  <a:extLst>
                    <a:ext uri="{FF2B5EF4-FFF2-40B4-BE49-F238E27FC236}">
                      <a16:creationId xmlns:a16="http://schemas.microsoft.com/office/drawing/2014/main" id="{B08B657D-8C44-45D3-A419-3CCF64708349}"/>
                    </a:ext>
                  </a:extLst>
                </p:cNvPr>
                <p:cNvCxnSpPr/>
                <p:nvPr/>
              </p:nvCxnSpPr>
              <p:spPr>
                <a:xfrm flipV="1">
                  <a:off x="3231472" y="719091"/>
                  <a:ext cx="1225118" cy="9854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de flecha 26">
                  <a:extLst>
                    <a:ext uri="{FF2B5EF4-FFF2-40B4-BE49-F238E27FC236}">
                      <a16:creationId xmlns:a16="http://schemas.microsoft.com/office/drawing/2014/main" id="{6F286B16-CECC-40B6-8D68-50AF2752FA66}"/>
                    </a:ext>
                  </a:extLst>
                </p:cNvPr>
                <p:cNvCxnSpPr/>
                <p:nvPr/>
              </p:nvCxnSpPr>
              <p:spPr>
                <a:xfrm flipH="1">
                  <a:off x="2228295" y="1704513"/>
                  <a:ext cx="1003177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cto de flecha 27">
                  <a:extLst>
                    <a:ext uri="{FF2B5EF4-FFF2-40B4-BE49-F238E27FC236}">
                      <a16:creationId xmlns:a16="http://schemas.microsoft.com/office/drawing/2014/main" id="{78F4AC17-002F-4F59-89F9-E3F02EB61E8C}"/>
                    </a:ext>
                  </a:extLst>
                </p:cNvPr>
                <p:cNvCxnSpPr/>
                <p:nvPr/>
              </p:nvCxnSpPr>
              <p:spPr>
                <a:xfrm flipH="1">
                  <a:off x="1802171" y="1695640"/>
                  <a:ext cx="455101" cy="20418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CuadroTexto 28">
                      <a:extLst>
                        <a:ext uri="{FF2B5EF4-FFF2-40B4-BE49-F238E27FC236}">
                          <a16:creationId xmlns:a16="http://schemas.microsoft.com/office/drawing/2014/main" id="{F95DACDE-FBE2-4650-866D-7096FA06C8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60091" y="1815824"/>
                      <a:ext cx="391774" cy="3767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1" i="0" smtClean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</m:acc>
                          </m:oMath>
                        </m:oMathPara>
                      </a14:m>
                      <a:endParaRPr lang="es-UY" b="1" dirty="0"/>
                    </a:p>
                  </p:txBody>
                </p:sp>
              </mc:Choice>
              <mc:Fallback xmlns="">
                <p:sp>
                  <p:nvSpPr>
                    <p:cNvPr id="24" name="CuadroTexto 23">
                      <a:extLst>
                        <a:ext uri="{FF2B5EF4-FFF2-40B4-BE49-F238E27FC236}">
                          <a16:creationId xmlns:a16="http://schemas.microsoft.com/office/drawing/2014/main" id="{E3D15B0C-B94E-46BC-825C-50E7A4348E1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60091" y="1815824"/>
                      <a:ext cx="391774" cy="376770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t="-1613" r="-468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0" name="Conector recto de flecha 29">
                  <a:extLst>
                    <a:ext uri="{FF2B5EF4-FFF2-40B4-BE49-F238E27FC236}">
                      <a16:creationId xmlns:a16="http://schemas.microsoft.com/office/drawing/2014/main" id="{5EF97380-2383-491A-81D4-D33B721503B6}"/>
                    </a:ext>
                  </a:extLst>
                </p:cNvPr>
                <p:cNvCxnSpPr/>
                <p:nvPr/>
              </p:nvCxnSpPr>
              <p:spPr>
                <a:xfrm>
                  <a:off x="2257272" y="1695640"/>
                  <a:ext cx="0" cy="39061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CuadroTexto 30">
                      <a:extLst>
                        <a:ext uri="{FF2B5EF4-FFF2-40B4-BE49-F238E27FC236}">
                          <a16:creationId xmlns:a16="http://schemas.microsoft.com/office/drawing/2014/main" id="{8F16DBE7-B46B-4D82-AA3F-3CD4556A8F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80698" y="1964449"/>
                      <a:ext cx="3802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s-A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1" i="0" smtClean="0"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</m:e>
                            </m:acc>
                          </m:oMath>
                        </m:oMathPara>
                      </a14:m>
                      <a:endParaRPr lang="es-UY" b="1" dirty="0"/>
                    </a:p>
                  </p:txBody>
                </p:sp>
              </mc:Choice>
              <mc:Fallback xmlns="">
                <p:sp>
                  <p:nvSpPr>
                    <p:cNvPr id="27" name="CuadroTexto 26">
                      <a:extLst>
                        <a:ext uri="{FF2B5EF4-FFF2-40B4-BE49-F238E27FC236}">
                          <a16:creationId xmlns:a16="http://schemas.microsoft.com/office/drawing/2014/main" id="{8651C0E7-886F-43BB-9D45-B2806DBBB6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80698" y="1964449"/>
                      <a:ext cx="380232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t="-8197" r="-80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DD13CC70-E735-4AF6-86A1-11F6F0282DE5}"/>
                  </a:ext>
                </a:extLst>
              </p:cNvPr>
              <p:cNvCxnSpPr/>
              <p:nvPr/>
            </p:nvCxnSpPr>
            <p:spPr>
              <a:xfrm flipH="1">
                <a:off x="4438169" y="654288"/>
                <a:ext cx="27299" cy="199805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A1C86F54-3769-4CFA-8172-75B1AD103FBA}"/>
                </a:ext>
              </a:extLst>
            </p:cNvPr>
            <p:cNvGrpSpPr/>
            <p:nvPr/>
          </p:nvGrpSpPr>
          <p:grpSpPr>
            <a:xfrm>
              <a:off x="7488949" y="4007559"/>
              <a:ext cx="882693" cy="615235"/>
              <a:chOff x="1360091" y="1071526"/>
              <a:chExt cx="882693" cy="615235"/>
            </a:xfrm>
          </p:grpSpPr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406DED42-E8AB-44CB-A40D-E657735670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87683" y="1482574"/>
                <a:ext cx="455101" cy="20418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471164AB-B7F9-4D9F-B962-93E51AB66064}"/>
                      </a:ext>
                    </a:extLst>
                  </p:cNvPr>
                  <p:cNvSpPr txBox="1"/>
                  <p:nvPr/>
                </p:nvSpPr>
                <p:spPr>
                  <a:xfrm>
                    <a:off x="1360091" y="1071526"/>
                    <a:ext cx="401072" cy="37677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A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1" i="0" smtClean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</m:acc>
                      </m:oMath>
                    </a14:m>
                    <a:r>
                      <a:rPr lang="es-UY" b="1" dirty="0"/>
                      <a:t>’</a:t>
                    </a:r>
                  </a:p>
                </p:txBody>
              </p:sp>
            </mc:Choice>
            <mc:Fallback xmlns=""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D227D525-C38C-4E54-99F2-1F79AEA7CC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0091" y="1071526"/>
                    <a:ext cx="401072" cy="37677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6452" r="-13636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EBF2B770-DC4B-4678-881D-570B4E4167C2}"/>
                </a:ext>
              </a:extLst>
            </p:cNvPr>
            <p:cNvGrpSpPr/>
            <p:nvPr/>
          </p:nvGrpSpPr>
          <p:grpSpPr>
            <a:xfrm>
              <a:off x="8384452" y="4631673"/>
              <a:ext cx="2927426" cy="1417475"/>
              <a:chOff x="2255594" y="1695640"/>
              <a:chExt cx="2927426" cy="1417475"/>
            </a:xfrm>
          </p:grpSpPr>
          <p:cxnSp>
            <p:nvCxnSpPr>
              <p:cNvPr id="36" name="Conector recto de flecha 35">
                <a:extLst>
                  <a:ext uri="{FF2B5EF4-FFF2-40B4-BE49-F238E27FC236}">
                    <a16:creationId xmlns:a16="http://schemas.microsoft.com/office/drawing/2014/main" id="{41D10FD3-07E4-42BB-ADAE-0974051293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55594" y="1695640"/>
                <a:ext cx="2228295" cy="1002319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8400F790-751A-4050-B27E-150EB9D359EA}"/>
                  </a:ext>
                </a:extLst>
              </p:cNvPr>
              <p:cNvSpPr/>
              <p:nvPr/>
            </p:nvSpPr>
            <p:spPr>
              <a:xfrm>
                <a:off x="4392449" y="2652343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787ABF7C-7503-4F22-82B5-DF27D91D4873}"/>
                  </a:ext>
                </a:extLst>
              </p:cNvPr>
              <p:cNvSpPr txBox="1"/>
              <p:nvPr/>
            </p:nvSpPr>
            <p:spPr>
              <a:xfrm>
                <a:off x="3693317" y="2743783"/>
                <a:ext cx="1489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Fuente virtual</a:t>
                </a:r>
                <a:endParaRPr lang="es-UY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5ED4319A-4EE1-40C4-B5B5-4C90CBDAE7B9}"/>
                      </a:ext>
                    </a:extLst>
                  </p:cNvPr>
                  <p:cNvSpPr txBox="1"/>
                  <p:nvPr/>
                </p:nvSpPr>
                <p:spPr>
                  <a:xfrm>
                    <a:off x="3999924" y="2075433"/>
                    <a:ext cx="4109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9" name="CuadroTexto 38">
                    <a:extLst>
                      <a:ext uri="{FF2B5EF4-FFF2-40B4-BE49-F238E27FC236}">
                        <a16:creationId xmlns:a16="http://schemas.microsoft.com/office/drawing/2014/main" id="{59344FE5-34B6-4C56-A168-75AAAEA33D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9924" y="2075433"/>
                    <a:ext cx="41094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22951" r="-22059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B4C47200-4C39-4CD1-860A-BCB102E53BA7}"/>
                </a:ext>
              </a:extLst>
            </p:cNvPr>
            <p:cNvCxnSpPr/>
            <p:nvPr/>
          </p:nvCxnSpPr>
          <p:spPr>
            <a:xfrm>
              <a:off x="9344715" y="4662472"/>
              <a:ext cx="1206697" cy="965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843E644E-D95B-4D11-B70D-E07E7346131A}"/>
                    </a:ext>
                  </a:extLst>
                </p:cNvPr>
                <p:cNvSpPr txBox="1"/>
                <p:nvPr/>
              </p:nvSpPr>
              <p:spPr>
                <a:xfrm>
                  <a:off x="10123107" y="3934940"/>
                  <a:ext cx="422295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1" name="CuadroTexto 40">
                  <a:extLst>
                    <a:ext uri="{FF2B5EF4-FFF2-40B4-BE49-F238E27FC236}">
                      <a16:creationId xmlns:a16="http://schemas.microsoft.com/office/drawing/2014/main" id="{843E644E-D95B-4D11-B70D-E07E734613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3107" y="3934940"/>
                  <a:ext cx="422295" cy="391582"/>
                </a:xfrm>
                <a:prstGeom prst="rect">
                  <a:avLst/>
                </a:prstGeom>
                <a:blipFill>
                  <a:blip r:embed="rId15"/>
                  <a:stretch>
                    <a:fillRect t="-20000" r="-21739" b="-923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31BB9CAA-A35C-4970-A1D5-3482C5846C7B}"/>
                </a:ext>
              </a:extLst>
            </p:cNvPr>
            <p:cNvSpPr/>
            <p:nvPr/>
          </p:nvSpPr>
          <p:spPr>
            <a:xfrm>
              <a:off x="10571972" y="3648683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21AB9610-156E-4B8A-B7B8-43A188E6DF11}"/>
                </a:ext>
              </a:extLst>
            </p:cNvPr>
            <p:cNvCxnSpPr/>
            <p:nvPr/>
          </p:nvCxnSpPr>
          <p:spPr>
            <a:xfrm flipH="1">
              <a:off x="8371642" y="3675886"/>
              <a:ext cx="2228295" cy="1002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F7F7C7CA-2BC2-403D-BB4C-FA4577CD3DE4}"/>
                    </a:ext>
                  </a:extLst>
                </p:cNvPr>
                <p:cNvSpPr txBox="1"/>
                <p:nvPr/>
              </p:nvSpPr>
              <p:spPr>
                <a:xfrm>
                  <a:off x="8746844" y="4003067"/>
                  <a:ext cx="391774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F7F7C7CA-2BC2-403D-BB4C-FA4577CD3D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844" y="4003067"/>
                  <a:ext cx="391774" cy="4029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B09848D3-A478-475C-A84E-F7F5AB9B113D}"/>
                  </a:ext>
                </a:extLst>
              </p:cNvPr>
              <p:cNvSpPr txBox="1"/>
              <p:nvPr/>
            </p:nvSpPr>
            <p:spPr>
              <a:xfrm>
                <a:off x="285716" y="3691598"/>
                <a:ext cx="6004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El campo llega al </a:t>
                </a:r>
                <a:r>
                  <a:rPr lang="es-AR" dirty="0" err="1"/>
                  <a:t>semi-espacio</a:t>
                </a:r>
                <a:r>
                  <a:rPr lang="es-AR" dirty="0"/>
                  <a:t>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s-UY" dirty="0"/>
                  <a:t> a través de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B09848D3-A478-475C-A84E-F7F5AB9B1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16" y="3691598"/>
                <a:ext cx="6004977" cy="369332"/>
              </a:xfrm>
              <a:prstGeom prst="rect">
                <a:avLst/>
              </a:prstGeom>
              <a:blipFill>
                <a:blip r:embed="rId17"/>
                <a:stretch>
                  <a:fillRect l="-91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CuadroTexto 57">
            <a:extLst>
              <a:ext uri="{FF2B5EF4-FFF2-40B4-BE49-F238E27FC236}">
                <a16:creationId xmlns:a16="http://schemas.microsoft.com/office/drawing/2014/main" id="{716CBD37-FF1A-4957-92BD-A802FBFBC7C8}"/>
              </a:ext>
            </a:extLst>
          </p:cNvPr>
          <p:cNvSpPr txBox="1"/>
          <p:nvPr/>
        </p:nvSpPr>
        <p:spPr>
          <a:xfrm>
            <a:off x="332697" y="4261000"/>
            <a:ext cx="428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abertura funciona como fuente de ondas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9CE97C1E-730F-4E19-8114-CB4A25A5C395}"/>
                  </a:ext>
                </a:extLst>
              </p:cNvPr>
              <p:cNvSpPr txBox="1"/>
              <p:nvPr/>
            </p:nvSpPr>
            <p:spPr>
              <a:xfrm>
                <a:off x="4636542" y="4250743"/>
                <a:ext cx="1173013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9CE97C1E-730F-4E19-8114-CB4A25A5C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542" y="4250743"/>
                <a:ext cx="1173013" cy="391582"/>
              </a:xfrm>
              <a:prstGeom prst="rect">
                <a:avLst/>
              </a:prstGeom>
              <a:blipFill>
                <a:blip r:embed="rId18"/>
                <a:stretch>
                  <a:fillRect t="-20000" b="-923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CF5AE589-ED85-46DA-8A0B-BF79F4423E75}"/>
                  </a:ext>
                </a:extLst>
              </p:cNvPr>
              <p:cNvSpPr/>
              <p:nvPr/>
            </p:nvSpPr>
            <p:spPr>
              <a:xfrm>
                <a:off x="271068" y="4759633"/>
                <a:ext cx="117731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CF5AE589-ED85-46DA-8A0B-BF79F4423E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68" y="4759633"/>
                <a:ext cx="1177310" cy="391582"/>
              </a:xfrm>
              <a:prstGeom prst="rect">
                <a:avLst/>
              </a:prstGeom>
              <a:blipFill>
                <a:blip r:embed="rId19"/>
                <a:stretch>
                  <a:fillRect t="-20313" r="-15979" b="-93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4049A399-4230-4523-A903-87C693F48C4D}"/>
                  </a:ext>
                </a:extLst>
              </p:cNvPr>
              <p:cNvSpPr/>
              <p:nvPr/>
            </p:nvSpPr>
            <p:spPr>
              <a:xfrm>
                <a:off x="1658741" y="5271738"/>
                <a:ext cx="3773469" cy="7126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4049A399-4230-4523-A903-87C693F48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741" y="5271738"/>
                <a:ext cx="3773469" cy="71263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3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7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5A5BF57-6BCB-4EE0-B657-F3462C5C7C2A}"/>
              </a:ext>
            </a:extLst>
          </p:cNvPr>
          <p:cNvSpPr txBox="1"/>
          <p:nvPr/>
        </p:nvSpPr>
        <p:spPr>
          <a:xfrm>
            <a:off x="609600" y="533400"/>
            <a:ext cx="431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pantalla es rígida, excepto en la abertura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1976030-E68D-4379-BEA9-DD538C99D7E4}"/>
                  </a:ext>
                </a:extLst>
              </p:cNvPr>
              <p:cNvSpPr txBox="1"/>
              <p:nvPr/>
            </p:nvSpPr>
            <p:spPr>
              <a:xfrm>
                <a:off x="4919626" y="225976"/>
                <a:ext cx="4331122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61976030-E68D-4379-BEA9-DD538C99D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626" y="225976"/>
                <a:ext cx="4331122" cy="9841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DD70C1D-F618-4155-A696-9C470898AEB7}"/>
                  </a:ext>
                </a:extLst>
              </p:cNvPr>
              <p:cNvSpPr txBox="1"/>
              <p:nvPr/>
            </p:nvSpPr>
            <p:spPr>
              <a:xfrm>
                <a:off x="609600" y="1514475"/>
                <a:ext cx="265886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DD70C1D-F618-4155-A696-9C470898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14475"/>
                <a:ext cx="265886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835B0A0-17A7-4425-95C0-773B8B152FE1}"/>
                  </a:ext>
                </a:extLst>
              </p:cNvPr>
              <p:cNvSpPr txBox="1"/>
              <p:nvPr/>
            </p:nvSpPr>
            <p:spPr>
              <a:xfrm>
                <a:off x="3724275" y="1514475"/>
                <a:ext cx="3273588" cy="659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835B0A0-17A7-4425-95C0-773B8B152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275" y="1514475"/>
                <a:ext cx="3273588" cy="659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7BC5293-4F35-4D13-8A6F-88E670BCD650}"/>
                  </a:ext>
                </a:extLst>
              </p:cNvPr>
              <p:cNvSpPr txBox="1"/>
              <p:nvPr/>
            </p:nvSpPr>
            <p:spPr>
              <a:xfrm>
                <a:off x="609600" y="2645326"/>
                <a:ext cx="5420908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sup>
                          </m:sSup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7BC5293-4F35-4D13-8A6F-88E670BCD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45326"/>
                <a:ext cx="5420908" cy="9841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9381AE5-90DB-4D95-860C-DC94F33EEAA4}"/>
                  </a:ext>
                </a:extLst>
              </p:cNvPr>
              <p:cNvSpPr/>
              <p:nvPr/>
            </p:nvSpPr>
            <p:spPr>
              <a:xfrm>
                <a:off x="7320155" y="1470183"/>
                <a:ext cx="2124812" cy="628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s-UY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e>
                      </m:acc>
                      <m:r>
                        <a:rPr lang="es-A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9381AE5-90DB-4D95-860C-DC94F33EE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55" y="1470183"/>
                <a:ext cx="2124812" cy="628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C9B8FA2-A479-4286-9897-605959783D39}"/>
                  </a:ext>
                </a:extLst>
              </p:cNvPr>
              <p:cNvSpPr txBox="1"/>
              <p:nvPr/>
            </p:nvSpPr>
            <p:spPr>
              <a:xfrm>
                <a:off x="325515" y="4355068"/>
                <a:ext cx="4752198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C9B8FA2-A479-4286-9897-60595978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15" y="4355068"/>
                <a:ext cx="4752198" cy="681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EAF3F2E-9F1F-48CB-9B59-F76AC41AAEFF}"/>
                  </a:ext>
                </a:extLst>
              </p:cNvPr>
              <p:cNvSpPr txBox="1"/>
              <p:nvPr/>
            </p:nvSpPr>
            <p:spPr>
              <a:xfrm>
                <a:off x="325515" y="3807621"/>
                <a:ext cx="8515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asumimos que el campo en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s-UY" dirty="0"/>
                  <a:t> es el mismo que si no hubiera pantalla rígida:</a:t>
                </a: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EAF3F2E-9F1F-48CB-9B59-F76AC41AA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15" y="3807621"/>
                <a:ext cx="8515152" cy="369332"/>
              </a:xfrm>
              <a:prstGeom prst="rect">
                <a:avLst/>
              </a:prstGeom>
              <a:blipFill>
                <a:blip r:embed="rId9"/>
                <a:stretch>
                  <a:fillRect l="-573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 descr="Imagen que contiene cuarto, iluminado, luz, grande&#10;&#10;Descripción generada automáticamente">
            <a:extLst>
              <a:ext uri="{FF2B5EF4-FFF2-40B4-BE49-F238E27FC236}">
                <a16:creationId xmlns:a16="http://schemas.microsoft.com/office/drawing/2014/main" id="{5D0F340A-D8C4-4910-84B8-A71138946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01" y="4124566"/>
            <a:ext cx="3838603" cy="19291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2D56BDD-B2E6-44A3-BE42-DA0ECAEAA6A5}"/>
                  </a:ext>
                </a:extLst>
              </p:cNvPr>
              <p:cNvSpPr txBox="1"/>
              <p:nvPr/>
            </p:nvSpPr>
            <p:spPr>
              <a:xfrm>
                <a:off x="470517" y="5575177"/>
                <a:ext cx="7622984" cy="83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</m:t>
                          </m:r>
                        </m:e>
                      </m:d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2D56BDD-B2E6-44A3-BE42-DA0ECAEA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7" y="5575177"/>
                <a:ext cx="7622984" cy="8322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E350BEB-79DD-4250-9851-EDBD16C004B3}"/>
              </a:ext>
            </a:extLst>
          </p:cNvPr>
          <p:cNvCxnSpPr/>
          <p:nvPr/>
        </p:nvCxnSpPr>
        <p:spPr>
          <a:xfrm flipV="1">
            <a:off x="8282866" y="4891598"/>
            <a:ext cx="1420427" cy="18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67438B4-FE75-436A-81CB-02F4E1559275}"/>
                  </a:ext>
                </a:extLst>
              </p:cNvPr>
              <p:cNvSpPr txBox="1"/>
              <p:nvPr/>
            </p:nvSpPr>
            <p:spPr>
              <a:xfrm>
                <a:off x="9383697" y="4891598"/>
                <a:ext cx="2048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A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sz="1400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67438B4-FE75-436A-81CB-02F4E1559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697" y="4891598"/>
                <a:ext cx="204800" cy="215444"/>
              </a:xfrm>
              <a:prstGeom prst="rect">
                <a:avLst/>
              </a:prstGeom>
              <a:blipFill>
                <a:blip r:embed="rId12"/>
                <a:stretch>
                  <a:fillRect l="-20588" b="-8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2F929D96-FBC0-4F79-918F-2ABE282C48C5}"/>
              </a:ext>
            </a:extLst>
          </p:cNvPr>
          <p:cNvGrpSpPr/>
          <p:nvPr/>
        </p:nvGrpSpPr>
        <p:grpSpPr>
          <a:xfrm>
            <a:off x="6250658" y="5325770"/>
            <a:ext cx="1712611" cy="527393"/>
            <a:chOff x="6250658" y="5325770"/>
            <a:chExt cx="1712611" cy="527393"/>
          </a:xfrm>
        </p:grpSpPr>
        <p:sp>
          <p:nvSpPr>
            <p:cNvPr id="21" name="Cerrar llave 20">
              <a:extLst>
                <a:ext uri="{FF2B5EF4-FFF2-40B4-BE49-F238E27FC236}">
                  <a16:creationId xmlns:a16="http://schemas.microsoft.com/office/drawing/2014/main" id="{37FB68C5-FB3C-462F-BF45-038D19B0A503}"/>
                </a:ext>
              </a:extLst>
            </p:cNvPr>
            <p:cNvSpPr/>
            <p:nvPr/>
          </p:nvSpPr>
          <p:spPr>
            <a:xfrm rot="16200000">
              <a:off x="7060334" y="4950228"/>
              <a:ext cx="93259" cy="1712611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32EFD29C-66AE-44D5-AB2F-7832B0730DFD}"/>
                    </a:ext>
                  </a:extLst>
                </p:cNvPr>
                <p:cNvSpPr txBox="1"/>
                <p:nvPr/>
              </p:nvSpPr>
              <p:spPr>
                <a:xfrm>
                  <a:off x="6625357" y="5325770"/>
                  <a:ext cx="9632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32EFD29C-66AE-44D5-AB2F-7832B0730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357" y="5325770"/>
                  <a:ext cx="963212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85BDE5-85D9-4698-BC00-255EEB38393E}"/>
                  </a:ext>
                </a:extLst>
              </p:cNvPr>
              <p:cNvSpPr txBox="1"/>
              <p:nvPr/>
            </p:nvSpPr>
            <p:spPr>
              <a:xfrm>
                <a:off x="9588497" y="1592332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s-A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̂"/>
                          <m:ctrlPr>
                            <a:rPr lang="es-A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1" i="0" smtClean="0"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2C85BDE5-85D9-4698-BC00-255EEB383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497" y="1592332"/>
                <a:ext cx="1165704" cy="369332"/>
              </a:xfrm>
              <a:prstGeom prst="rect">
                <a:avLst/>
              </a:prstGeom>
              <a:blipFill>
                <a:blip r:embed="rId14"/>
                <a:stretch>
                  <a:fillRect t="-8197" r="-13613"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9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CCBA00A-2D45-4509-A720-831BF87F47DA}"/>
                  </a:ext>
                </a:extLst>
              </p:cNvPr>
              <p:cNvSpPr txBox="1"/>
              <p:nvPr/>
            </p:nvSpPr>
            <p:spPr>
              <a:xfrm>
                <a:off x="488272" y="355107"/>
                <a:ext cx="1450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1CCBA00A-2D45-4509-A720-831BF87F4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2" y="355107"/>
                <a:ext cx="1450462" cy="369332"/>
              </a:xfrm>
              <a:prstGeom prst="rect">
                <a:avLst/>
              </a:prstGeom>
              <a:blipFill>
                <a:blip r:embed="rId2"/>
                <a:stretch>
                  <a:fillRect l="-336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6035F79-BC45-4500-B171-81F88D4546ED}"/>
                  </a:ext>
                </a:extLst>
              </p:cNvPr>
              <p:cNvSpPr/>
              <p:nvPr/>
            </p:nvSpPr>
            <p:spPr>
              <a:xfrm>
                <a:off x="488272" y="1037837"/>
                <a:ext cx="2843920" cy="685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𝑖𝑘𝐴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6035F79-BC45-4500-B171-81F88D454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72" y="1037837"/>
                <a:ext cx="2843920" cy="6858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7D1DABC1-843D-4A53-AC4D-94AF1C0911D8}"/>
              </a:ext>
            </a:extLst>
          </p:cNvPr>
          <p:cNvSpPr txBox="1"/>
          <p:nvPr/>
        </p:nvSpPr>
        <p:spPr>
          <a:xfrm>
            <a:off x="1938734" y="355107"/>
            <a:ext cx="668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onda que arriba a la abertura se comporta como una onda “plana”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1BDAD92-5E1E-49C6-9800-68C34DF22396}"/>
                  </a:ext>
                </a:extLst>
              </p:cNvPr>
              <p:cNvSpPr txBox="1"/>
              <p:nvPr/>
            </p:nvSpPr>
            <p:spPr>
              <a:xfrm>
                <a:off x="3426781" y="1211348"/>
                <a:ext cx="2243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No depende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11BDAD92-5E1E-49C6-9800-68C34DF22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781" y="1211348"/>
                <a:ext cx="2243243" cy="369332"/>
              </a:xfrm>
              <a:prstGeom prst="rect">
                <a:avLst/>
              </a:prstGeom>
              <a:blipFill>
                <a:blip r:embed="rId4"/>
                <a:stretch>
                  <a:fillRect l="-217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ADB627-3936-425B-8047-AA0FAB12F8C7}"/>
                  </a:ext>
                </a:extLst>
              </p:cNvPr>
              <p:cNvSpPr txBox="1"/>
              <p:nvPr/>
            </p:nvSpPr>
            <p:spPr>
              <a:xfrm>
                <a:off x="423169" y="1979501"/>
                <a:ext cx="6362896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𝑖𝑘𝐴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8ADB627-3936-425B-8047-AA0FAB12F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9" y="1979501"/>
                <a:ext cx="6362896" cy="9841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A92BFC2-6638-4F25-B878-810F8F2C0E07}"/>
                  </a:ext>
                </a:extLst>
              </p:cNvPr>
              <p:cNvSpPr txBox="1"/>
              <p:nvPr/>
            </p:nvSpPr>
            <p:spPr>
              <a:xfrm>
                <a:off x="1224992" y="3362502"/>
                <a:ext cx="3323410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sup>
                              </m:sSup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s-AR" b="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A92BFC2-6638-4F25-B878-810F8F2C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92" y="3362502"/>
                <a:ext cx="3323410" cy="984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F1360E89-3E5A-465E-873A-5209DFFDBD94}"/>
              </a:ext>
            </a:extLst>
          </p:cNvPr>
          <p:cNvGrpSpPr/>
          <p:nvPr/>
        </p:nvGrpSpPr>
        <p:grpSpPr>
          <a:xfrm>
            <a:off x="6311062" y="3169328"/>
            <a:ext cx="5173648" cy="2804747"/>
            <a:chOff x="6311062" y="3169328"/>
            <a:chExt cx="5173648" cy="2804747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40CB81BB-0101-4239-87A7-0B54AC2EB074}"/>
                </a:ext>
              </a:extLst>
            </p:cNvPr>
            <p:cNvCxnSpPr/>
            <p:nvPr/>
          </p:nvCxnSpPr>
          <p:spPr>
            <a:xfrm flipV="1">
              <a:off x="8291743" y="3364333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8227D630-2DBF-4507-BDFD-073BD48C206D}"/>
                </a:ext>
              </a:extLst>
            </p:cNvPr>
            <p:cNvCxnSpPr/>
            <p:nvPr/>
          </p:nvCxnSpPr>
          <p:spPr>
            <a:xfrm flipV="1">
              <a:off x="8291743" y="4892777"/>
              <a:ext cx="0" cy="9854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7C9A5443-FBE1-4D64-B38A-71AC561BBDD6}"/>
                </a:ext>
              </a:extLst>
            </p:cNvPr>
            <p:cNvCxnSpPr>
              <a:cxnSpLocks/>
            </p:cNvCxnSpPr>
            <p:nvPr/>
          </p:nvCxnSpPr>
          <p:spPr>
            <a:xfrm>
              <a:off x="6445188" y="4603509"/>
              <a:ext cx="445659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66CFCF6F-6BDF-4184-A02C-B7E7D9B71C6E}"/>
                    </a:ext>
                  </a:extLst>
                </p:cNvPr>
                <p:cNvSpPr txBox="1"/>
                <p:nvPr/>
              </p:nvSpPr>
              <p:spPr>
                <a:xfrm>
                  <a:off x="10724902" y="4628209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66CFCF6F-6BDF-4184-A02C-B7E7D9B71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24902" y="4628209"/>
                  <a:ext cx="35375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9DDDCC2-967E-4CA1-B070-56B25A2A2A96}"/>
                </a:ext>
              </a:extLst>
            </p:cNvPr>
            <p:cNvSpPr/>
            <p:nvPr/>
          </p:nvSpPr>
          <p:spPr>
            <a:xfrm>
              <a:off x="6491077" y="456786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06B224C2-C7D3-49C3-9532-9D68E2879120}"/>
                    </a:ext>
                  </a:extLst>
                </p:cNvPr>
                <p:cNvSpPr txBox="1"/>
                <p:nvPr/>
              </p:nvSpPr>
              <p:spPr>
                <a:xfrm>
                  <a:off x="6311062" y="4688159"/>
                  <a:ext cx="624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06B224C2-C7D3-49C3-9532-9D68E28791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1062" y="4688159"/>
                  <a:ext cx="62459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Arco 16">
              <a:extLst>
                <a:ext uri="{FF2B5EF4-FFF2-40B4-BE49-F238E27FC236}">
                  <a16:creationId xmlns:a16="http://schemas.microsoft.com/office/drawing/2014/main" id="{223DCC66-A65F-4AB3-BDE0-331C0EFCDB5D}"/>
                </a:ext>
              </a:extLst>
            </p:cNvPr>
            <p:cNvSpPr/>
            <p:nvPr/>
          </p:nvSpPr>
          <p:spPr>
            <a:xfrm>
              <a:off x="7114329" y="3257519"/>
              <a:ext cx="1056439" cy="271655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8" name="Arco 17">
              <a:extLst>
                <a:ext uri="{FF2B5EF4-FFF2-40B4-BE49-F238E27FC236}">
                  <a16:creationId xmlns:a16="http://schemas.microsoft.com/office/drawing/2014/main" id="{700EB5B3-C659-4A83-8450-2097761AEE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273" y="3571480"/>
              <a:ext cx="822960" cy="2116182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4FAC36FD-F54A-453D-9E5D-5414B42E6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00348" y="4135622"/>
              <a:ext cx="365760" cy="940526"/>
            </a:xfrm>
            <a:prstGeom prst="arc">
              <a:avLst>
                <a:gd name="adj1" fmla="val 17679839"/>
                <a:gd name="adj2" fmla="val 346571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6B1E2F13-521F-4B91-B2F3-E0FAD9B77C64}"/>
                    </a:ext>
                  </a:extLst>
                </p:cNvPr>
                <p:cNvSpPr txBox="1"/>
                <p:nvPr/>
              </p:nvSpPr>
              <p:spPr>
                <a:xfrm>
                  <a:off x="7937289" y="3408723"/>
                  <a:ext cx="4512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6B1E2F13-521F-4B91-B2F3-E0FAD9B77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7289" y="3408723"/>
                  <a:ext cx="45127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D7E3BF51-0DAE-462D-B400-EEE8B3F718C9}"/>
                </a:ext>
              </a:extLst>
            </p:cNvPr>
            <p:cNvCxnSpPr/>
            <p:nvPr/>
          </p:nvCxnSpPr>
          <p:spPr>
            <a:xfrm flipV="1">
              <a:off x="8291743" y="3169328"/>
              <a:ext cx="2032987" cy="1444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394A43D-B1BD-402C-A728-328FAEBC1641}"/>
                    </a:ext>
                  </a:extLst>
                </p:cNvPr>
                <p:cNvSpPr txBox="1"/>
                <p:nvPr/>
              </p:nvSpPr>
              <p:spPr>
                <a:xfrm>
                  <a:off x="10085801" y="3257519"/>
                  <a:ext cx="13989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s-AR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394A43D-B1BD-402C-A728-328FAEBC1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5801" y="3257519"/>
                  <a:ext cx="1398909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2951"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onector recto de flecha 25">
              <a:extLst>
                <a:ext uri="{FF2B5EF4-FFF2-40B4-BE49-F238E27FC236}">
                  <a16:creationId xmlns:a16="http://schemas.microsoft.com/office/drawing/2014/main" id="{1EAB9155-AE7D-4858-BC3E-C75D77F54CE3}"/>
                </a:ext>
              </a:extLst>
            </p:cNvPr>
            <p:cNvCxnSpPr/>
            <p:nvPr/>
          </p:nvCxnSpPr>
          <p:spPr>
            <a:xfrm>
              <a:off x="8291743" y="4603509"/>
              <a:ext cx="0" cy="2093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D6B883F4-D8C4-4C6E-8269-36DCC401E45F}"/>
                    </a:ext>
                  </a:extLst>
                </p:cNvPr>
                <p:cNvSpPr txBox="1"/>
                <p:nvPr/>
              </p:nvSpPr>
              <p:spPr>
                <a:xfrm>
                  <a:off x="8218989" y="4596962"/>
                  <a:ext cx="14035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D6B883F4-D8C4-4C6E-8269-36DCC401E4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8989" y="4596962"/>
                  <a:ext cx="1403589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22951"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040CFBC-1D9C-4889-9ED2-1B8F3A576139}"/>
                  </a:ext>
                </a:extLst>
              </p:cNvPr>
              <p:cNvSpPr txBox="1"/>
              <p:nvPr/>
            </p:nvSpPr>
            <p:spPr>
              <a:xfrm>
                <a:off x="275208" y="5202315"/>
                <a:ext cx="4301434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040CFBC-1D9C-4889-9ED2-1B8F3A576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8" y="5202315"/>
                <a:ext cx="4301434" cy="379656"/>
              </a:xfrm>
              <a:prstGeom prst="rect">
                <a:avLst/>
              </a:prstGeom>
              <a:blipFill>
                <a:blip r:embed="rId12"/>
                <a:stretch>
                  <a:fillRect t="-19048" b="-6349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DEC9BD3-F95E-417B-B86B-66428331AB32}"/>
                  </a:ext>
                </a:extLst>
              </p:cNvPr>
              <p:cNvSpPr txBox="1"/>
              <p:nvPr/>
            </p:nvSpPr>
            <p:spPr>
              <a:xfrm>
                <a:off x="1004331" y="5728322"/>
                <a:ext cx="3676840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DEC9BD3-F95E-417B-B86B-66428331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31" y="5728322"/>
                <a:ext cx="3676840" cy="7745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7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C48C449-C7C9-4C48-B35A-8B5F7E4E89E5}"/>
                  </a:ext>
                </a:extLst>
              </p:cNvPr>
              <p:cNvSpPr txBox="1"/>
              <p:nvPr/>
            </p:nvSpPr>
            <p:spPr>
              <a:xfrm>
                <a:off x="551570" y="401720"/>
                <a:ext cx="4587987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C48C449-C7C9-4C48-B35A-8B5F7E4E8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70" y="401720"/>
                <a:ext cx="4587987" cy="774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52E11B0-C4BB-46C4-AE3C-5157841DB802}"/>
                  </a:ext>
                </a:extLst>
              </p:cNvPr>
              <p:cNvSpPr txBox="1"/>
              <p:nvPr/>
            </p:nvSpPr>
            <p:spPr>
              <a:xfrm>
                <a:off x="656947" y="1553593"/>
                <a:ext cx="2393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(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52E11B0-C4BB-46C4-AE3C-5157841DB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7" y="1553593"/>
                <a:ext cx="239366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634043BB-5AAD-47D6-84C7-201C04464E73}"/>
              </a:ext>
            </a:extLst>
          </p:cNvPr>
          <p:cNvGrpSpPr/>
          <p:nvPr/>
        </p:nvGrpSpPr>
        <p:grpSpPr>
          <a:xfrm>
            <a:off x="5139557" y="514905"/>
            <a:ext cx="4537846" cy="1408020"/>
            <a:chOff x="5139557" y="514905"/>
            <a:chExt cx="4537846" cy="1408020"/>
          </a:xfrm>
        </p:grpSpPr>
        <p:sp>
          <p:nvSpPr>
            <p:cNvPr id="5" name="Cerrar llave 4">
              <a:extLst>
                <a:ext uri="{FF2B5EF4-FFF2-40B4-BE49-F238E27FC236}">
                  <a16:creationId xmlns:a16="http://schemas.microsoft.com/office/drawing/2014/main" id="{E0890BD2-F540-400E-B8B4-FEF0DD19424F}"/>
                </a:ext>
              </a:extLst>
            </p:cNvPr>
            <p:cNvSpPr/>
            <p:nvPr/>
          </p:nvSpPr>
          <p:spPr>
            <a:xfrm>
              <a:off x="5139557" y="514905"/>
              <a:ext cx="45719" cy="14080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B4EF5EDF-17CD-48BA-A308-DAF7D3C30F71}"/>
                    </a:ext>
                  </a:extLst>
                </p:cNvPr>
                <p:cNvSpPr/>
                <p:nvPr/>
              </p:nvSpPr>
              <p:spPr>
                <a:xfrm>
                  <a:off x="5185276" y="864555"/>
                  <a:ext cx="4492127" cy="708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s-A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A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AR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s-A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Rectángulo 5">
                  <a:extLst>
                    <a:ext uri="{FF2B5EF4-FFF2-40B4-BE49-F238E27FC236}">
                      <a16:creationId xmlns:a16="http://schemas.microsoft.com/office/drawing/2014/main" id="{B4EF5EDF-17CD-48BA-A308-DAF7D3C30F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76" y="864555"/>
                  <a:ext cx="4492127" cy="7087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C7B4C23D-AFE4-413C-B325-8CE711EF0D4F}"/>
              </a:ext>
            </a:extLst>
          </p:cNvPr>
          <p:cNvSpPr txBox="1"/>
          <p:nvPr/>
        </p:nvSpPr>
        <p:spPr>
          <a:xfrm>
            <a:off x="9727544" y="1034249"/>
            <a:ext cx="1069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la fase</a:t>
            </a:r>
            <a:endParaRPr lang="es-UY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C842D0B-F527-4EA6-845D-3441D7CBC416}"/>
              </a:ext>
            </a:extLst>
          </p:cNvPr>
          <p:cNvGrpSpPr/>
          <p:nvPr/>
        </p:nvGrpSpPr>
        <p:grpSpPr>
          <a:xfrm>
            <a:off x="5185276" y="1851444"/>
            <a:ext cx="2933304" cy="369332"/>
            <a:chOff x="5185276" y="1851444"/>
            <a:chExt cx="293330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825300B6-EB2D-41D1-A7E3-F5E51D31C339}"/>
                    </a:ext>
                  </a:extLst>
                </p:cNvPr>
                <p:cNvSpPr/>
                <p:nvPr/>
              </p:nvSpPr>
              <p:spPr>
                <a:xfrm>
                  <a:off x="5185276" y="1851444"/>
                  <a:ext cx="135639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Rectángulo 7">
                  <a:extLst>
                    <a:ext uri="{FF2B5EF4-FFF2-40B4-BE49-F238E27FC236}">
                      <a16:creationId xmlns:a16="http://schemas.microsoft.com/office/drawing/2014/main" id="{825300B6-EB2D-41D1-A7E3-F5E51D31C3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276" y="1851444"/>
                  <a:ext cx="135639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0E7FA5C-3440-436C-BF9D-402B252879EF}"/>
                </a:ext>
              </a:extLst>
            </p:cNvPr>
            <p:cNvSpPr txBox="1"/>
            <p:nvPr/>
          </p:nvSpPr>
          <p:spPr>
            <a:xfrm>
              <a:off x="6587392" y="1851444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En la amplitud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1669059-9381-4A2A-9EB0-37F0E1EEFF13}"/>
                  </a:ext>
                </a:extLst>
              </p:cNvPr>
              <p:cNvSpPr/>
              <p:nvPr/>
            </p:nvSpPr>
            <p:spPr>
              <a:xfrm>
                <a:off x="194486" y="2803745"/>
                <a:ext cx="7236853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1669059-9381-4A2A-9EB0-37F0E1EEF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6" y="2803745"/>
                <a:ext cx="7236853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FBC3786D-BF83-48A0-ADF8-F00BB19FB292}"/>
              </a:ext>
            </a:extLst>
          </p:cNvPr>
          <p:cNvSpPr txBox="1"/>
          <p:nvPr/>
        </p:nvSpPr>
        <p:spPr>
          <a:xfrm>
            <a:off x="7625919" y="3077345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Aproximación de Fresnel</a:t>
            </a:r>
            <a:endParaRPr lang="es-UY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9A5AB1D-9C90-4DB5-AFBA-DADEA57DCAB3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UY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0AF585A0-13F7-40D9-8CD2-ECA0917E6D74}"/>
              </a:ext>
            </a:extLst>
          </p:cNvPr>
          <p:cNvGrpSpPr/>
          <p:nvPr/>
        </p:nvGrpSpPr>
        <p:grpSpPr>
          <a:xfrm>
            <a:off x="194486" y="3808630"/>
            <a:ext cx="5849166" cy="910700"/>
            <a:chOff x="194486" y="3808630"/>
            <a:chExt cx="5849166" cy="910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C89E3ACA-DA46-4CD1-8719-59AA7DB10F8F}"/>
                    </a:ext>
                  </a:extLst>
                </p:cNvPr>
                <p:cNvSpPr txBox="1"/>
                <p:nvPr/>
              </p:nvSpPr>
              <p:spPr>
                <a:xfrm>
                  <a:off x="2182338" y="3808631"/>
                  <a:ext cx="1924437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C89E3ACA-DA46-4CD1-8719-59AA7DB10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338" y="3808631"/>
                  <a:ext cx="1924437" cy="9106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78FB0B6-0271-452E-8E2B-E16E1B86848F}"/>
                    </a:ext>
                  </a:extLst>
                </p:cNvPr>
                <p:cNvSpPr txBox="1"/>
                <p:nvPr/>
              </p:nvSpPr>
              <p:spPr>
                <a:xfrm>
                  <a:off x="4106775" y="3808630"/>
                  <a:ext cx="1936877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78FB0B6-0271-452E-8E2B-E16E1B868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6775" y="3808630"/>
                  <a:ext cx="1936877" cy="9106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E8EF2FC-AF93-4BF2-8337-E33018D45D07}"/>
                </a:ext>
              </a:extLst>
            </p:cNvPr>
            <p:cNvSpPr txBox="1"/>
            <p:nvPr/>
          </p:nvSpPr>
          <p:spPr>
            <a:xfrm>
              <a:off x="194486" y="4118581"/>
              <a:ext cx="1987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Cambio de variable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7C5257E-5C25-4EA2-A5A4-BB391DDF7970}"/>
                  </a:ext>
                </a:extLst>
              </p:cNvPr>
              <p:cNvSpPr/>
              <p:nvPr/>
            </p:nvSpPr>
            <p:spPr>
              <a:xfrm>
                <a:off x="194486" y="4950748"/>
                <a:ext cx="6926320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𝑖𝑘𝐴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7C5257E-5C25-4EA2-A5A4-BB391DDF7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6" y="4950748"/>
                <a:ext cx="6926320" cy="9165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2732B35-073A-40D1-AF7D-F70EF61FD007}"/>
                  </a:ext>
                </a:extLst>
              </p:cNvPr>
              <p:cNvSpPr txBox="1"/>
              <p:nvPr/>
            </p:nvSpPr>
            <p:spPr>
              <a:xfrm>
                <a:off x="6857048" y="3940354"/>
                <a:ext cx="2523063" cy="48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b="0" dirty="0"/>
                  <a:t>Recordemos que: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2732B35-073A-40D1-AF7D-F70EF61FD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048" y="3940354"/>
                <a:ext cx="2523063" cy="485518"/>
              </a:xfrm>
              <a:prstGeom prst="rect">
                <a:avLst/>
              </a:prstGeom>
              <a:blipFill>
                <a:blip r:embed="rId10"/>
                <a:stretch>
                  <a:fillRect l="-2174" b="-75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9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1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BB36AC-185A-4A43-A080-83D96FAF1F1E}"/>
                  </a:ext>
                </a:extLst>
              </p:cNvPr>
              <p:cNvSpPr txBox="1"/>
              <p:nvPr/>
            </p:nvSpPr>
            <p:spPr>
              <a:xfrm>
                <a:off x="532660" y="372862"/>
                <a:ext cx="5190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Definimos las integrales de Fresnel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como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BB36AC-185A-4A43-A080-83D96FAF1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0" y="372862"/>
                <a:ext cx="5190267" cy="369332"/>
              </a:xfrm>
              <a:prstGeom prst="rect">
                <a:avLst/>
              </a:prstGeom>
              <a:blipFill>
                <a:blip r:embed="rId2"/>
                <a:stretch>
                  <a:fillRect l="-939" t="-8197" r="-11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1417E20-4371-4D3D-8D40-BB7087B73817}"/>
                  </a:ext>
                </a:extLst>
              </p:cNvPr>
              <p:cNvSpPr txBox="1"/>
              <p:nvPr/>
            </p:nvSpPr>
            <p:spPr>
              <a:xfrm>
                <a:off x="532660" y="976543"/>
                <a:ext cx="2481833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1417E20-4371-4D3D-8D40-BB7087B73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0" y="976543"/>
                <a:ext cx="2481833" cy="904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3975501-E366-4CBF-8D53-40927C87F344}"/>
                  </a:ext>
                </a:extLst>
              </p:cNvPr>
              <p:cNvSpPr txBox="1"/>
              <p:nvPr/>
            </p:nvSpPr>
            <p:spPr>
              <a:xfrm>
                <a:off x="3614167" y="976543"/>
                <a:ext cx="2429704" cy="904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3975501-E366-4CBF-8D53-40927C87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167" y="976543"/>
                <a:ext cx="2429704" cy="9045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9F942B5-30A5-4F9E-A49E-567BD25A46A3}"/>
                  </a:ext>
                </a:extLst>
              </p:cNvPr>
              <p:cNvSpPr txBox="1"/>
              <p:nvPr/>
            </p:nvSpPr>
            <p:spPr>
              <a:xfrm>
                <a:off x="6643545" y="955576"/>
                <a:ext cx="3729995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p>
                        <m:e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𝑖𝑆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9F942B5-30A5-4F9E-A49E-567BD25A4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545" y="955576"/>
                <a:ext cx="3729995" cy="9255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38D53DA-E1C8-4F98-9ECB-8B9D0C6951B8}"/>
                  </a:ext>
                </a:extLst>
              </p:cNvPr>
              <p:cNvSpPr txBox="1"/>
              <p:nvPr/>
            </p:nvSpPr>
            <p:spPr>
              <a:xfrm>
                <a:off x="6547371" y="2084520"/>
                <a:ext cx="3738651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p>
                        <m:e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𝑖𝑆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38D53DA-E1C8-4F98-9ECB-8B9D0C695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371" y="2084520"/>
                <a:ext cx="3738651" cy="9255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E065273-145F-40FA-85A5-64037749988C}"/>
                  </a:ext>
                </a:extLst>
              </p:cNvPr>
              <p:cNvSpPr txBox="1"/>
              <p:nvPr/>
            </p:nvSpPr>
            <p:spPr>
              <a:xfrm>
                <a:off x="337351" y="4385569"/>
                <a:ext cx="111436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Los límites de integración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s-UY" dirty="0"/>
                  <a:t> 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s-UY" dirty="0"/>
                  <a:t> dependen de la forma geométrica de la abertura y del punto de observación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E065273-145F-40FA-85A5-640377499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1" y="4385569"/>
                <a:ext cx="11143692" cy="369332"/>
              </a:xfrm>
              <a:prstGeom prst="rect">
                <a:avLst/>
              </a:prstGeom>
              <a:blipFill>
                <a:blip r:embed="rId7"/>
                <a:stretch>
                  <a:fillRect l="-438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668751BE-BF25-46F2-AAC3-B940F5214890}"/>
              </a:ext>
            </a:extLst>
          </p:cNvPr>
          <p:cNvGrpSpPr/>
          <p:nvPr/>
        </p:nvGrpSpPr>
        <p:grpSpPr>
          <a:xfrm>
            <a:off x="532660" y="3213464"/>
            <a:ext cx="7743597" cy="950985"/>
            <a:chOff x="532660" y="3213464"/>
            <a:chExt cx="7743597" cy="950985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B94432D-6E66-4C31-9BAC-D2A765D888F5}"/>
                </a:ext>
              </a:extLst>
            </p:cNvPr>
            <p:cNvSpPr txBox="1"/>
            <p:nvPr/>
          </p:nvSpPr>
          <p:spPr>
            <a:xfrm>
              <a:off x="532660" y="3542190"/>
              <a:ext cx="3260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Debido a los cambios de variable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9D0D03F-35EB-4212-B1BC-1C07B3DA063D}"/>
                    </a:ext>
                  </a:extLst>
                </p:cNvPr>
                <p:cNvSpPr/>
                <p:nvPr/>
              </p:nvSpPr>
              <p:spPr>
                <a:xfrm>
                  <a:off x="4171562" y="3253750"/>
                  <a:ext cx="1924438" cy="910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9D0D03F-35EB-4212-B1BC-1C07B3DA0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1562" y="3253750"/>
                  <a:ext cx="1924438" cy="9106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01D8559C-1A01-49D6-8B9B-D90A5E4F5096}"/>
                    </a:ext>
                  </a:extLst>
                </p:cNvPr>
                <p:cNvSpPr txBox="1"/>
                <p:nvPr/>
              </p:nvSpPr>
              <p:spPr>
                <a:xfrm>
                  <a:off x="6339380" y="3213464"/>
                  <a:ext cx="1936877" cy="9106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ra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01D8559C-1A01-49D6-8B9B-D90A5E4F50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380" y="3213464"/>
                  <a:ext cx="1936877" cy="91069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249C30-C7AF-4558-8F12-4D5CCDBEF2A8}"/>
              </a:ext>
            </a:extLst>
          </p:cNvPr>
          <p:cNvSpPr txBox="1"/>
          <p:nvPr/>
        </p:nvSpPr>
        <p:spPr>
          <a:xfrm>
            <a:off x="532660" y="5353234"/>
            <a:ext cx="1114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Sin embargo, analizando las integrales de Fresnel, podemos sacar conclusiones generales independientes de la forma geométrica particular de la abertura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119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D977192-A1C5-4A01-940F-ADC015469534}"/>
                  </a:ext>
                </a:extLst>
              </p:cNvPr>
              <p:cNvSpPr txBox="1"/>
              <p:nvPr/>
            </p:nvSpPr>
            <p:spPr>
              <a:xfrm>
                <a:off x="443883" y="366534"/>
                <a:ext cx="3466783" cy="925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p>
                        <m:e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𝑖𝑆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D977192-A1C5-4A01-940F-ADC01546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366534"/>
                <a:ext cx="3466783" cy="925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3B8B08CE-520F-4052-9150-E4BA8A3CC84F}"/>
              </a:ext>
            </a:extLst>
          </p:cNvPr>
          <p:cNvGrpSpPr/>
          <p:nvPr/>
        </p:nvGrpSpPr>
        <p:grpSpPr>
          <a:xfrm>
            <a:off x="4579526" y="234992"/>
            <a:ext cx="6823804" cy="2645364"/>
            <a:chOff x="4579526" y="234992"/>
            <a:chExt cx="6823804" cy="2645364"/>
          </a:xfrm>
        </p:grpSpPr>
        <p:pic>
          <p:nvPicPr>
            <p:cNvPr id="5" name="Imagen 4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977A1C0-3D53-4625-911D-DD12BC2B3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1"/>
            <a:stretch/>
          </p:blipFill>
          <p:spPr>
            <a:xfrm>
              <a:off x="4579526" y="234992"/>
              <a:ext cx="3291840" cy="264536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6F65283-B64C-4E05-9BD4-EBB2078D7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1" r="6242"/>
            <a:stretch/>
          </p:blipFill>
          <p:spPr>
            <a:xfrm>
              <a:off x="8020050" y="234995"/>
              <a:ext cx="3383280" cy="2596783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7EC35AE-8FEB-4090-8D5F-E8FF340195EE}"/>
                </a:ext>
              </a:extLst>
            </p:cNvPr>
            <p:cNvSpPr txBox="1"/>
            <p:nvPr/>
          </p:nvSpPr>
          <p:spPr>
            <a:xfrm rot="16200000">
              <a:off x="7799205" y="1097131"/>
              <a:ext cx="5517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AR" i="1" dirty="0"/>
                <a:t>S</a:t>
              </a:r>
              <a:r>
                <a:rPr lang="es-AR" dirty="0"/>
                <a:t>(</a:t>
              </a:r>
              <a:r>
                <a:rPr lang="es-AR" i="1" dirty="0"/>
                <a:t>X</a:t>
              </a:r>
              <a:r>
                <a:rPr lang="es-AR" dirty="0"/>
                <a:t>)</a:t>
              </a:r>
              <a:endParaRPr lang="es-UY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EAEE47-C5DB-4B8B-9DAC-8BE2AD892678}"/>
              </a:ext>
            </a:extLst>
          </p:cNvPr>
          <p:cNvSpPr txBox="1"/>
          <p:nvPr/>
        </p:nvSpPr>
        <p:spPr>
          <a:xfrm>
            <a:off x="250055" y="2974019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Podemos tomar como un límite razonable de la integral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2BAD3E1-6A4B-49AE-B6FB-470AE0DDAF6D}"/>
                  </a:ext>
                </a:extLst>
              </p:cNvPr>
              <p:cNvSpPr txBox="1"/>
              <p:nvPr/>
            </p:nvSpPr>
            <p:spPr>
              <a:xfrm>
                <a:off x="250055" y="3652404"/>
                <a:ext cx="127483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2BAD3E1-6A4B-49AE-B6FB-470AE0DDA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55" y="3652404"/>
                <a:ext cx="1274836" cy="401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BF65722-E573-4E29-A356-6B7ED11E4F1A}"/>
                  </a:ext>
                </a:extLst>
              </p:cNvPr>
              <p:cNvSpPr txBox="1"/>
              <p:nvPr/>
            </p:nvSpPr>
            <p:spPr>
              <a:xfrm>
                <a:off x="100612" y="4738832"/>
                <a:ext cx="11073416" cy="3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La zona de mayor contribución a la integral es un cuadrado de lado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rad>
                  </m:oMath>
                </a14:m>
                <a:r>
                  <a:rPr lang="es-UY" dirty="0"/>
                  <a:t> y centrado en el punto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BF65722-E573-4E29-A356-6B7ED11E4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12" y="4738832"/>
                <a:ext cx="11073416" cy="398186"/>
              </a:xfrm>
              <a:prstGeom prst="rect">
                <a:avLst/>
              </a:prstGeom>
              <a:blipFill>
                <a:blip r:embed="rId6"/>
                <a:stretch>
                  <a:fillRect l="-496" b="-2272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DD699CE7-292A-4478-9254-D1CAFE053C95}"/>
              </a:ext>
            </a:extLst>
          </p:cNvPr>
          <p:cNvSpPr txBox="1"/>
          <p:nvPr/>
        </p:nvSpPr>
        <p:spPr>
          <a:xfrm>
            <a:off x="5637320" y="2974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CC75E47-5BCF-4183-BBEC-371CF2CC88B2}"/>
                  </a:ext>
                </a:extLst>
              </p:cNvPr>
              <p:cNvSpPr txBox="1"/>
              <p:nvPr/>
            </p:nvSpPr>
            <p:spPr>
              <a:xfrm>
                <a:off x="5723439" y="3380639"/>
                <a:ext cx="3087961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CC75E47-5BCF-4183-BBEC-371CF2CC8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39" y="3380639"/>
                <a:ext cx="3087961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050C9F0-3518-4EC3-875C-BAC280935646}"/>
                  </a:ext>
                </a:extLst>
              </p:cNvPr>
              <p:cNvSpPr txBox="1"/>
              <p:nvPr/>
            </p:nvSpPr>
            <p:spPr>
              <a:xfrm>
                <a:off x="2059805" y="3398040"/>
                <a:ext cx="310578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rad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  <m:rad>
                        <m:radPr>
                          <m:degHide m:val="on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050C9F0-3518-4EC3-875C-BAC280935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05" y="3398040"/>
                <a:ext cx="3105786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D5ECBF8B-66AE-41CE-BF32-2828D89AF86F}"/>
              </a:ext>
            </a:extLst>
          </p:cNvPr>
          <p:cNvGrpSpPr/>
          <p:nvPr/>
        </p:nvGrpSpPr>
        <p:grpSpPr>
          <a:xfrm>
            <a:off x="5114925" y="366534"/>
            <a:ext cx="2647950" cy="2005191"/>
            <a:chOff x="5114925" y="366534"/>
            <a:chExt cx="2647950" cy="2005191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42DCFB53-DD7D-447D-83E1-17E573B414FC}"/>
                </a:ext>
              </a:extLst>
            </p:cNvPr>
            <p:cNvCxnSpPr/>
            <p:nvPr/>
          </p:nvCxnSpPr>
          <p:spPr>
            <a:xfrm flipV="1">
              <a:off x="6619875" y="366534"/>
              <a:ext cx="0" cy="2005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800FE484-818D-4C49-AE20-8834EC57CA93}"/>
                </a:ext>
              </a:extLst>
            </p:cNvPr>
            <p:cNvCxnSpPr/>
            <p:nvPr/>
          </p:nvCxnSpPr>
          <p:spPr>
            <a:xfrm>
              <a:off x="5114925" y="1190625"/>
              <a:ext cx="2647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BF6F40F-2C25-4256-BC3D-CA1DD6C894EA}"/>
              </a:ext>
            </a:extLst>
          </p:cNvPr>
          <p:cNvGrpSpPr/>
          <p:nvPr/>
        </p:nvGrpSpPr>
        <p:grpSpPr>
          <a:xfrm>
            <a:off x="8601075" y="347483"/>
            <a:ext cx="2647950" cy="2005191"/>
            <a:chOff x="8601075" y="347483"/>
            <a:chExt cx="2647950" cy="2005191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0FDCBE34-B0EF-4116-8DB3-1B117E8302CA}"/>
                </a:ext>
              </a:extLst>
            </p:cNvPr>
            <p:cNvCxnSpPr/>
            <p:nvPr/>
          </p:nvCxnSpPr>
          <p:spPr>
            <a:xfrm>
              <a:off x="8601075" y="1076325"/>
              <a:ext cx="2647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47F5FF7D-08C0-428D-AF9F-F2EC598CD87F}"/>
                </a:ext>
              </a:extLst>
            </p:cNvPr>
            <p:cNvCxnSpPr/>
            <p:nvPr/>
          </p:nvCxnSpPr>
          <p:spPr>
            <a:xfrm flipV="1">
              <a:off x="10115550" y="347483"/>
              <a:ext cx="0" cy="2005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10AFBD21-0160-448D-8DE9-33652A8B1075}"/>
              </a:ext>
            </a:extLst>
          </p:cNvPr>
          <p:cNvGrpSpPr/>
          <p:nvPr/>
        </p:nvGrpSpPr>
        <p:grpSpPr>
          <a:xfrm>
            <a:off x="7466464" y="5235981"/>
            <a:ext cx="997746" cy="944572"/>
            <a:chOff x="7466464" y="5235981"/>
            <a:chExt cx="997746" cy="944572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648B3451-7348-40D6-8FAC-82247B59B2F8}"/>
                </a:ext>
              </a:extLst>
            </p:cNvPr>
            <p:cNvGrpSpPr/>
            <p:nvPr/>
          </p:nvGrpSpPr>
          <p:grpSpPr>
            <a:xfrm>
              <a:off x="7762875" y="5523606"/>
              <a:ext cx="701335" cy="656947"/>
              <a:chOff x="3079167" y="3109407"/>
              <a:chExt cx="701335" cy="656947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4A631AD6-769F-4B7C-9167-E7EE167B9068}"/>
                  </a:ext>
                </a:extLst>
              </p:cNvPr>
              <p:cNvSpPr/>
              <p:nvPr/>
            </p:nvSpPr>
            <p:spPr>
              <a:xfrm>
                <a:off x="3079167" y="3109407"/>
                <a:ext cx="701335" cy="6569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C8DCDC87-D6AE-4030-86E2-CD58A439F293}"/>
                  </a:ext>
                </a:extLst>
              </p:cNvPr>
              <p:cNvSpPr/>
              <p:nvPr/>
            </p:nvSpPr>
            <p:spPr>
              <a:xfrm>
                <a:off x="3419626" y="341879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CuadroTexto 23">
                    <a:extLst>
                      <a:ext uri="{FF2B5EF4-FFF2-40B4-BE49-F238E27FC236}">
                        <a16:creationId xmlns:a16="http://schemas.microsoft.com/office/drawing/2014/main" id="{0265844A-5640-4AE0-8C14-8D9BAC77364E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7FFC430B-338E-494A-8C45-85F879B940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265" t="-2222" r="-1326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9AF09FB-8BA8-455E-A12D-1791D8B04E56}"/>
                    </a:ext>
                  </a:extLst>
                </p:cNvPr>
                <p:cNvSpPr txBox="1"/>
                <p:nvPr/>
              </p:nvSpPr>
              <p:spPr>
                <a:xfrm>
                  <a:off x="7832311" y="5235981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E9AF09FB-8BA8-455E-A12D-1791D8B04E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2311" y="5235981"/>
                  <a:ext cx="562462" cy="30251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1BCABE0A-D737-4674-B6F9-39D542D4EFCB}"/>
                    </a:ext>
                  </a:extLst>
                </p:cNvPr>
                <p:cNvSpPr txBox="1"/>
                <p:nvPr/>
              </p:nvSpPr>
              <p:spPr>
                <a:xfrm rot="16200000">
                  <a:off x="7336493" y="5748062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1BCABE0A-D737-4674-B6F9-39D542D4E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336493" y="5748062"/>
                  <a:ext cx="562462" cy="30251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23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4F8BA4-D44E-4314-99CE-2696BDA1112B}"/>
              </a:ext>
            </a:extLst>
          </p:cNvPr>
          <p:cNvSpPr txBox="1"/>
          <p:nvPr/>
        </p:nvSpPr>
        <p:spPr>
          <a:xfrm>
            <a:off x="346229" y="426128"/>
            <a:ext cx="686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Tenemos diferentes situaciones dependiendo del punto de observación: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F76A0EC-7F5F-4D7E-A73B-EB4E98A2291F}"/>
                  </a:ext>
                </a:extLst>
              </p:cNvPr>
              <p:cNvSpPr txBox="1"/>
              <p:nvPr/>
            </p:nvSpPr>
            <p:spPr>
              <a:xfrm>
                <a:off x="452761" y="1065320"/>
                <a:ext cx="7732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1) El cuadrado cae enteramente dentro de la sombra geométrica de la abertura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F76A0EC-7F5F-4D7E-A73B-EB4E98A22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61" y="1065320"/>
                <a:ext cx="7732245" cy="369332"/>
              </a:xfrm>
              <a:prstGeom prst="rect">
                <a:avLst/>
              </a:prstGeom>
              <a:blipFill>
                <a:blip r:embed="rId2"/>
                <a:stretch>
                  <a:fillRect l="-63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CE950CB4-E03C-4FAD-807B-2F6663C49CA1}"/>
              </a:ext>
            </a:extLst>
          </p:cNvPr>
          <p:cNvGrpSpPr/>
          <p:nvPr/>
        </p:nvGrpSpPr>
        <p:grpSpPr>
          <a:xfrm>
            <a:off x="1151138" y="1779970"/>
            <a:ext cx="4944862" cy="3084992"/>
            <a:chOff x="1151138" y="1779970"/>
            <a:chExt cx="4944862" cy="308499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06D6D3F-3926-4132-AF59-8364854BF960}"/>
                </a:ext>
              </a:extLst>
            </p:cNvPr>
            <p:cNvSpPr/>
            <p:nvPr/>
          </p:nvSpPr>
          <p:spPr>
            <a:xfrm>
              <a:off x="1151138" y="1779970"/>
              <a:ext cx="4944862" cy="3084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8F09BCE8-37E8-4B59-871E-05DEE78F908E}"/>
                </a:ext>
              </a:extLst>
            </p:cNvPr>
            <p:cNvSpPr/>
            <p:nvPr/>
          </p:nvSpPr>
          <p:spPr>
            <a:xfrm>
              <a:off x="2675512" y="2672844"/>
              <a:ext cx="1896113" cy="1299242"/>
            </a:xfrm>
            <a:custGeom>
              <a:avLst/>
              <a:gdLst>
                <a:gd name="connsiteX0" fmla="*/ 460628 w 1729310"/>
                <a:gd name="connsiteY0" fmla="*/ 111510 h 1144080"/>
                <a:gd name="connsiteX1" fmla="*/ 43377 w 1729310"/>
                <a:gd name="connsiteY1" fmla="*/ 377840 h 1144080"/>
                <a:gd name="connsiteX2" fmla="*/ 61132 w 1729310"/>
                <a:gd name="connsiteY2" fmla="*/ 599782 h 1144080"/>
                <a:gd name="connsiteX3" fmla="*/ 469505 w 1729310"/>
                <a:gd name="connsiteY3" fmla="*/ 1123564 h 1144080"/>
                <a:gd name="connsiteX4" fmla="*/ 1232985 w 1729310"/>
                <a:gd name="connsiteY4" fmla="*/ 972644 h 1144080"/>
                <a:gd name="connsiteX5" fmla="*/ 1721257 w 1729310"/>
                <a:gd name="connsiteY5" fmla="*/ 368962 h 1144080"/>
                <a:gd name="connsiteX6" fmla="*/ 842367 w 1729310"/>
                <a:gd name="connsiteY6" fmla="*/ 13855 h 1144080"/>
                <a:gd name="connsiteX7" fmla="*/ 460628 w 1729310"/>
                <a:gd name="connsiteY7" fmla="*/ 111510 h 114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9310" h="1144080">
                  <a:moveTo>
                    <a:pt x="460628" y="111510"/>
                  </a:moveTo>
                  <a:cubicBezTo>
                    <a:pt x="327463" y="172174"/>
                    <a:pt x="109960" y="296461"/>
                    <a:pt x="43377" y="377840"/>
                  </a:cubicBezTo>
                  <a:cubicBezTo>
                    <a:pt x="-23206" y="459219"/>
                    <a:pt x="-9889" y="475495"/>
                    <a:pt x="61132" y="599782"/>
                  </a:cubicBezTo>
                  <a:cubicBezTo>
                    <a:pt x="132153" y="724069"/>
                    <a:pt x="274196" y="1061420"/>
                    <a:pt x="469505" y="1123564"/>
                  </a:cubicBezTo>
                  <a:cubicBezTo>
                    <a:pt x="664814" y="1185708"/>
                    <a:pt x="1024360" y="1098411"/>
                    <a:pt x="1232985" y="972644"/>
                  </a:cubicBezTo>
                  <a:cubicBezTo>
                    <a:pt x="1441610" y="846877"/>
                    <a:pt x="1786360" y="528760"/>
                    <a:pt x="1721257" y="368962"/>
                  </a:cubicBezTo>
                  <a:cubicBezTo>
                    <a:pt x="1656154" y="209164"/>
                    <a:pt x="1048033" y="61203"/>
                    <a:pt x="842367" y="13855"/>
                  </a:cubicBezTo>
                  <a:cubicBezTo>
                    <a:pt x="636701" y="-33493"/>
                    <a:pt x="593793" y="50846"/>
                    <a:pt x="460628" y="11151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D80E0DE0-C047-4A72-B318-ABF6774B3237}"/>
                    </a:ext>
                  </a:extLst>
                </p:cNvPr>
                <p:cNvSpPr/>
                <p:nvPr/>
              </p:nvSpPr>
              <p:spPr>
                <a:xfrm>
                  <a:off x="3889790" y="2953134"/>
                  <a:ext cx="3642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AR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D80E0DE0-C047-4A72-B318-ABF6774B3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790" y="2953134"/>
                  <a:ext cx="36420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FE3D5938-8135-40C7-872A-68F7752C89E0}"/>
                    </a:ext>
                  </a:extLst>
                </p:cNvPr>
                <p:cNvSpPr txBox="1"/>
                <p:nvPr/>
              </p:nvSpPr>
              <p:spPr>
                <a:xfrm>
                  <a:off x="1233996" y="1855433"/>
                  <a:ext cx="132600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s-AR" sz="1200" dirty="0"/>
                    <a:t>Plano rígido </a:t>
                  </a:r>
                  <a14:m>
                    <m:oMath xmlns:m="http://schemas.openxmlformats.org/officeDocument/2006/math"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13" name="CuadroTexto 12">
                  <a:extLst>
                    <a:ext uri="{FF2B5EF4-FFF2-40B4-BE49-F238E27FC236}">
                      <a16:creationId xmlns:a16="http://schemas.microsoft.com/office/drawing/2014/main" id="{FE3D5938-8135-40C7-872A-68F7752C8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3996" y="1855433"/>
                  <a:ext cx="1326004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F944C00-2F52-4D6B-93DE-DD3196C6822D}"/>
                </a:ext>
              </a:extLst>
            </p:cNvPr>
            <p:cNvGrpSpPr/>
            <p:nvPr/>
          </p:nvGrpSpPr>
          <p:grpSpPr>
            <a:xfrm>
              <a:off x="3079167" y="3109407"/>
              <a:ext cx="701335" cy="656947"/>
              <a:chOff x="3079167" y="3109407"/>
              <a:chExt cx="701335" cy="656947"/>
            </a:xfrm>
          </p:grpSpPr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9400848C-8149-4545-80F9-ABE5B4263632}"/>
                  </a:ext>
                </a:extLst>
              </p:cNvPr>
              <p:cNvSpPr/>
              <p:nvPr/>
            </p:nvSpPr>
            <p:spPr>
              <a:xfrm>
                <a:off x="3079167" y="3109407"/>
                <a:ext cx="701335" cy="6569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7F599CD3-25BF-45BC-83D0-4040E3495A1F}"/>
                  </a:ext>
                </a:extLst>
              </p:cNvPr>
              <p:cNvSpPr/>
              <p:nvPr/>
            </p:nvSpPr>
            <p:spPr>
              <a:xfrm>
                <a:off x="3419626" y="341879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uadroTexto 14">
                    <a:extLst>
                      <a:ext uri="{FF2B5EF4-FFF2-40B4-BE49-F238E27FC236}">
                        <a16:creationId xmlns:a16="http://schemas.microsoft.com/office/drawing/2014/main" id="{ABF1DF3F-78EA-431A-ACDD-5CBE0220796C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5" name="CuadroTexto 14">
                    <a:extLst>
                      <a:ext uri="{FF2B5EF4-FFF2-40B4-BE49-F238E27FC236}">
                        <a16:creationId xmlns:a16="http://schemas.microsoft.com/office/drawing/2014/main" id="{ABF1DF3F-78EA-431A-ACDD-5CBE022079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265" t="-4444" r="-1326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BBC7EB5-E3F8-4B5C-8153-2B7B3F8DCEE1}"/>
                  </a:ext>
                </a:extLst>
              </p:cNvPr>
              <p:cNvSpPr txBox="1"/>
              <p:nvPr/>
            </p:nvSpPr>
            <p:spPr>
              <a:xfrm>
                <a:off x="6569476" y="1855433"/>
                <a:ext cx="50129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El cuadrado amarillo representa la parte de la apertura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AR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s-UY" dirty="0"/>
                  <a:t> que contribuye a la integral</a:t>
                </a: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BBC7EB5-E3F8-4B5C-8153-2B7B3F8DC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76" y="1855433"/>
                <a:ext cx="5012924" cy="646331"/>
              </a:xfrm>
              <a:prstGeom prst="rect">
                <a:avLst/>
              </a:prstGeom>
              <a:blipFill>
                <a:blip r:embed="rId6"/>
                <a:stretch>
                  <a:fillRect l="-1095" t="-4717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CCD19A41-EF69-4AF5-9371-B53FAEE51B67}"/>
              </a:ext>
            </a:extLst>
          </p:cNvPr>
          <p:cNvSpPr txBox="1"/>
          <p:nvPr/>
        </p:nvSpPr>
        <p:spPr>
          <a:xfrm>
            <a:off x="6569476" y="4155935"/>
            <a:ext cx="489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 este caso, el campo acústico es aproximadamente igual al campo del espacio libre, sin pantalla</a:t>
            </a:r>
            <a:endParaRPr lang="es-UY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F3CA48B-C7DF-4987-8351-3DE122632D1F}"/>
              </a:ext>
            </a:extLst>
          </p:cNvPr>
          <p:cNvGrpSpPr/>
          <p:nvPr/>
        </p:nvGrpSpPr>
        <p:grpSpPr>
          <a:xfrm>
            <a:off x="7417179" y="2665509"/>
            <a:ext cx="997746" cy="944572"/>
            <a:chOff x="7417179" y="2665509"/>
            <a:chExt cx="997746" cy="944572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629F1DF-94BB-40A5-A585-D630015AE428}"/>
                </a:ext>
              </a:extLst>
            </p:cNvPr>
            <p:cNvGrpSpPr/>
            <p:nvPr/>
          </p:nvGrpSpPr>
          <p:grpSpPr>
            <a:xfrm>
              <a:off x="7713590" y="2953134"/>
              <a:ext cx="701335" cy="656947"/>
              <a:chOff x="3079167" y="3109407"/>
              <a:chExt cx="701335" cy="656947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F4262809-6B83-4D3E-82E3-738C44A56DA1}"/>
                  </a:ext>
                </a:extLst>
              </p:cNvPr>
              <p:cNvSpPr/>
              <p:nvPr/>
            </p:nvSpPr>
            <p:spPr>
              <a:xfrm>
                <a:off x="3079167" y="3109407"/>
                <a:ext cx="701335" cy="65694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8FF9BC9A-6901-426B-A217-E3D142E1F780}"/>
                  </a:ext>
                </a:extLst>
              </p:cNvPr>
              <p:cNvSpPr/>
              <p:nvPr/>
            </p:nvSpPr>
            <p:spPr>
              <a:xfrm>
                <a:off x="3419626" y="3418794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7FFC430B-338E-494A-8C45-85F879B940A1}"/>
                      </a:ext>
                    </a:extLst>
                  </p:cNvPr>
                  <p:cNvSpPr txBox="1"/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7FFC430B-338E-494A-8C45-85F879B940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455" y="3441714"/>
                    <a:ext cx="596061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3265" t="-2222" r="-13265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317E5EF3-E740-4899-AA45-849F5C4ECDAA}"/>
                    </a:ext>
                  </a:extLst>
                </p:cNvPr>
                <p:cNvSpPr txBox="1"/>
                <p:nvPr/>
              </p:nvSpPr>
              <p:spPr>
                <a:xfrm>
                  <a:off x="7783026" y="2665509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317E5EF3-E740-4899-AA45-849F5C4EC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3026" y="2665509"/>
                  <a:ext cx="562462" cy="3025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6DEAA9F2-A03D-45D7-A4F1-DA58AD734481}"/>
                    </a:ext>
                  </a:extLst>
                </p:cNvPr>
                <p:cNvSpPr txBox="1"/>
                <p:nvPr/>
              </p:nvSpPr>
              <p:spPr>
                <a:xfrm rot="16200000">
                  <a:off x="7287208" y="3177590"/>
                  <a:ext cx="562462" cy="302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s-AR" sz="1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rad>
                      </m:oMath>
                    </m:oMathPara>
                  </a14:m>
                  <a:endParaRPr lang="es-UY" sz="1200" dirty="0"/>
                </a:p>
              </p:txBody>
            </p:sp>
          </mc:Choice>
          <mc:Fallback xmlns=""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6DEAA9F2-A03D-45D7-A4F1-DA58AD734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287208" y="3177590"/>
                  <a:ext cx="562462" cy="30251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A467E5A-3DF8-4E91-8C59-E0C2FD77A05E}"/>
                  </a:ext>
                </a:extLst>
              </p:cNvPr>
              <p:cNvSpPr txBox="1"/>
              <p:nvPr/>
            </p:nvSpPr>
            <p:spPr>
              <a:xfrm>
                <a:off x="8345488" y="1065320"/>
                <a:ext cx="3064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s-A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UY" dirty="0"/>
                  <a:t> en el cuadrado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A467E5A-3DF8-4E91-8C59-E0C2FD77A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488" y="1065320"/>
                <a:ext cx="3064237" cy="369332"/>
              </a:xfrm>
              <a:prstGeom prst="rect">
                <a:avLst/>
              </a:prstGeom>
              <a:blipFill>
                <a:blip r:embed="rId10"/>
                <a:stretch>
                  <a:fillRect t="-10000" r="-994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4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1009</Words>
  <Application>Microsoft Office PowerPoint</Application>
  <PresentationFormat>Panorámica</PresentationFormat>
  <Paragraphs>143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3</cp:revision>
  <dcterms:created xsi:type="dcterms:W3CDTF">2020-07-10T16:24:56Z</dcterms:created>
  <dcterms:modified xsi:type="dcterms:W3CDTF">2024-06-26T13:35:44Z</dcterms:modified>
</cp:coreProperties>
</file>