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307" r:id="rId11"/>
    <p:sldId id="293" r:id="rId12"/>
    <p:sldId id="294" r:id="rId13"/>
    <p:sldId id="295" r:id="rId14"/>
    <p:sldId id="256" r:id="rId15"/>
    <p:sldId id="296" r:id="rId16"/>
    <p:sldId id="297" r:id="rId17"/>
    <p:sldId id="298" r:id="rId18"/>
    <p:sldId id="299" r:id="rId19"/>
    <p:sldId id="300" r:id="rId20"/>
    <p:sldId id="301" r:id="rId21"/>
    <p:sldId id="306" r:id="rId22"/>
    <p:sldId id="303" r:id="rId23"/>
    <p:sldId id="304" r:id="rId24"/>
    <p:sldId id="305" r:id="rId25"/>
  </p:sldIdLst>
  <p:sldSz cx="12192000" cy="6858000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5AC9A0A-5809-4AFF-B9B4-7C4A946FE11E}" v="1" dt="2024-06-26T13:35:40.3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as Benech" userId="0051dd42c30e75a5" providerId="LiveId" clId="{CE430A30-6993-4E44-8041-EDA464BEC211}"/>
    <pc:docChg chg="undo custSel mod addSld delSld modSld">
      <pc:chgData name="Nicolas Benech" userId="0051dd42c30e75a5" providerId="LiveId" clId="{CE430A30-6993-4E44-8041-EDA464BEC211}" dt="2020-07-20T13:35:58.867" v="4137"/>
      <pc:docMkLst>
        <pc:docMk/>
      </pc:docMkLst>
      <pc:sldChg chg="addSp modSp mod modAnim">
        <pc:chgData name="Nicolas Benech" userId="0051dd42c30e75a5" providerId="LiveId" clId="{CE430A30-6993-4E44-8041-EDA464BEC211}" dt="2020-07-20T10:11:40.223" v="3976"/>
        <pc:sldMkLst>
          <pc:docMk/>
          <pc:sldMk cId="2114994586" sldId="256"/>
        </pc:sldMkLst>
        <pc:spChg chg="add mod">
          <ac:chgData name="Nicolas Benech" userId="0051dd42c30e75a5" providerId="LiveId" clId="{CE430A30-6993-4E44-8041-EDA464BEC211}" dt="2020-07-15T12:16:31.700" v="363" actId="1076"/>
          <ac:spMkLst>
            <pc:docMk/>
            <pc:sldMk cId="2114994586" sldId="256"/>
            <ac:spMk id="2" creationId="{BFFFBDCC-EBD5-43A4-B00B-2CC494EF09C9}"/>
          </ac:spMkLst>
        </pc:spChg>
        <pc:spChg chg="add mod">
          <ac:chgData name="Nicolas Benech" userId="0051dd42c30e75a5" providerId="LiveId" clId="{CE430A30-6993-4E44-8041-EDA464BEC211}" dt="2020-07-15T12:16:28.271" v="362" actId="1076"/>
          <ac:spMkLst>
            <pc:docMk/>
            <pc:sldMk cId="2114994586" sldId="256"/>
            <ac:spMk id="3" creationId="{081C744E-2045-48CE-9379-2095AF774C51}"/>
          </ac:spMkLst>
        </pc:spChg>
        <pc:spChg chg="add mod">
          <ac:chgData name="Nicolas Benech" userId="0051dd42c30e75a5" providerId="LiveId" clId="{CE430A30-6993-4E44-8041-EDA464BEC211}" dt="2020-07-15T12:18:22.806" v="443" actId="1076"/>
          <ac:spMkLst>
            <pc:docMk/>
            <pc:sldMk cId="2114994586" sldId="256"/>
            <ac:spMk id="4" creationId="{78C1F2C0-80B0-4A1C-A90B-28DCB71F84E0}"/>
          </ac:spMkLst>
        </pc:spChg>
        <pc:spChg chg="add mod">
          <ac:chgData name="Nicolas Benech" userId="0051dd42c30e75a5" providerId="LiveId" clId="{CE430A30-6993-4E44-8041-EDA464BEC211}" dt="2020-07-15T12:18:22.806" v="443" actId="1076"/>
          <ac:spMkLst>
            <pc:docMk/>
            <pc:sldMk cId="2114994586" sldId="256"/>
            <ac:spMk id="5" creationId="{A8DAA42A-9A71-405B-9E0C-A16609C24EB7}"/>
          </ac:spMkLst>
        </pc:spChg>
        <pc:spChg chg="add mod">
          <ac:chgData name="Nicolas Benech" userId="0051dd42c30e75a5" providerId="LiveId" clId="{CE430A30-6993-4E44-8041-EDA464BEC211}" dt="2020-07-20T10:10:18.536" v="3969" actId="1076"/>
          <ac:spMkLst>
            <pc:docMk/>
            <pc:sldMk cId="2114994586" sldId="256"/>
            <ac:spMk id="6" creationId="{E86EA886-0388-47E2-A9D4-2C8796F3CDA7}"/>
          </ac:spMkLst>
        </pc:spChg>
        <pc:spChg chg="add mod">
          <ac:chgData name="Nicolas Benech" userId="0051dd42c30e75a5" providerId="LiveId" clId="{CE430A30-6993-4E44-8041-EDA464BEC211}" dt="2020-07-20T10:10:18.536" v="3969" actId="1076"/>
          <ac:spMkLst>
            <pc:docMk/>
            <pc:sldMk cId="2114994586" sldId="256"/>
            <ac:spMk id="7" creationId="{F12B369A-9645-451A-BBBC-4E7F01DBBBF8}"/>
          </ac:spMkLst>
        </pc:spChg>
        <pc:spChg chg="add mod">
          <ac:chgData name="Nicolas Benech" userId="0051dd42c30e75a5" providerId="LiveId" clId="{CE430A30-6993-4E44-8041-EDA464BEC211}" dt="2020-07-15T12:48:45.233" v="943" actId="1076"/>
          <ac:spMkLst>
            <pc:docMk/>
            <pc:sldMk cId="2114994586" sldId="256"/>
            <ac:spMk id="8" creationId="{9AB9FBAA-DC2B-400E-86B4-BD40917685F1}"/>
          </ac:spMkLst>
        </pc:spChg>
        <pc:spChg chg="add mod">
          <ac:chgData name="Nicolas Benech" userId="0051dd42c30e75a5" providerId="LiveId" clId="{CE430A30-6993-4E44-8041-EDA464BEC211}" dt="2020-07-15T12:22:11.376" v="546" actId="1076"/>
          <ac:spMkLst>
            <pc:docMk/>
            <pc:sldMk cId="2114994586" sldId="256"/>
            <ac:spMk id="9" creationId="{8BEB7BA2-3211-4BE4-883B-4F0DE2D5C8E4}"/>
          </ac:spMkLst>
        </pc:spChg>
        <pc:spChg chg="add mod">
          <ac:chgData name="Nicolas Benech" userId="0051dd42c30e75a5" providerId="LiveId" clId="{CE430A30-6993-4E44-8041-EDA464BEC211}" dt="2020-07-15T12:23:12.880" v="598" actId="1076"/>
          <ac:spMkLst>
            <pc:docMk/>
            <pc:sldMk cId="2114994586" sldId="256"/>
            <ac:spMk id="10" creationId="{6832F0EA-6B4F-4C88-ABDA-EA966D6411A0}"/>
          </ac:spMkLst>
        </pc:spChg>
        <pc:spChg chg="add mod">
          <ac:chgData name="Nicolas Benech" userId="0051dd42c30e75a5" providerId="LiveId" clId="{CE430A30-6993-4E44-8041-EDA464BEC211}" dt="2020-07-15T12:23:45.959" v="652" actId="20577"/>
          <ac:spMkLst>
            <pc:docMk/>
            <pc:sldMk cId="2114994586" sldId="256"/>
            <ac:spMk id="11" creationId="{69CF57F1-11ED-479F-84D5-B3477DA4084A}"/>
          </ac:spMkLst>
        </pc:spChg>
        <pc:spChg chg="add mod">
          <ac:chgData name="Nicolas Benech" userId="0051dd42c30e75a5" providerId="LiveId" clId="{CE430A30-6993-4E44-8041-EDA464BEC211}" dt="2020-07-15T12:24:23.417" v="658" actId="1076"/>
          <ac:spMkLst>
            <pc:docMk/>
            <pc:sldMk cId="2114994586" sldId="256"/>
            <ac:spMk id="12" creationId="{314485CC-AAD1-4B9A-B9CB-692DB8DE5954}"/>
          </ac:spMkLst>
        </pc:spChg>
        <pc:spChg chg="add mod">
          <ac:chgData name="Nicolas Benech" userId="0051dd42c30e75a5" providerId="LiveId" clId="{CE430A30-6993-4E44-8041-EDA464BEC211}" dt="2020-07-15T12:28:51.535" v="670" actId="208"/>
          <ac:spMkLst>
            <pc:docMk/>
            <pc:sldMk cId="2114994586" sldId="256"/>
            <ac:spMk id="13" creationId="{42D200D8-3A43-4253-9105-44BB72712870}"/>
          </ac:spMkLst>
        </pc:spChg>
        <pc:spChg chg="add mod">
          <ac:chgData name="Nicolas Benech" userId="0051dd42c30e75a5" providerId="LiveId" clId="{CE430A30-6993-4E44-8041-EDA464BEC211}" dt="2020-07-15T12:48:33.657" v="942" actId="313"/>
          <ac:spMkLst>
            <pc:docMk/>
            <pc:sldMk cId="2114994586" sldId="256"/>
            <ac:spMk id="14" creationId="{FBE17B9F-FC1D-4905-938B-FFDAFCB28CF9}"/>
          </ac:spMkLst>
        </pc:spChg>
      </pc:sldChg>
      <pc:sldChg chg="modSp mod modAnim">
        <pc:chgData name="Nicolas Benech" userId="0051dd42c30e75a5" providerId="LiveId" clId="{CE430A30-6993-4E44-8041-EDA464BEC211}" dt="2020-07-20T10:08:25.003" v="3958"/>
        <pc:sldMkLst>
          <pc:docMk/>
          <pc:sldMk cId="2056473026" sldId="294"/>
        </pc:sldMkLst>
        <pc:spChg chg="mod">
          <ac:chgData name="Nicolas Benech" userId="0051dd42c30e75a5" providerId="LiveId" clId="{CE430A30-6993-4E44-8041-EDA464BEC211}" dt="2020-07-20T10:06:33.539" v="3937" actId="1076"/>
          <ac:spMkLst>
            <pc:docMk/>
            <pc:sldMk cId="2056473026" sldId="294"/>
            <ac:spMk id="5" creationId="{3FF9680F-48EF-4B1D-97DB-D29B4BF672AC}"/>
          </ac:spMkLst>
        </pc:spChg>
        <pc:spChg chg="mod">
          <ac:chgData name="Nicolas Benech" userId="0051dd42c30e75a5" providerId="LiveId" clId="{CE430A30-6993-4E44-8041-EDA464BEC211}" dt="2020-07-20T10:06:40.201" v="3938" actId="1076"/>
          <ac:spMkLst>
            <pc:docMk/>
            <pc:sldMk cId="2056473026" sldId="294"/>
            <ac:spMk id="6" creationId="{A306BD6C-036C-425C-A186-1D3E7BB5D28A}"/>
          </ac:spMkLst>
        </pc:spChg>
      </pc:sldChg>
      <pc:sldChg chg="addSp delSp modSp mod modAnim">
        <pc:chgData name="Nicolas Benech" userId="0051dd42c30e75a5" providerId="LiveId" clId="{CE430A30-6993-4E44-8041-EDA464BEC211}" dt="2020-07-20T10:09:53.893" v="3966"/>
        <pc:sldMkLst>
          <pc:docMk/>
          <pc:sldMk cId="1156111144" sldId="295"/>
        </pc:sldMkLst>
        <pc:spChg chg="add mod">
          <ac:chgData name="Nicolas Benech" userId="0051dd42c30e75a5" providerId="LiveId" clId="{CE430A30-6993-4E44-8041-EDA464BEC211}" dt="2020-07-15T12:07:56.787" v="131" actId="1076"/>
          <ac:spMkLst>
            <pc:docMk/>
            <pc:sldMk cId="1156111144" sldId="295"/>
            <ac:spMk id="2" creationId="{EF38FF82-8C62-476B-8565-6E0E4F005775}"/>
          </ac:spMkLst>
        </pc:spChg>
        <pc:spChg chg="add mod">
          <ac:chgData name="Nicolas Benech" userId="0051dd42c30e75a5" providerId="LiveId" clId="{CE430A30-6993-4E44-8041-EDA464BEC211}" dt="2020-07-15T12:08:11.064" v="146" actId="20577"/>
          <ac:spMkLst>
            <pc:docMk/>
            <pc:sldMk cId="1156111144" sldId="295"/>
            <ac:spMk id="3" creationId="{DBCAE416-759C-4773-B2F3-4C30BE41B9B4}"/>
          </ac:spMkLst>
        </pc:spChg>
        <pc:spChg chg="mod">
          <ac:chgData name="Nicolas Benech" userId="0051dd42c30e75a5" providerId="LiveId" clId="{CE430A30-6993-4E44-8041-EDA464BEC211}" dt="2020-07-20T10:08:50.316" v="3960" actId="164"/>
          <ac:spMkLst>
            <pc:docMk/>
            <pc:sldMk cId="1156111144" sldId="295"/>
            <ac:spMk id="6" creationId="{CC116932-A03D-4EB4-9E52-2BA01A61BF9D}"/>
          </ac:spMkLst>
        </pc:spChg>
        <pc:spChg chg="mod">
          <ac:chgData name="Nicolas Benech" userId="0051dd42c30e75a5" providerId="LiveId" clId="{CE430A30-6993-4E44-8041-EDA464BEC211}" dt="2020-07-20T10:08:50.316" v="3960" actId="164"/>
          <ac:spMkLst>
            <pc:docMk/>
            <pc:sldMk cId="1156111144" sldId="295"/>
            <ac:spMk id="7" creationId="{F47C6D0E-D059-456C-B918-EAF9E1A3013A}"/>
          </ac:spMkLst>
        </pc:spChg>
        <pc:spChg chg="add del mod">
          <ac:chgData name="Nicolas Benech" userId="0051dd42c30e75a5" providerId="LiveId" clId="{CE430A30-6993-4E44-8041-EDA464BEC211}" dt="2020-07-15T12:08:19.244" v="148" actId="767"/>
          <ac:spMkLst>
            <pc:docMk/>
            <pc:sldMk cId="1156111144" sldId="295"/>
            <ac:spMk id="11" creationId="{F7A89665-4DE9-4377-8148-D01A4C84E416}"/>
          </ac:spMkLst>
        </pc:spChg>
        <pc:spChg chg="add mod">
          <ac:chgData name="Nicolas Benech" userId="0051dd42c30e75a5" providerId="LiveId" clId="{CE430A30-6993-4E44-8041-EDA464BEC211}" dt="2020-07-15T12:08:42.908" v="166" actId="1076"/>
          <ac:spMkLst>
            <pc:docMk/>
            <pc:sldMk cId="1156111144" sldId="295"/>
            <ac:spMk id="12" creationId="{28916B33-728F-465D-9097-51B5511D460F}"/>
          </ac:spMkLst>
        </pc:spChg>
        <pc:spChg chg="add mod">
          <ac:chgData name="Nicolas Benech" userId="0051dd42c30e75a5" providerId="LiveId" clId="{CE430A30-6993-4E44-8041-EDA464BEC211}" dt="2020-07-15T12:10:32.608" v="225" actId="1076"/>
          <ac:spMkLst>
            <pc:docMk/>
            <pc:sldMk cId="1156111144" sldId="295"/>
            <ac:spMk id="13" creationId="{9812AD38-B7EE-4F0C-92E6-64DB06EA6FCA}"/>
          </ac:spMkLst>
        </pc:spChg>
        <pc:spChg chg="add del mod">
          <ac:chgData name="Nicolas Benech" userId="0051dd42c30e75a5" providerId="LiveId" clId="{CE430A30-6993-4E44-8041-EDA464BEC211}" dt="2020-07-15T12:09:13.419" v="171" actId="767"/>
          <ac:spMkLst>
            <pc:docMk/>
            <pc:sldMk cId="1156111144" sldId="295"/>
            <ac:spMk id="14" creationId="{08322BB2-7A12-47D9-B9FF-2C2AC283768C}"/>
          </ac:spMkLst>
        </pc:spChg>
        <pc:spChg chg="add mod">
          <ac:chgData name="Nicolas Benech" userId="0051dd42c30e75a5" providerId="LiveId" clId="{CE430A30-6993-4E44-8041-EDA464BEC211}" dt="2020-07-15T12:09:52.583" v="207"/>
          <ac:spMkLst>
            <pc:docMk/>
            <pc:sldMk cId="1156111144" sldId="295"/>
            <ac:spMk id="15" creationId="{450F7B03-C769-4AAB-A373-4CF65A237A7D}"/>
          </ac:spMkLst>
        </pc:spChg>
        <pc:spChg chg="add mod">
          <ac:chgData name="Nicolas Benech" userId="0051dd42c30e75a5" providerId="LiveId" clId="{CE430A30-6993-4E44-8041-EDA464BEC211}" dt="2020-07-15T12:12:14.820" v="246" actId="208"/>
          <ac:spMkLst>
            <pc:docMk/>
            <pc:sldMk cId="1156111144" sldId="295"/>
            <ac:spMk id="16" creationId="{37001053-D69E-4A3A-8B19-3593749A293B}"/>
          </ac:spMkLst>
        </pc:spChg>
        <pc:spChg chg="add del mod">
          <ac:chgData name="Nicolas Benech" userId="0051dd42c30e75a5" providerId="LiveId" clId="{CE430A30-6993-4E44-8041-EDA464BEC211}" dt="2020-07-15T12:12:23.284" v="248" actId="767"/>
          <ac:spMkLst>
            <pc:docMk/>
            <pc:sldMk cId="1156111144" sldId="295"/>
            <ac:spMk id="17" creationId="{9CAFCF32-8CD6-42AB-BCC6-8F4C6B74FCF9}"/>
          </ac:spMkLst>
        </pc:spChg>
        <pc:spChg chg="add mod">
          <ac:chgData name="Nicolas Benech" userId="0051dd42c30e75a5" providerId="LiveId" clId="{CE430A30-6993-4E44-8041-EDA464BEC211}" dt="2020-07-15T12:14:49.753" v="290" actId="313"/>
          <ac:spMkLst>
            <pc:docMk/>
            <pc:sldMk cId="1156111144" sldId="295"/>
            <ac:spMk id="18" creationId="{A56FF7CA-7555-447E-8997-CC5248AC55DF}"/>
          </ac:spMkLst>
        </pc:spChg>
        <pc:grpChg chg="add mod">
          <ac:chgData name="Nicolas Benech" userId="0051dd42c30e75a5" providerId="LiveId" clId="{CE430A30-6993-4E44-8041-EDA464BEC211}" dt="2020-07-20T10:08:50.316" v="3960" actId="164"/>
          <ac:grpSpMkLst>
            <pc:docMk/>
            <pc:sldMk cId="1156111144" sldId="295"/>
            <ac:grpSpMk id="11" creationId="{BE185ED5-B75B-4F83-8CA2-F165D260F659}"/>
          </ac:grpSpMkLst>
        </pc:grpChg>
      </pc:sldChg>
      <pc:sldChg chg="addSp delSp modSp new mod modAnim">
        <pc:chgData name="Nicolas Benech" userId="0051dd42c30e75a5" providerId="LiveId" clId="{CE430A30-6993-4E44-8041-EDA464BEC211}" dt="2020-07-20T10:12:42.278" v="3983"/>
        <pc:sldMkLst>
          <pc:docMk/>
          <pc:sldMk cId="2111049172" sldId="296"/>
        </pc:sldMkLst>
        <pc:spChg chg="del">
          <ac:chgData name="Nicolas Benech" userId="0051dd42c30e75a5" providerId="LiveId" clId="{CE430A30-6993-4E44-8041-EDA464BEC211}" dt="2020-07-15T12:29:35.293" v="716" actId="478"/>
          <ac:spMkLst>
            <pc:docMk/>
            <pc:sldMk cId="2111049172" sldId="296"/>
            <ac:spMk id="2" creationId="{F19C2F25-D0B8-4F8E-86D3-E0CC46D311D6}"/>
          </ac:spMkLst>
        </pc:spChg>
        <pc:spChg chg="del">
          <ac:chgData name="Nicolas Benech" userId="0051dd42c30e75a5" providerId="LiveId" clId="{CE430A30-6993-4E44-8041-EDA464BEC211}" dt="2020-07-15T12:29:38.382" v="717" actId="478"/>
          <ac:spMkLst>
            <pc:docMk/>
            <pc:sldMk cId="2111049172" sldId="296"/>
            <ac:spMk id="3" creationId="{736083C3-80BA-4716-B166-AF96DB8733D5}"/>
          </ac:spMkLst>
        </pc:spChg>
        <pc:spChg chg="add mod">
          <ac:chgData name="Nicolas Benech" userId="0051dd42c30e75a5" providerId="LiveId" clId="{CE430A30-6993-4E44-8041-EDA464BEC211}" dt="2020-07-15T12:43:26.041" v="733" actId="20577"/>
          <ac:spMkLst>
            <pc:docMk/>
            <pc:sldMk cId="2111049172" sldId="296"/>
            <ac:spMk id="4" creationId="{530E1812-1E4F-448C-8FCD-678A8F1A8DB4}"/>
          </ac:spMkLst>
        </pc:spChg>
        <pc:spChg chg="add mod">
          <ac:chgData name="Nicolas Benech" userId="0051dd42c30e75a5" providerId="LiveId" clId="{CE430A30-6993-4E44-8041-EDA464BEC211}" dt="2020-07-15T12:45:51.592" v="832" actId="20577"/>
          <ac:spMkLst>
            <pc:docMk/>
            <pc:sldMk cId="2111049172" sldId="296"/>
            <ac:spMk id="5" creationId="{8162208B-8501-4486-B029-53E9DD0DA787}"/>
          </ac:spMkLst>
        </pc:spChg>
        <pc:spChg chg="add mod">
          <ac:chgData name="Nicolas Benech" userId="0051dd42c30e75a5" providerId="LiveId" clId="{CE430A30-6993-4E44-8041-EDA464BEC211}" dt="2020-07-15T12:48:26.594" v="936" actId="1076"/>
          <ac:spMkLst>
            <pc:docMk/>
            <pc:sldMk cId="2111049172" sldId="296"/>
            <ac:spMk id="6" creationId="{B695F28F-5FE7-42D9-8FA1-1177055FD313}"/>
          </ac:spMkLst>
        </pc:spChg>
        <pc:spChg chg="add mod">
          <ac:chgData name="Nicolas Benech" userId="0051dd42c30e75a5" providerId="LiveId" clId="{CE430A30-6993-4E44-8041-EDA464BEC211}" dt="2020-07-15T12:48:51.999" v="946" actId="20577"/>
          <ac:spMkLst>
            <pc:docMk/>
            <pc:sldMk cId="2111049172" sldId="296"/>
            <ac:spMk id="7" creationId="{6DEAAB79-5645-44AA-86E4-B47BB190A395}"/>
          </ac:spMkLst>
        </pc:spChg>
        <pc:spChg chg="add mod">
          <ac:chgData name="Nicolas Benech" userId="0051dd42c30e75a5" providerId="LiveId" clId="{CE430A30-6993-4E44-8041-EDA464BEC211}" dt="2020-07-15T13:07:51.289" v="1111" actId="20577"/>
          <ac:spMkLst>
            <pc:docMk/>
            <pc:sldMk cId="2111049172" sldId="296"/>
            <ac:spMk id="8" creationId="{FEF91777-EA2F-49CB-9E0B-A6A055EF1FDA}"/>
          </ac:spMkLst>
        </pc:spChg>
        <pc:spChg chg="add del mod">
          <ac:chgData name="Nicolas Benech" userId="0051dd42c30e75a5" providerId="LiveId" clId="{CE430A30-6993-4E44-8041-EDA464BEC211}" dt="2020-07-15T12:55:37.712" v="1052" actId="767"/>
          <ac:spMkLst>
            <pc:docMk/>
            <pc:sldMk cId="2111049172" sldId="296"/>
            <ac:spMk id="9" creationId="{6DC8010E-A7AA-4607-8C49-4631E6337E25}"/>
          </ac:spMkLst>
        </pc:spChg>
        <pc:spChg chg="add mod">
          <ac:chgData name="Nicolas Benech" userId="0051dd42c30e75a5" providerId="LiveId" clId="{CE430A30-6993-4E44-8041-EDA464BEC211}" dt="2020-07-15T13:14:02.956" v="1286" actId="1076"/>
          <ac:spMkLst>
            <pc:docMk/>
            <pc:sldMk cId="2111049172" sldId="296"/>
            <ac:spMk id="10" creationId="{DC187A66-6533-4BCC-A456-6F3FE2687FF7}"/>
          </ac:spMkLst>
        </pc:spChg>
        <pc:spChg chg="add mod">
          <ac:chgData name="Nicolas Benech" userId="0051dd42c30e75a5" providerId="LiveId" clId="{CE430A30-6993-4E44-8041-EDA464BEC211}" dt="2020-07-15T13:08:31.421" v="1116" actId="208"/>
          <ac:spMkLst>
            <pc:docMk/>
            <pc:sldMk cId="2111049172" sldId="296"/>
            <ac:spMk id="11" creationId="{6078E79F-8FCF-4C7A-B54B-0307760FAAE4}"/>
          </ac:spMkLst>
        </pc:spChg>
        <pc:spChg chg="add mod">
          <ac:chgData name="Nicolas Benech" userId="0051dd42c30e75a5" providerId="LiveId" clId="{CE430A30-6993-4E44-8041-EDA464BEC211}" dt="2020-07-15T13:10:07.711" v="1194" actId="1076"/>
          <ac:spMkLst>
            <pc:docMk/>
            <pc:sldMk cId="2111049172" sldId="296"/>
            <ac:spMk id="12" creationId="{7C0CC9E3-64E7-4D4B-BDC6-E8182D239D24}"/>
          </ac:spMkLst>
        </pc:spChg>
        <pc:spChg chg="add mod">
          <ac:chgData name="Nicolas Benech" userId="0051dd42c30e75a5" providerId="LiveId" clId="{CE430A30-6993-4E44-8041-EDA464BEC211}" dt="2020-07-15T13:10:55.242" v="1199" actId="14100"/>
          <ac:spMkLst>
            <pc:docMk/>
            <pc:sldMk cId="2111049172" sldId="296"/>
            <ac:spMk id="13" creationId="{E3B8BAF1-F639-4E5B-930C-0FA787F7DB60}"/>
          </ac:spMkLst>
        </pc:spChg>
        <pc:spChg chg="add mod">
          <ac:chgData name="Nicolas Benech" userId="0051dd42c30e75a5" providerId="LiveId" clId="{CE430A30-6993-4E44-8041-EDA464BEC211}" dt="2020-07-15T13:12:09.922" v="1249" actId="20577"/>
          <ac:spMkLst>
            <pc:docMk/>
            <pc:sldMk cId="2111049172" sldId="296"/>
            <ac:spMk id="14" creationId="{FC4E6732-E6EE-4AD0-B9D8-FBCF624F7177}"/>
          </ac:spMkLst>
        </pc:spChg>
        <pc:spChg chg="add mod">
          <ac:chgData name="Nicolas Benech" userId="0051dd42c30e75a5" providerId="LiveId" clId="{CE430A30-6993-4E44-8041-EDA464BEC211}" dt="2020-07-15T13:16:49.585" v="1319" actId="1076"/>
          <ac:spMkLst>
            <pc:docMk/>
            <pc:sldMk cId="2111049172" sldId="296"/>
            <ac:spMk id="15" creationId="{13D62F3B-0CFA-4DFC-97A3-E5C96A76A729}"/>
          </ac:spMkLst>
        </pc:spChg>
      </pc:sldChg>
      <pc:sldChg chg="addSp delSp modSp new mod modAnim">
        <pc:chgData name="Nicolas Benech" userId="0051dd42c30e75a5" providerId="LiveId" clId="{CE430A30-6993-4E44-8041-EDA464BEC211}" dt="2020-07-20T10:14:19.192" v="3999"/>
        <pc:sldMkLst>
          <pc:docMk/>
          <pc:sldMk cId="1200685254" sldId="297"/>
        </pc:sldMkLst>
        <pc:spChg chg="del mod">
          <ac:chgData name="Nicolas Benech" userId="0051dd42c30e75a5" providerId="LiveId" clId="{CE430A30-6993-4E44-8041-EDA464BEC211}" dt="2020-07-15T13:14:34.261" v="1289" actId="478"/>
          <ac:spMkLst>
            <pc:docMk/>
            <pc:sldMk cId="1200685254" sldId="297"/>
            <ac:spMk id="2" creationId="{DA5983E1-60DD-4AF0-A3DA-F130B3D2DC0B}"/>
          </ac:spMkLst>
        </pc:spChg>
        <pc:spChg chg="del">
          <ac:chgData name="Nicolas Benech" userId="0051dd42c30e75a5" providerId="LiveId" clId="{CE430A30-6993-4E44-8041-EDA464BEC211}" dt="2020-07-15T13:14:35.833" v="1290" actId="478"/>
          <ac:spMkLst>
            <pc:docMk/>
            <pc:sldMk cId="1200685254" sldId="297"/>
            <ac:spMk id="3" creationId="{B0E010B2-8C10-4FC8-9ADD-A5012274A064}"/>
          </ac:spMkLst>
        </pc:spChg>
        <pc:spChg chg="add mod">
          <ac:chgData name="Nicolas Benech" userId="0051dd42c30e75a5" providerId="LiveId" clId="{CE430A30-6993-4E44-8041-EDA464BEC211}" dt="2020-07-20T10:13:02.728" v="3990" actId="20577"/>
          <ac:spMkLst>
            <pc:docMk/>
            <pc:sldMk cId="1200685254" sldId="297"/>
            <ac:spMk id="4" creationId="{B83D3651-4F6B-4B26-9A3A-3830177C60C3}"/>
          </ac:spMkLst>
        </pc:spChg>
        <pc:spChg chg="add mod">
          <ac:chgData name="Nicolas Benech" userId="0051dd42c30e75a5" providerId="LiveId" clId="{CE430A30-6993-4E44-8041-EDA464BEC211}" dt="2020-07-15T13:19:04.852" v="1358" actId="1076"/>
          <ac:spMkLst>
            <pc:docMk/>
            <pc:sldMk cId="1200685254" sldId="297"/>
            <ac:spMk id="5" creationId="{A42A2E7D-E48E-476F-B930-2874AB08C353}"/>
          </ac:spMkLst>
        </pc:spChg>
        <pc:spChg chg="add mod">
          <ac:chgData name="Nicolas Benech" userId="0051dd42c30e75a5" providerId="LiveId" clId="{CE430A30-6993-4E44-8041-EDA464BEC211}" dt="2020-07-15T13:54:08.945" v="1957" actId="20577"/>
          <ac:spMkLst>
            <pc:docMk/>
            <pc:sldMk cId="1200685254" sldId="297"/>
            <ac:spMk id="6" creationId="{7D9DAAAE-1B6E-497F-BB7A-3AC83CFD7B11}"/>
          </ac:spMkLst>
        </pc:spChg>
        <pc:spChg chg="add mod">
          <ac:chgData name="Nicolas Benech" userId="0051dd42c30e75a5" providerId="LiveId" clId="{CE430A30-6993-4E44-8041-EDA464BEC211}" dt="2020-07-20T10:13:40.332" v="3993" actId="1076"/>
          <ac:spMkLst>
            <pc:docMk/>
            <pc:sldMk cId="1200685254" sldId="297"/>
            <ac:spMk id="7" creationId="{E1C16416-F2A4-4710-BB0C-02C543600812}"/>
          </ac:spMkLst>
        </pc:spChg>
        <pc:spChg chg="add mod">
          <ac:chgData name="Nicolas Benech" userId="0051dd42c30e75a5" providerId="LiveId" clId="{CE430A30-6993-4E44-8041-EDA464BEC211}" dt="2020-07-15T13:24:50.242" v="1560"/>
          <ac:spMkLst>
            <pc:docMk/>
            <pc:sldMk cId="1200685254" sldId="297"/>
            <ac:spMk id="8" creationId="{8F7B4842-80C6-4212-85E3-6C857173F125}"/>
          </ac:spMkLst>
        </pc:spChg>
        <pc:spChg chg="add mod">
          <ac:chgData name="Nicolas Benech" userId="0051dd42c30e75a5" providerId="LiveId" clId="{CE430A30-6993-4E44-8041-EDA464BEC211}" dt="2020-07-15T13:54:33.307" v="1963" actId="6549"/>
          <ac:spMkLst>
            <pc:docMk/>
            <pc:sldMk cId="1200685254" sldId="297"/>
            <ac:spMk id="9" creationId="{37DB7878-0339-4D2B-9FAD-17BD662C211F}"/>
          </ac:spMkLst>
        </pc:spChg>
        <pc:spChg chg="add mod">
          <ac:chgData name="Nicolas Benech" userId="0051dd42c30e75a5" providerId="LiveId" clId="{CE430A30-6993-4E44-8041-EDA464BEC211}" dt="2020-07-15T13:27:53.753" v="1676" actId="6549"/>
          <ac:spMkLst>
            <pc:docMk/>
            <pc:sldMk cId="1200685254" sldId="297"/>
            <ac:spMk id="10" creationId="{CBF15C8B-511B-4A0F-B406-F62B77F76031}"/>
          </ac:spMkLst>
        </pc:spChg>
        <pc:spChg chg="add mod">
          <ac:chgData name="Nicolas Benech" userId="0051dd42c30e75a5" providerId="LiveId" clId="{CE430A30-6993-4E44-8041-EDA464BEC211}" dt="2020-07-15T13:29:07.606" v="1710"/>
          <ac:spMkLst>
            <pc:docMk/>
            <pc:sldMk cId="1200685254" sldId="297"/>
            <ac:spMk id="11" creationId="{956EDDE7-BD1F-4AD6-9F8E-CA77F9C4A464}"/>
          </ac:spMkLst>
        </pc:spChg>
        <pc:spChg chg="add mod">
          <ac:chgData name="Nicolas Benech" userId="0051dd42c30e75a5" providerId="LiveId" clId="{CE430A30-6993-4E44-8041-EDA464BEC211}" dt="2020-07-15T13:54:56.619" v="1965"/>
          <ac:spMkLst>
            <pc:docMk/>
            <pc:sldMk cId="1200685254" sldId="297"/>
            <ac:spMk id="12" creationId="{3A20E40D-42C0-485E-927D-AD743DF49346}"/>
          </ac:spMkLst>
        </pc:spChg>
      </pc:sldChg>
      <pc:sldChg chg="addSp delSp modSp new mod modAnim">
        <pc:chgData name="Nicolas Benech" userId="0051dd42c30e75a5" providerId="LiveId" clId="{CE430A30-6993-4E44-8041-EDA464BEC211}" dt="2020-07-20T10:15:51.325" v="4010"/>
        <pc:sldMkLst>
          <pc:docMk/>
          <pc:sldMk cId="3787233316" sldId="298"/>
        </pc:sldMkLst>
        <pc:spChg chg="del">
          <ac:chgData name="Nicolas Benech" userId="0051dd42c30e75a5" providerId="LiveId" clId="{CE430A30-6993-4E44-8041-EDA464BEC211}" dt="2020-07-15T13:43:49.028" v="1818" actId="478"/>
          <ac:spMkLst>
            <pc:docMk/>
            <pc:sldMk cId="3787233316" sldId="298"/>
            <ac:spMk id="2" creationId="{9070F29B-ECD6-45EC-A813-19DF439800E2}"/>
          </ac:spMkLst>
        </pc:spChg>
        <pc:spChg chg="add del mod">
          <ac:chgData name="Nicolas Benech" userId="0051dd42c30e75a5" providerId="LiveId" clId="{CE430A30-6993-4E44-8041-EDA464BEC211}" dt="2020-07-16T13:15:34.971" v="1988" actId="478"/>
          <ac:spMkLst>
            <pc:docMk/>
            <pc:sldMk cId="3787233316" sldId="298"/>
            <ac:spMk id="2" creationId="{D03F5DB3-B212-4ADD-8BDA-810DDC3DA63D}"/>
          </ac:spMkLst>
        </pc:spChg>
        <pc:spChg chg="add mod">
          <ac:chgData name="Nicolas Benech" userId="0051dd42c30e75a5" providerId="LiveId" clId="{CE430A30-6993-4E44-8041-EDA464BEC211}" dt="2020-07-20T10:15:34.138" v="4006" actId="1076"/>
          <ac:spMkLst>
            <pc:docMk/>
            <pc:sldMk cId="3787233316" sldId="298"/>
            <ac:spMk id="3" creationId="{3C36BF0A-CF55-486B-BC5C-2754499F78B1}"/>
          </ac:spMkLst>
        </pc:spChg>
        <pc:spChg chg="del">
          <ac:chgData name="Nicolas Benech" userId="0051dd42c30e75a5" providerId="LiveId" clId="{CE430A30-6993-4E44-8041-EDA464BEC211}" dt="2020-07-15T13:43:52.996" v="1819" actId="478"/>
          <ac:spMkLst>
            <pc:docMk/>
            <pc:sldMk cId="3787233316" sldId="298"/>
            <ac:spMk id="3" creationId="{66C08E31-76C6-41D1-BD4E-2B169F800C72}"/>
          </ac:spMkLst>
        </pc:spChg>
        <pc:spChg chg="add mod">
          <ac:chgData name="Nicolas Benech" userId="0051dd42c30e75a5" providerId="LiveId" clId="{CE430A30-6993-4E44-8041-EDA464BEC211}" dt="2020-07-15T13:44:36.996" v="1821" actId="1076"/>
          <ac:spMkLst>
            <pc:docMk/>
            <pc:sldMk cId="3787233316" sldId="298"/>
            <ac:spMk id="4" creationId="{3443A8D8-943E-439D-BD9A-1AEE4B536294}"/>
          </ac:spMkLst>
        </pc:spChg>
        <pc:spChg chg="add mod">
          <ac:chgData name="Nicolas Benech" userId="0051dd42c30e75a5" providerId="LiveId" clId="{CE430A30-6993-4E44-8041-EDA464BEC211}" dt="2020-07-15T13:46:11.897" v="1858" actId="1076"/>
          <ac:spMkLst>
            <pc:docMk/>
            <pc:sldMk cId="3787233316" sldId="298"/>
            <ac:spMk id="5" creationId="{F06DB020-3FDB-4552-8F75-5ED99CD18FB8}"/>
          </ac:spMkLst>
        </pc:spChg>
        <pc:spChg chg="add mod">
          <ac:chgData name="Nicolas Benech" userId="0051dd42c30e75a5" providerId="LiveId" clId="{CE430A30-6993-4E44-8041-EDA464BEC211}" dt="2020-07-15T13:47:21.666" v="1908" actId="20577"/>
          <ac:spMkLst>
            <pc:docMk/>
            <pc:sldMk cId="3787233316" sldId="298"/>
            <ac:spMk id="6" creationId="{73D39E16-7325-40DB-A12B-0B8F39F5285C}"/>
          </ac:spMkLst>
        </pc:spChg>
        <pc:spChg chg="add mod">
          <ac:chgData name="Nicolas Benech" userId="0051dd42c30e75a5" providerId="LiveId" clId="{CE430A30-6993-4E44-8041-EDA464BEC211}" dt="2020-07-15T13:46:58.403" v="1902" actId="20577"/>
          <ac:spMkLst>
            <pc:docMk/>
            <pc:sldMk cId="3787233316" sldId="298"/>
            <ac:spMk id="7" creationId="{EF7B74B4-01E6-40D5-976F-7410BA59A84C}"/>
          </ac:spMkLst>
        </pc:spChg>
        <pc:spChg chg="add mod">
          <ac:chgData name="Nicolas Benech" userId="0051dd42c30e75a5" providerId="LiveId" clId="{CE430A30-6993-4E44-8041-EDA464BEC211}" dt="2020-07-20T10:15:34.138" v="4006" actId="1076"/>
          <ac:spMkLst>
            <pc:docMk/>
            <pc:sldMk cId="3787233316" sldId="298"/>
            <ac:spMk id="8" creationId="{823793B3-5F3C-4BD0-ABDF-6AE5689C7FEC}"/>
          </ac:spMkLst>
        </pc:spChg>
        <pc:spChg chg="add del mod">
          <ac:chgData name="Nicolas Benech" userId="0051dd42c30e75a5" providerId="LiveId" clId="{CE430A30-6993-4E44-8041-EDA464BEC211}" dt="2020-07-15T13:46:47.509" v="1879"/>
          <ac:spMkLst>
            <pc:docMk/>
            <pc:sldMk cId="3787233316" sldId="298"/>
            <ac:spMk id="8" creationId="{9FC4F2B3-087D-40B9-BC53-975D6D0C2290}"/>
          </ac:spMkLst>
        </pc:spChg>
        <pc:spChg chg="add mod">
          <ac:chgData name="Nicolas Benech" userId="0051dd42c30e75a5" providerId="LiveId" clId="{CE430A30-6993-4E44-8041-EDA464BEC211}" dt="2020-07-15T13:47:34.620" v="1910" actId="16959"/>
          <ac:spMkLst>
            <pc:docMk/>
            <pc:sldMk cId="3787233316" sldId="298"/>
            <ac:spMk id="9" creationId="{363F9D23-B015-4793-83E6-CF432D1E3E82}"/>
          </ac:spMkLst>
        </pc:spChg>
        <pc:spChg chg="add mod">
          <ac:chgData name="Nicolas Benech" userId="0051dd42c30e75a5" providerId="LiveId" clId="{CE430A30-6993-4E44-8041-EDA464BEC211}" dt="2020-07-15T13:55:07.797" v="1967"/>
          <ac:spMkLst>
            <pc:docMk/>
            <pc:sldMk cId="3787233316" sldId="298"/>
            <ac:spMk id="10" creationId="{088D9D73-25BE-4A5E-9A88-FA556A3E5EE4}"/>
          </ac:spMkLst>
        </pc:spChg>
        <pc:spChg chg="add mod">
          <ac:chgData name="Nicolas Benech" userId="0051dd42c30e75a5" providerId="LiveId" clId="{CE430A30-6993-4E44-8041-EDA464BEC211}" dt="2020-07-15T13:56:47.574" v="1968" actId="1076"/>
          <ac:spMkLst>
            <pc:docMk/>
            <pc:sldMk cId="3787233316" sldId="298"/>
            <ac:spMk id="11" creationId="{0153529C-A635-403E-8B12-F7A6DF29345C}"/>
          </ac:spMkLst>
        </pc:spChg>
        <pc:spChg chg="add mod">
          <ac:chgData name="Nicolas Benech" userId="0051dd42c30e75a5" providerId="LiveId" clId="{CE430A30-6993-4E44-8041-EDA464BEC211}" dt="2020-07-16T13:17:00.783" v="2037" actId="1076"/>
          <ac:spMkLst>
            <pc:docMk/>
            <pc:sldMk cId="3787233316" sldId="298"/>
            <ac:spMk id="12" creationId="{268B9A08-03BF-48E9-883F-BCA9B6405AA1}"/>
          </ac:spMkLst>
        </pc:spChg>
        <pc:spChg chg="add mod">
          <ac:chgData name="Nicolas Benech" userId="0051dd42c30e75a5" providerId="LiveId" clId="{CE430A30-6993-4E44-8041-EDA464BEC211}" dt="2020-07-16T13:17:55.751" v="2127" actId="20577"/>
          <ac:spMkLst>
            <pc:docMk/>
            <pc:sldMk cId="3787233316" sldId="298"/>
            <ac:spMk id="13" creationId="{047609CF-D7FE-47B7-A7E5-1689E67CC239}"/>
          </ac:spMkLst>
        </pc:spChg>
        <pc:spChg chg="add mod">
          <ac:chgData name="Nicolas Benech" userId="0051dd42c30e75a5" providerId="LiveId" clId="{CE430A30-6993-4E44-8041-EDA464BEC211}" dt="2020-07-16T13:18:36.150" v="2159" actId="1076"/>
          <ac:spMkLst>
            <pc:docMk/>
            <pc:sldMk cId="3787233316" sldId="298"/>
            <ac:spMk id="14" creationId="{635532B4-B73E-4DFB-AF4E-794A12294231}"/>
          </ac:spMkLst>
        </pc:spChg>
        <pc:spChg chg="add del mod">
          <ac:chgData name="Nicolas Benech" userId="0051dd42c30e75a5" providerId="LiveId" clId="{CE430A30-6993-4E44-8041-EDA464BEC211}" dt="2020-07-16T13:18:58.839" v="2163"/>
          <ac:spMkLst>
            <pc:docMk/>
            <pc:sldMk cId="3787233316" sldId="298"/>
            <ac:spMk id="15" creationId="{2D8FA9EC-D4A5-40E0-886F-C1D736FBEBA4}"/>
          </ac:spMkLst>
        </pc:spChg>
        <pc:spChg chg="add mod">
          <ac:chgData name="Nicolas Benech" userId="0051dd42c30e75a5" providerId="LiveId" clId="{CE430A30-6993-4E44-8041-EDA464BEC211}" dt="2020-07-16T13:20:52.605" v="2265" actId="20577"/>
          <ac:spMkLst>
            <pc:docMk/>
            <pc:sldMk cId="3787233316" sldId="298"/>
            <ac:spMk id="16" creationId="{15BDA98D-D771-440B-938B-8A7A07A1CD86}"/>
          </ac:spMkLst>
        </pc:spChg>
        <pc:spChg chg="add mod">
          <ac:chgData name="Nicolas Benech" userId="0051dd42c30e75a5" providerId="LiveId" clId="{CE430A30-6993-4E44-8041-EDA464BEC211}" dt="2020-07-16T13:21:42.796" v="2277" actId="20577"/>
          <ac:spMkLst>
            <pc:docMk/>
            <pc:sldMk cId="3787233316" sldId="298"/>
            <ac:spMk id="17" creationId="{4E5C69A2-C5B3-4F0B-AEDD-97DC12C63247}"/>
          </ac:spMkLst>
        </pc:spChg>
        <pc:spChg chg="add mod">
          <ac:chgData name="Nicolas Benech" userId="0051dd42c30e75a5" providerId="LiveId" clId="{CE430A30-6993-4E44-8041-EDA464BEC211}" dt="2020-07-16T13:22:58.927" v="2302" actId="1076"/>
          <ac:spMkLst>
            <pc:docMk/>
            <pc:sldMk cId="3787233316" sldId="298"/>
            <ac:spMk id="18" creationId="{952B36AA-A3FC-4581-B645-02BCC8617ED3}"/>
          </ac:spMkLst>
        </pc:spChg>
      </pc:sldChg>
      <pc:sldChg chg="addSp delSp modSp new mod modAnim">
        <pc:chgData name="Nicolas Benech" userId="0051dd42c30e75a5" providerId="LiveId" clId="{CE430A30-6993-4E44-8041-EDA464BEC211}" dt="2020-07-20T10:17:24.574" v="4019"/>
        <pc:sldMkLst>
          <pc:docMk/>
          <pc:sldMk cId="3326301153" sldId="299"/>
        </pc:sldMkLst>
        <pc:spChg chg="del">
          <ac:chgData name="Nicolas Benech" userId="0051dd42c30e75a5" providerId="LiveId" clId="{CE430A30-6993-4E44-8041-EDA464BEC211}" dt="2020-07-16T13:23:40.492" v="2304" actId="478"/>
          <ac:spMkLst>
            <pc:docMk/>
            <pc:sldMk cId="3326301153" sldId="299"/>
            <ac:spMk id="2" creationId="{39D5D67F-075F-4C0B-B351-13A34C464FB0}"/>
          </ac:spMkLst>
        </pc:spChg>
        <pc:spChg chg="del">
          <ac:chgData name="Nicolas Benech" userId="0051dd42c30e75a5" providerId="LiveId" clId="{CE430A30-6993-4E44-8041-EDA464BEC211}" dt="2020-07-16T13:23:42.447" v="2305" actId="478"/>
          <ac:spMkLst>
            <pc:docMk/>
            <pc:sldMk cId="3326301153" sldId="299"/>
            <ac:spMk id="3" creationId="{6C925FC1-0449-4655-880C-F3659367FF80}"/>
          </ac:spMkLst>
        </pc:spChg>
        <pc:spChg chg="add mod">
          <ac:chgData name="Nicolas Benech" userId="0051dd42c30e75a5" providerId="LiveId" clId="{CE430A30-6993-4E44-8041-EDA464BEC211}" dt="2020-07-16T13:31:55.461" v="2576" actId="20577"/>
          <ac:spMkLst>
            <pc:docMk/>
            <pc:sldMk cId="3326301153" sldId="299"/>
            <ac:spMk id="4" creationId="{F7A0A31D-E4DB-465F-B521-C5CE15AAFB1E}"/>
          </ac:spMkLst>
        </pc:spChg>
        <pc:spChg chg="add mod">
          <ac:chgData name="Nicolas Benech" userId="0051dd42c30e75a5" providerId="LiveId" clId="{CE430A30-6993-4E44-8041-EDA464BEC211}" dt="2020-07-16T13:32:01.548" v="2578" actId="20577"/>
          <ac:spMkLst>
            <pc:docMk/>
            <pc:sldMk cId="3326301153" sldId="299"/>
            <ac:spMk id="5" creationId="{8BBD8F81-917F-4CD7-978E-E3B80DBE3480}"/>
          </ac:spMkLst>
        </pc:spChg>
        <pc:spChg chg="add mod">
          <ac:chgData name="Nicolas Benech" userId="0051dd42c30e75a5" providerId="LiveId" clId="{CE430A30-6993-4E44-8041-EDA464BEC211}" dt="2020-07-16T13:29:45.969" v="2482" actId="20577"/>
          <ac:spMkLst>
            <pc:docMk/>
            <pc:sldMk cId="3326301153" sldId="299"/>
            <ac:spMk id="6" creationId="{96530385-581F-4ADF-9FC5-4C1E4BBF8085}"/>
          </ac:spMkLst>
        </pc:spChg>
        <pc:spChg chg="add mod">
          <ac:chgData name="Nicolas Benech" userId="0051dd42c30e75a5" providerId="LiveId" clId="{CE430A30-6993-4E44-8041-EDA464BEC211}" dt="2020-07-16T13:30:07.204" v="2500" actId="1076"/>
          <ac:spMkLst>
            <pc:docMk/>
            <pc:sldMk cId="3326301153" sldId="299"/>
            <ac:spMk id="7" creationId="{969D7D45-6F64-4E71-BBE9-4550C770A36E}"/>
          </ac:spMkLst>
        </pc:spChg>
        <pc:spChg chg="add mod">
          <ac:chgData name="Nicolas Benech" userId="0051dd42c30e75a5" providerId="LiveId" clId="{CE430A30-6993-4E44-8041-EDA464BEC211}" dt="2020-07-16T13:30:26.001" v="2511" actId="1076"/>
          <ac:spMkLst>
            <pc:docMk/>
            <pc:sldMk cId="3326301153" sldId="299"/>
            <ac:spMk id="8" creationId="{B8BA8EC1-756A-453E-B591-4AEFC51305D5}"/>
          </ac:spMkLst>
        </pc:spChg>
        <pc:spChg chg="add mod">
          <ac:chgData name="Nicolas Benech" userId="0051dd42c30e75a5" providerId="LiveId" clId="{CE430A30-6993-4E44-8041-EDA464BEC211}" dt="2020-07-16T13:33:24.727" v="2619" actId="1076"/>
          <ac:spMkLst>
            <pc:docMk/>
            <pc:sldMk cId="3326301153" sldId="299"/>
            <ac:spMk id="9" creationId="{58D7B320-6666-4FBF-BDA3-B17843626F52}"/>
          </ac:spMkLst>
        </pc:spChg>
        <pc:spChg chg="add mod">
          <ac:chgData name="Nicolas Benech" userId="0051dd42c30e75a5" providerId="LiveId" clId="{CE430A30-6993-4E44-8041-EDA464BEC211}" dt="2020-07-16T13:35:29.723" v="2642" actId="20577"/>
          <ac:spMkLst>
            <pc:docMk/>
            <pc:sldMk cId="3326301153" sldId="299"/>
            <ac:spMk id="10" creationId="{BE0FF506-B463-421D-AF96-1AFA09C62067}"/>
          </ac:spMkLst>
        </pc:spChg>
        <pc:spChg chg="add mod">
          <ac:chgData name="Nicolas Benech" userId="0051dd42c30e75a5" providerId="LiveId" clId="{CE430A30-6993-4E44-8041-EDA464BEC211}" dt="2020-07-16T13:36:29.401" v="2650" actId="20577"/>
          <ac:spMkLst>
            <pc:docMk/>
            <pc:sldMk cId="3326301153" sldId="299"/>
            <ac:spMk id="11" creationId="{8CE99B59-881C-4C0D-A1B9-39BFE290021C}"/>
          </ac:spMkLst>
        </pc:spChg>
        <pc:spChg chg="add mod">
          <ac:chgData name="Nicolas Benech" userId="0051dd42c30e75a5" providerId="LiveId" clId="{CE430A30-6993-4E44-8041-EDA464BEC211}" dt="2020-07-16T13:39:57.396" v="2715" actId="20577"/>
          <ac:spMkLst>
            <pc:docMk/>
            <pc:sldMk cId="3326301153" sldId="299"/>
            <ac:spMk id="12" creationId="{6A00F0F9-FB7C-40C0-AA04-EFD24B79615C}"/>
          </ac:spMkLst>
        </pc:spChg>
        <pc:spChg chg="add mod">
          <ac:chgData name="Nicolas Benech" userId="0051dd42c30e75a5" providerId="LiveId" clId="{CE430A30-6993-4E44-8041-EDA464BEC211}" dt="2020-07-16T13:40:28.026" v="2717" actId="14100"/>
          <ac:spMkLst>
            <pc:docMk/>
            <pc:sldMk cId="3326301153" sldId="299"/>
            <ac:spMk id="13" creationId="{2A16EAFC-E908-41F3-BEE8-1AF2E2696B46}"/>
          </ac:spMkLst>
        </pc:spChg>
        <pc:spChg chg="add del mod">
          <ac:chgData name="Nicolas Benech" userId="0051dd42c30e75a5" providerId="LiveId" clId="{CE430A30-6993-4E44-8041-EDA464BEC211}" dt="2020-07-16T13:38:25.680" v="2671" actId="767"/>
          <ac:spMkLst>
            <pc:docMk/>
            <pc:sldMk cId="3326301153" sldId="299"/>
            <ac:spMk id="14" creationId="{87134879-6EE4-4BF0-A868-5E4B0018EA04}"/>
          </ac:spMkLst>
        </pc:spChg>
        <pc:spChg chg="add mod">
          <ac:chgData name="Nicolas Benech" userId="0051dd42c30e75a5" providerId="LiveId" clId="{CE430A30-6993-4E44-8041-EDA464BEC211}" dt="2020-07-16T13:38:49.823" v="2684" actId="1037"/>
          <ac:spMkLst>
            <pc:docMk/>
            <pc:sldMk cId="3326301153" sldId="299"/>
            <ac:spMk id="15" creationId="{E9292D68-8310-440B-9364-96AD14A2F2EE}"/>
          </ac:spMkLst>
        </pc:spChg>
        <pc:spChg chg="add mod">
          <ac:chgData name="Nicolas Benech" userId="0051dd42c30e75a5" providerId="LiveId" clId="{CE430A30-6993-4E44-8041-EDA464BEC211}" dt="2020-07-16T13:39:15.370" v="2707" actId="1038"/>
          <ac:spMkLst>
            <pc:docMk/>
            <pc:sldMk cId="3326301153" sldId="299"/>
            <ac:spMk id="16" creationId="{47B04887-49C6-4D2E-AEAA-85C35168500C}"/>
          </ac:spMkLst>
        </pc:spChg>
        <pc:spChg chg="add mod">
          <ac:chgData name="Nicolas Benech" userId="0051dd42c30e75a5" providerId="LiveId" clId="{CE430A30-6993-4E44-8041-EDA464BEC211}" dt="2020-07-16T13:39:02.300" v="2686" actId="1076"/>
          <ac:spMkLst>
            <pc:docMk/>
            <pc:sldMk cId="3326301153" sldId="299"/>
            <ac:spMk id="17" creationId="{124A0584-DC11-496E-A227-F645D970344A}"/>
          </ac:spMkLst>
        </pc:spChg>
      </pc:sldChg>
      <pc:sldChg chg="addSp delSp modSp new mod modAnim">
        <pc:chgData name="Nicolas Benech" userId="0051dd42c30e75a5" providerId="LiveId" clId="{CE430A30-6993-4E44-8041-EDA464BEC211}" dt="2020-07-20T10:18:54.398" v="4029"/>
        <pc:sldMkLst>
          <pc:docMk/>
          <pc:sldMk cId="619708125" sldId="300"/>
        </pc:sldMkLst>
        <pc:spChg chg="del">
          <ac:chgData name="Nicolas Benech" userId="0051dd42c30e75a5" providerId="LiveId" clId="{CE430A30-6993-4E44-8041-EDA464BEC211}" dt="2020-07-16T14:42:46.236" v="2719" actId="478"/>
          <ac:spMkLst>
            <pc:docMk/>
            <pc:sldMk cId="619708125" sldId="300"/>
            <ac:spMk id="2" creationId="{69CE6339-6820-4F33-8057-EF69E0D1A2E5}"/>
          </ac:spMkLst>
        </pc:spChg>
        <pc:spChg chg="del">
          <ac:chgData name="Nicolas Benech" userId="0051dd42c30e75a5" providerId="LiveId" clId="{CE430A30-6993-4E44-8041-EDA464BEC211}" dt="2020-07-16T14:42:49.867" v="2720" actId="478"/>
          <ac:spMkLst>
            <pc:docMk/>
            <pc:sldMk cId="619708125" sldId="300"/>
            <ac:spMk id="3" creationId="{8C3042B7-AF09-499F-846C-31A977EAE305}"/>
          </ac:spMkLst>
        </pc:spChg>
        <pc:spChg chg="add del mod">
          <ac:chgData name="Nicolas Benech" userId="0051dd42c30e75a5" providerId="LiveId" clId="{CE430A30-6993-4E44-8041-EDA464BEC211}" dt="2020-07-16T14:43:10.129" v="2722"/>
          <ac:spMkLst>
            <pc:docMk/>
            <pc:sldMk cId="619708125" sldId="300"/>
            <ac:spMk id="4" creationId="{4E353E53-50FB-4E9C-B2C9-4577A2A00CB7}"/>
          </ac:spMkLst>
        </pc:spChg>
        <pc:spChg chg="add mod">
          <ac:chgData name="Nicolas Benech" userId="0051dd42c30e75a5" providerId="LiveId" clId="{CE430A30-6993-4E44-8041-EDA464BEC211}" dt="2020-07-16T14:47:36.082" v="2945" actId="20577"/>
          <ac:spMkLst>
            <pc:docMk/>
            <pc:sldMk cId="619708125" sldId="300"/>
            <ac:spMk id="5" creationId="{BAFA2247-3458-4125-BC94-DE5681107A1C}"/>
          </ac:spMkLst>
        </pc:spChg>
        <pc:spChg chg="add mod">
          <ac:chgData name="Nicolas Benech" userId="0051dd42c30e75a5" providerId="LiveId" clId="{CE430A30-6993-4E44-8041-EDA464BEC211}" dt="2020-07-20T10:17:52.639" v="4020" actId="1076"/>
          <ac:spMkLst>
            <pc:docMk/>
            <pc:sldMk cId="619708125" sldId="300"/>
            <ac:spMk id="6" creationId="{44361ACE-20D1-4FF9-B823-8470E337D8C8}"/>
          </ac:spMkLst>
        </pc:spChg>
        <pc:spChg chg="add mod">
          <ac:chgData name="Nicolas Benech" userId="0051dd42c30e75a5" providerId="LiveId" clId="{CE430A30-6993-4E44-8041-EDA464BEC211}" dt="2020-07-16T14:46:49.295" v="2916" actId="20577"/>
          <ac:spMkLst>
            <pc:docMk/>
            <pc:sldMk cId="619708125" sldId="300"/>
            <ac:spMk id="7" creationId="{B125189E-BBC6-4EA0-A185-4D968D662A6F}"/>
          </ac:spMkLst>
        </pc:spChg>
        <pc:spChg chg="add mod">
          <ac:chgData name="Nicolas Benech" userId="0051dd42c30e75a5" providerId="LiveId" clId="{CE430A30-6993-4E44-8041-EDA464BEC211}" dt="2020-07-16T14:46:55.799" v="2917"/>
          <ac:spMkLst>
            <pc:docMk/>
            <pc:sldMk cId="619708125" sldId="300"/>
            <ac:spMk id="8" creationId="{2FA6CEB2-C43B-44A7-920E-08AD7C82CA42}"/>
          </ac:spMkLst>
        </pc:spChg>
        <pc:spChg chg="add mod">
          <ac:chgData name="Nicolas Benech" userId="0051dd42c30e75a5" providerId="LiveId" clId="{CE430A30-6993-4E44-8041-EDA464BEC211}" dt="2020-07-16T14:47:56.886" v="2950" actId="1076"/>
          <ac:spMkLst>
            <pc:docMk/>
            <pc:sldMk cId="619708125" sldId="300"/>
            <ac:spMk id="9" creationId="{79432360-2747-4F6C-85E5-4666C7FE3349}"/>
          </ac:spMkLst>
        </pc:spChg>
        <pc:spChg chg="add mod">
          <ac:chgData name="Nicolas Benech" userId="0051dd42c30e75a5" providerId="LiveId" clId="{CE430A30-6993-4E44-8041-EDA464BEC211}" dt="2020-07-16T14:48:07.657" v="2954" actId="20577"/>
          <ac:spMkLst>
            <pc:docMk/>
            <pc:sldMk cId="619708125" sldId="300"/>
            <ac:spMk id="10" creationId="{3F8788D1-A9D3-4605-8536-740CA170F0D9}"/>
          </ac:spMkLst>
        </pc:spChg>
        <pc:spChg chg="add mod">
          <ac:chgData name="Nicolas Benech" userId="0051dd42c30e75a5" providerId="LiveId" clId="{CE430A30-6993-4E44-8041-EDA464BEC211}" dt="2020-07-16T14:48:47.871" v="2989" actId="20577"/>
          <ac:spMkLst>
            <pc:docMk/>
            <pc:sldMk cId="619708125" sldId="300"/>
            <ac:spMk id="11" creationId="{FA9A3585-C483-41A4-AD76-F16784964A8F}"/>
          </ac:spMkLst>
        </pc:spChg>
        <pc:spChg chg="add mod">
          <ac:chgData name="Nicolas Benech" userId="0051dd42c30e75a5" providerId="LiveId" clId="{CE430A30-6993-4E44-8041-EDA464BEC211}" dt="2020-07-16T14:50:58.058" v="3089" actId="20577"/>
          <ac:spMkLst>
            <pc:docMk/>
            <pc:sldMk cId="619708125" sldId="300"/>
            <ac:spMk id="12" creationId="{66FE7D25-B9F9-461E-AD60-14D4B2D0991D}"/>
          </ac:spMkLst>
        </pc:spChg>
        <pc:spChg chg="add mod">
          <ac:chgData name="Nicolas Benech" userId="0051dd42c30e75a5" providerId="LiveId" clId="{CE430A30-6993-4E44-8041-EDA464BEC211}" dt="2020-07-16T14:59:27.929" v="3100" actId="20577"/>
          <ac:spMkLst>
            <pc:docMk/>
            <pc:sldMk cId="619708125" sldId="300"/>
            <ac:spMk id="13" creationId="{F56086AC-4BFC-452B-91FD-C92892DFCC0A}"/>
          </ac:spMkLst>
        </pc:spChg>
        <pc:spChg chg="add mod">
          <ac:chgData name="Nicolas Benech" userId="0051dd42c30e75a5" providerId="LiveId" clId="{CE430A30-6993-4E44-8041-EDA464BEC211}" dt="2020-07-16T15:00:30.034" v="3130" actId="20577"/>
          <ac:spMkLst>
            <pc:docMk/>
            <pc:sldMk cId="619708125" sldId="300"/>
            <ac:spMk id="14" creationId="{FB3D7F4F-37D6-4589-9766-EE68453D9A95}"/>
          </ac:spMkLst>
        </pc:spChg>
        <pc:spChg chg="add mod">
          <ac:chgData name="Nicolas Benech" userId="0051dd42c30e75a5" providerId="LiveId" clId="{CE430A30-6993-4E44-8041-EDA464BEC211}" dt="2020-07-16T15:01:26.519" v="3202" actId="20577"/>
          <ac:spMkLst>
            <pc:docMk/>
            <pc:sldMk cId="619708125" sldId="300"/>
            <ac:spMk id="15" creationId="{80624EDB-6433-4412-9914-F426023020E0}"/>
          </ac:spMkLst>
        </pc:spChg>
      </pc:sldChg>
      <pc:sldChg chg="addSp delSp modSp new mod modAnim">
        <pc:chgData name="Nicolas Benech" userId="0051dd42c30e75a5" providerId="LiveId" clId="{CE430A30-6993-4E44-8041-EDA464BEC211}" dt="2020-07-20T10:19:54.688" v="4034"/>
        <pc:sldMkLst>
          <pc:docMk/>
          <pc:sldMk cId="1825395355" sldId="301"/>
        </pc:sldMkLst>
        <pc:spChg chg="del">
          <ac:chgData name="Nicolas Benech" userId="0051dd42c30e75a5" providerId="LiveId" clId="{CE430A30-6993-4E44-8041-EDA464BEC211}" dt="2020-07-16T15:01:44.904" v="3204" actId="478"/>
          <ac:spMkLst>
            <pc:docMk/>
            <pc:sldMk cId="1825395355" sldId="301"/>
            <ac:spMk id="2" creationId="{7419AAEF-5F3D-44B0-AC17-E0A4A6335CD5}"/>
          </ac:spMkLst>
        </pc:spChg>
        <pc:spChg chg="del">
          <ac:chgData name="Nicolas Benech" userId="0051dd42c30e75a5" providerId="LiveId" clId="{CE430A30-6993-4E44-8041-EDA464BEC211}" dt="2020-07-16T15:01:48.038" v="3205" actId="478"/>
          <ac:spMkLst>
            <pc:docMk/>
            <pc:sldMk cId="1825395355" sldId="301"/>
            <ac:spMk id="3" creationId="{E47699F7-35FF-466A-AB02-571BCB5DCD35}"/>
          </ac:spMkLst>
        </pc:spChg>
        <pc:spChg chg="add mod">
          <ac:chgData name="Nicolas Benech" userId="0051dd42c30e75a5" providerId="LiveId" clId="{CE430A30-6993-4E44-8041-EDA464BEC211}" dt="2020-07-16T15:02:15.255" v="3209" actId="20577"/>
          <ac:spMkLst>
            <pc:docMk/>
            <pc:sldMk cId="1825395355" sldId="301"/>
            <ac:spMk id="4" creationId="{D8EA728D-D393-4725-988F-34FC43F90FEB}"/>
          </ac:spMkLst>
        </pc:spChg>
        <pc:spChg chg="add mod">
          <ac:chgData name="Nicolas Benech" userId="0051dd42c30e75a5" providerId="LiveId" clId="{CE430A30-6993-4E44-8041-EDA464BEC211}" dt="2020-07-16T15:03:15.964" v="3273" actId="1076"/>
          <ac:spMkLst>
            <pc:docMk/>
            <pc:sldMk cId="1825395355" sldId="301"/>
            <ac:spMk id="5" creationId="{A42DE711-4C31-4F3D-B510-8FB79E16D9CE}"/>
          </ac:spMkLst>
        </pc:spChg>
        <pc:spChg chg="add mod">
          <ac:chgData name="Nicolas Benech" userId="0051dd42c30e75a5" providerId="LiveId" clId="{CE430A30-6993-4E44-8041-EDA464BEC211}" dt="2020-07-16T15:03:28.463" v="3277" actId="20577"/>
          <ac:spMkLst>
            <pc:docMk/>
            <pc:sldMk cId="1825395355" sldId="301"/>
            <ac:spMk id="6" creationId="{7197D482-9B68-4A03-BBB4-0C324D782D41}"/>
          </ac:spMkLst>
        </pc:spChg>
        <pc:spChg chg="add mod">
          <ac:chgData name="Nicolas Benech" userId="0051dd42c30e75a5" providerId="LiveId" clId="{CE430A30-6993-4E44-8041-EDA464BEC211}" dt="2020-07-16T15:03:33.661" v="3279" actId="20577"/>
          <ac:spMkLst>
            <pc:docMk/>
            <pc:sldMk cId="1825395355" sldId="301"/>
            <ac:spMk id="7" creationId="{4DC12878-41DC-47D0-8189-1BDB0C05BC88}"/>
          </ac:spMkLst>
        </pc:spChg>
        <pc:spChg chg="add mod">
          <ac:chgData name="Nicolas Benech" userId="0051dd42c30e75a5" providerId="LiveId" clId="{CE430A30-6993-4E44-8041-EDA464BEC211}" dt="2020-07-16T15:10:38.761" v="3424" actId="20577"/>
          <ac:spMkLst>
            <pc:docMk/>
            <pc:sldMk cId="1825395355" sldId="301"/>
            <ac:spMk id="8" creationId="{E70707B8-CE4F-439F-B18D-8B17DF2EC38A}"/>
          </ac:spMkLst>
        </pc:spChg>
        <pc:spChg chg="add mod">
          <ac:chgData name="Nicolas Benech" userId="0051dd42c30e75a5" providerId="LiveId" clId="{CE430A30-6993-4E44-8041-EDA464BEC211}" dt="2020-07-16T15:05:17.196" v="3389" actId="20577"/>
          <ac:spMkLst>
            <pc:docMk/>
            <pc:sldMk cId="1825395355" sldId="301"/>
            <ac:spMk id="9" creationId="{4F1B5EE8-152F-48EE-B971-0CDE4DAD378E}"/>
          </ac:spMkLst>
        </pc:spChg>
        <pc:spChg chg="add mod">
          <ac:chgData name="Nicolas Benech" userId="0051dd42c30e75a5" providerId="LiveId" clId="{CE430A30-6993-4E44-8041-EDA464BEC211}" dt="2020-07-16T15:05:50.802" v="3399" actId="20577"/>
          <ac:spMkLst>
            <pc:docMk/>
            <pc:sldMk cId="1825395355" sldId="301"/>
            <ac:spMk id="10" creationId="{74455A10-FE51-4015-A8A8-F34E6185ADDD}"/>
          </ac:spMkLst>
        </pc:spChg>
        <pc:spChg chg="add mod">
          <ac:chgData name="Nicolas Benech" userId="0051dd42c30e75a5" providerId="LiveId" clId="{CE430A30-6993-4E44-8041-EDA464BEC211}" dt="2020-07-16T15:13:05.265" v="3477" actId="1076"/>
          <ac:spMkLst>
            <pc:docMk/>
            <pc:sldMk cId="1825395355" sldId="301"/>
            <ac:spMk id="13" creationId="{4A7FD22B-2F20-4735-9CAB-AF9D17C62804}"/>
          </ac:spMkLst>
        </pc:spChg>
        <pc:picChg chg="add mod">
          <ac:chgData name="Nicolas Benech" userId="0051dd42c30e75a5" providerId="LiveId" clId="{CE430A30-6993-4E44-8041-EDA464BEC211}" dt="2020-07-17T09:59:09.549" v="3483" actId="1076"/>
          <ac:picMkLst>
            <pc:docMk/>
            <pc:sldMk cId="1825395355" sldId="301"/>
            <ac:picMk id="3" creationId="{9E6275AA-01FE-4520-96A4-12DA7FDF0A9B}"/>
          </ac:picMkLst>
        </pc:picChg>
        <pc:picChg chg="add mod">
          <ac:chgData name="Nicolas Benech" userId="0051dd42c30e75a5" providerId="LiveId" clId="{CE430A30-6993-4E44-8041-EDA464BEC211}" dt="2020-07-17T09:57:52.377" v="3479" actId="1076"/>
          <ac:picMkLst>
            <pc:docMk/>
            <pc:sldMk cId="1825395355" sldId="301"/>
            <ac:picMk id="12" creationId="{7790283E-51F7-4265-ABDC-B17D982B0A59}"/>
          </ac:picMkLst>
        </pc:picChg>
      </pc:sldChg>
      <pc:sldChg chg="addSp delSp modSp new del mod setBg">
        <pc:chgData name="Nicolas Benech" userId="0051dd42c30e75a5" providerId="LiveId" clId="{CE430A30-6993-4E44-8041-EDA464BEC211}" dt="2020-07-20T10:21:30.751" v="4049" actId="47"/>
        <pc:sldMkLst>
          <pc:docMk/>
          <pc:sldMk cId="3503369754" sldId="302"/>
        </pc:sldMkLst>
        <pc:spChg chg="del mod">
          <ac:chgData name="Nicolas Benech" userId="0051dd42c30e75a5" providerId="LiveId" clId="{CE430A30-6993-4E44-8041-EDA464BEC211}" dt="2020-07-17T09:59:54.143" v="3486" actId="478"/>
          <ac:spMkLst>
            <pc:docMk/>
            <pc:sldMk cId="3503369754" sldId="302"/>
            <ac:spMk id="2" creationId="{57D29C73-6CE0-4A5B-98D1-0A77B5BF16EC}"/>
          </ac:spMkLst>
        </pc:spChg>
        <pc:spChg chg="del">
          <ac:chgData name="Nicolas Benech" userId="0051dd42c30e75a5" providerId="LiveId" clId="{CE430A30-6993-4E44-8041-EDA464BEC211}" dt="2020-07-17T09:59:58.007" v="3487" actId="478"/>
          <ac:spMkLst>
            <pc:docMk/>
            <pc:sldMk cId="3503369754" sldId="302"/>
            <ac:spMk id="3" creationId="{166A5178-5C68-4F78-AC7B-F6B5AD6E9276}"/>
          </ac:spMkLst>
        </pc:spChg>
        <pc:spChg chg="add mod">
          <ac:chgData name="Nicolas Benech" userId="0051dd42c30e75a5" providerId="LiveId" clId="{CE430A30-6993-4E44-8041-EDA464BEC211}" dt="2020-07-20T10:20:12.712" v="4035" actId="21"/>
          <ac:spMkLst>
            <pc:docMk/>
            <pc:sldMk cId="3503369754" sldId="302"/>
            <ac:spMk id="6" creationId="{7D37728C-85FA-4694-AB21-A72401FEEC52}"/>
          </ac:spMkLst>
        </pc:spChg>
        <pc:spChg chg="add">
          <ac:chgData name="Nicolas Benech" userId="0051dd42c30e75a5" providerId="LiveId" clId="{CE430A30-6993-4E44-8041-EDA464BEC211}" dt="2020-07-17T13:25:06.678" v="3929" actId="26606"/>
          <ac:spMkLst>
            <pc:docMk/>
            <pc:sldMk cId="3503369754" sldId="302"/>
            <ac:spMk id="11" creationId="{99899462-FC16-43B0-966B-FCA263450716}"/>
          </ac:spMkLst>
        </pc:spChg>
        <pc:picChg chg="add mod">
          <ac:chgData name="Nicolas Benech" userId="0051dd42c30e75a5" providerId="LiveId" clId="{CE430A30-6993-4E44-8041-EDA464BEC211}" dt="2020-07-17T13:25:37.228" v="3936" actId="1076"/>
          <ac:picMkLst>
            <pc:docMk/>
            <pc:sldMk cId="3503369754" sldId="302"/>
            <ac:picMk id="3" creationId="{3DDF9CB0-3EBD-4672-9A59-99189770718E}"/>
          </ac:picMkLst>
        </pc:picChg>
        <pc:picChg chg="add mod ord">
          <ac:chgData name="Nicolas Benech" userId="0051dd42c30e75a5" providerId="LiveId" clId="{CE430A30-6993-4E44-8041-EDA464BEC211}" dt="2020-07-17T13:25:11.290" v="3930" actId="1076"/>
          <ac:picMkLst>
            <pc:docMk/>
            <pc:sldMk cId="3503369754" sldId="302"/>
            <ac:picMk id="5" creationId="{9708D8BC-5939-401C-A7A5-5A6F5355A24D}"/>
          </ac:picMkLst>
        </pc:picChg>
        <pc:cxnChg chg="add">
          <ac:chgData name="Nicolas Benech" userId="0051dd42c30e75a5" providerId="LiveId" clId="{CE430A30-6993-4E44-8041-EDA464BEC211}" dt="2020-07-17T13:25:06.678" v="3929" actId="26606"/>
          <ac:cxnSpMkLst>
            <pc:docMk/>
            <pc:sldMk cId="3503369754" sldId="302"/>
            <ac:cxnSpMk id="13" creationId="{AAFEA932-2DF1-410C-A00A-7A1E7DBF7511}"/>
          </ac:cxnSpMkLst>
        </pc:cxnChg>
      </pc:sldChg>
      <pc:sldChg chg="addSp delSp modSp new mod modAnim">
        <pc:chgData name="Nicolas Benech" userId="0051dd42c30e75a5" providerId="LiveId" clId="{CE430A30-6993-4E44-8041-EDA464BEC211}" dt="2020-07-20T10:23:40.243" v="4080"/>
        <pc:sldMkLst>
          <pc:docMk/>
          <pc:sldMk cId="365833678" sldId="303"/>
        </pc:sldMkLst>
        <pc:spChg chg="del">
          <ac:chgData name="Nicolas Benech" userId="0051dd42c30e75a5" providerId="LiveId" clId="{CE430A30-6993-4E44-8041-EDA464BEC211}" dt="2020-07-17T10:05:43.878" v="3662" actId="478"/>
          <ac:spMkLst>
            <pc:docMk/>
            <pc:sldMk cId="365833678" sldId="303"/>
            <ac:spMk id="2" creationId="{5326024F-1AD0-42D4-9F91-D54AE05BA391}"/>
          </ac:spMkLst>
        </pc:spChg>
        <pc:spChg chg="add mod">
          <ac:chgData name="Nicolas Benech" userId="0051dd42c30e75a5" providerId="LiveId" clId="{CE430A30-6993-4E44-8041-EDA464BEC211}" dt="2020-07-20T10:23:28.837" v="4079" actId="1076"/>
          <ac:spMkLst>
            <pc:docMk/>
            <pc:sldMk cId="365833678" sldId="303"/>
            <ac:spMk id="2" creationId="{96CE8E2D-BDF2-4841-B26C-03D07BA3D333}"/>
          </ac:spMkLst>
        </pc:spChg>
        <pc:spChg chg="del">
          <ac:chgData name="Nicolas Benech" userId="0051dd42c30e75a5" providerId="LiveId" clId="{CE430A30-6993-4E44-8041-EDA464BEC211}" dt="2020-07-17T10:05:47.929" v="3663" actId="478"/>
          <ac:spMkLst>
            <pc:docMk/>
            <pc:sldMk cId="365833678" sldId="303"/>
            <ac:spMk id="3" creationId="{11F7992B-4D1E-4449-9D33-55D2F5B8190D}"/>
          </ac:spMkLst>
        </pc:spChg>
        <pc:spChg chg="add mod">
          <ac:chgData name="Nicolas Benech" userId="0051dd42c30e75a5" providerId="LiveId" clId="{CE430A30-6993-4E44-8041-EDA464BEC211}" dt="2020-07-17T10:06:39.732" v="3710" actId="1076"/>
          <ac:spMkLst>
            <pc:docMk/>
            <pc:sldMk cId="365833678" sldId="303"/>
            <ac:spMk id="4" creationId="{51EE88DA-8D02-47C4-935B-69CBFB95AB35}"/>
          </ac:spMkLst>
        </pc:spChg>
        <pc:spChg chg="add mod">
          <ac:chgData name="Nicolas Benech" userId="0051dd42c30e75a5" providerId="LiveId" clId="{CE430A30-6993-4E44-8041-EDA464BEC211}" dt="2020-07-17T10:10:51.390" v="3752" actId="1076"/>
          <ac:spMkLst>
            <pc:docMk/>
            <pc:sldMk cId="365833678" sldId="303"/>
            <ac:spMk id="5" creationId="{3B091CD6-F0BE-426B-B9EA-E887800EA702}"/>
          </ac:spMkLst>
        </pc:spChg>
        <pc:spChg chg="add mod">
          <ac:chgData name="Nicolas Benech" userId="0051dd42c30e75a5" providerId="LiveId" clId="{CE430A30-6993-4E44-8041-EDA464BEC211}" dt="2020-07-17T10:12:21.300" v="3870" actId="1076"/>
          <ac:spMkLst>
            <pc:docMk/>
            <pc:sldMk cId="365833678" sldId="303"/>
            <ac:spMk id="6" creationId="{DE8FA5C2-76CC-4818-B8A8-52D79CE56EC0}"/>
          </ac:spMkLst>
        </pc:spChg>
        <pc:grpChg chg="add mod">
          <ac:chgData name="Nicolas Benech" userId="0051dd42c30e75a5" providerId="LiveId" clId="{CE430A30-6993-4E44-8041-EDA464BEC211}" dt="2020-07-20T10:23:28.837" v="4079" actId="1076"/>
          <ac:grpSpMkLst>
            <pc:docMk/>
            <pc:sldMk cId="365833678" sldId="303"/>
            <ac:grpSpMk id="3" creationId="{1FCBAC13-80AB-4BEA-970C-A0FB5C721657}"/>
          </ac:grpSpMkLst>
        </pc:grpChg>
        <pc:picChg chg="add mod">
          <ac:chgData name="Nicolas Benech" userId="0051dd42c30e75a5" providerId="LiveId" clId="{CE430A30-6993-4E44-8041-EDA464BEC211}" dt="2020-07-20T10:23:28.837" v="4079" actId="1076"/>
          <ac:picMkLst>
            <pc:docMk/>
            <pc:sldMk cId="365833678" sldId="303"/>
            <ac:picMk id="2050" creationId="{F467CA76-35C2-4093-AB33-7A7A7B0D7FDC}"/>
          </ac:picMkLst>
        </pc:picChg>
      </pc:sldChg>
      <pc:sldChg chg="addSp delSp modSp new mod setBg modAnim">
        <pc:chgData name="Nicolas Benech" userId="0051dd42c30e75a5" providerId="LiveId" clId="{CE430A30-6993-4E44-8041-EDA464BEC211}" dt="2020-07-20T13:35:58.867" v="4137"/>
        <pc:sldMkLst>
          <pc:docMk/>
          <pc:sldMk cId="2380121723" sldId="304"/>
        </pc:sldMkLst>
        <pc:spChg chg="add mod">
          <ac:chgData name="Nicolas Benech" userId="0051dd42c30e75a5" providerId="LiveId" clId="{CE430A30-6993-4E44-8041-EDA464BEC211}" dt="2020-07-20T13:35:17.780" v="4126" actId="1076"/>
          <ac:spMkLst>
            <pc:docMk/>
            <pc:sldMk cId="2380121723" sldId="304"/>
            <ac:spMk id="2" creationId="{1141CC49-5B60-49B6-BEF8-4F8AC6293CCE}"/>
          </ac:spMkLst>
        </pc:spChg>
        <pc:spChg chg="del">
          <ac:chgData name="Nicolas Benech" userId="0051dd42c30e75a5" providerId="LiveId" clId="{CE430A30-6993-4E44-8041-EDA464BEC211}" dt="2020-07-17T10:14:15.165" v="3872" actId="478"/>
          <ac:spMkLst>
            <pc:docMk/>
            <pc:sldMk cId="2380121723" sldId="304"/>
            <ac:spMk id="2" creationId="{A465E3F0-8EFF-40CB-900F-1BD92D66E460}"/>
          </ac:spMkLst>
        </pc:spChg>
        <pc:spChg chg="del">
          <ac:chgData name="Nicolas Benech" userId="0051dd42c30e75a5" providerId="LiveId" clId="{CE430A30-6993-4E44-8041-EDA464BEC211}" dt="2020-07-17T10:14:18.714" v="3873" actId="478"/>
          <ac:spMkLst>
            <pc:docMk/>
            <pc:sldMk cId="2380121723" sldId="304"/>
            <ac:spMk id="3" creationId="{937B7B91-DD03-4EF9-9070-9D6DA1FBD1E5}"/>
          </ac:spMkLst>
        </pc:spChg>
        <pc:spChg chg="add mod">
          <ac:chgData name="Nicolas Benech" userId="0051dd42c30e75a5" providerId="LiveId" clId="{CE430A30-6993-4E44-8041-EDA464BEC211}" dt="2020-07-20T13:19:16.866" v="4108" actId="20577"/>
          <ac:spMkLst>
            <pc:docMk/>
            <pc:sldMk cId="2380121723" sldId="304"/>
            <ac:spMk id="4" creationId="{0B0696B5-3D4F-4DC3-A06D-15DE47618031}"/>
          </ac:spMkLst>
        </pc:spChg>
        <pc:spChg chg="add del mod">
          <ac:chgData name="Nicolas Benech" userId="0051dd42c30e75a5" providerId="LiveId" clId="{CE430A30-6993-4E44-8041-EDA464BEC211}" dt="2020-07-20T13:33:45.114" v="4123" actId="478"/>
          <ac:spMkLst>
            <pc:docMk/>
            <pc:sldMk cId="2380121723" sldId="304"/>
            <ac:spMk id="5" creationId="{26A5A7B8-6840-4792-8D61-E76519C73EDF}"/>
          </ac:spMkLst>
        </pc:spChg>
        <pc:spChg chg="add del">
          <ac:chgData name="Nicolas Benech" userId="0051dd42c30e75a5" providerId="LiveId" clId="{CE430A30-6993-4E44-8041-EDA464BEC211}" dt="2020-07-17T10:14:54.072" v="3877" actId="26606"/>
          <ac:spMkLst>
            <pc:docMk/>
            <pc:sldMk cId="2380121723" sldId="304"/>
            <ac:spMk id="71" creationId="{57845966-6EFC-468A-9CC7-BAB4B95854E7}"/>
          </ac:spMkLst>
        </pc:spChg>
        <pc:spChg chg="add del">
          <ac:chgData name="Nicolas Benech" userId="0051dd42c30e75a5" providerId="LiveId" clId="{CE430A30-6993-4E44-8041-EDA464BEC211}" dt="2020-07-17T10:14:54.072" v="3877" actId="26606"/>
          <ac:spMkLst>
            <pc:docMk/>
            <pc:sldMk cId="2380121723" sldId="304"/>
            <ac:spMk id="75" creationId="{ADAD1991-FFD1-4E94-ABAB-7560D33008E4}"/>
          </ac:spMkLst>
        </pc:spChg>
        <pc:spChg chg="add del">
          <ac:chgData name="Nicolas Benech" userId="0051dd42c30e75a5" providerId="LiveId" clId="{CE430A30-6993-4E44-8041-EDA464BEC211}" dt="2020-07-17T10:14:56.906" v="3879" actId="26606"/>
          <ac:spMkLst>
            <pc:docMk/>
            <pc:sldMk cId="2380121723" sldId="304"/>
            <ac:spMk id="1028" creationId="{82A5F716-98EF-42EF-A471-87C6DFDCC799}"/>
          </ac:spMkLst>
        </pc:spChg>
        <pc:spChg chg="add del">
          <ac:chgData name="Nicolas Benech" userId="0051dd42c30e75a5" providerId="LiveId" clId="{CE430A30-6993-4E44-8041-EDA464BEC211}" dt="2020-07-17T10:14:56.906" v="3879" actId="26606"/>
          <ac:spMkLst>
            <pc:docMk/>
            <pc:sldMk cId="2380121723" sldId="304"/>
            <ac:spMk id="1029" creationId="{B87687D8-4EF1-4EF2-BF7E-74BB4A3D1806}"/>
          </ac:spMkLst>
        </pc:spChg>
        <pc:spChg chg="add del">
          <ac:chgData name="Nicolas Benech" userId="0051dd42c30e75a5" providerId="LiveId" clId="{CE430A30-6993-4E44-8041-EDA464BEC211}" dt="2020-07-17T10:15:09.353" v="3881" actId="26606"/>
          <ac:spMkLst>
            <pc:docMk/>
            <pc:sldMk cId="2380121723" sldId="304"/>
            <ac:spMk id="1031" creationId="{22F15A2D-2324-487D-A02A-BF46C5C580EB}"/>
          </ac:spMkLst>
        </pc:spChg>
        <pc:spChg chg="add del">
          <ac:chgData name="Nicolas Benech" userId="0051dd42c30e75a5" providerId="LiveId" clId="{CE430A30-6993-4E44-8041-EDA464BEC211}" dt="2020-07-17T10:15:09.353" v="3881" actId="26606"/>
          <ac:spMkLst>
            <pc:docMk/>
            <pc:sldMk cId="2380121723" sldId="304"/>
            <ac:spMk id="1032" creationId="{2AEAFA59-923A-4F54-8B49-44C970BCC323}"/>
          </ac:spMkLst>
        </pc:spChg>
        <pc:spChg chg="add del">
          <ac:chgData name="Nicolas Benech" userId="0051dd42c30e75a5" providerId="LiveId" clId="{CE430A30-6993-4E44-8041-EDA464BEC211}" dt="2020-07-17T10:15:09.353" v="3881" actId="26606"/>
          <ac:spMkLst>
            <pc:docMk/>
            <pc:sldMk cId="2380121723" sldId="304"/>
            <ac:spMk id="1033" creationId="{C37E9D4B-7BFA-4D10-B666-547BAC499469}"/>
          </ac:spMkLst>
        </pc:spChg>
        <pc:picChg chg="add mod">
          <ac:chgData name="Nicolas Benech" userId="0051dd42c30e75a5" providerId="LiveId" clId="{CE430A30-6993-4E44-8041-EDA464BEC211}" dt="2020-07-20T13:33:36.847" v="4119" actId="1076"/>
          <ac:picMkLst>
            <pc:docMk/>
            <pc:sldMk cId="2380121723" sldId="304"/>
            <ac:picMk id="3" creationId="{FA82B701-2044-4CCF-AC00-30ED372E24F0}"/>
          </ac:picMkLst>
        </pc:picChg>
        <pc:picChg chg="add mod">
          <ac:chgData name="Nicolas Benech" userId="0051dd42c30e75a5" providerId="LiveId" clId="{CE430A30-6993-4E44-8041-EDA464BEC211}" dt="2020-07-20T13:34:09.546" v="4125" actId="1076"/>
          <ac:picMkLst>
            <pc:docMk/>
            <pc:sldMk cId="2380121723" sldId="304"/>
            <ac:picMk id="6" creationId="{349E3876-4BD5-4E6F-AB9F-6408B6A02C41}"/>
          </ac:picMkLst>
        </pc:picChg>
        <pc:picChg chg="add del">
          <ac:chgData name="Nicolas Benech" userId="0051dd42c30e75a5" providerId="LiveId" clId="{CE430A30-6993-4E44-8041-EDA464BEC211}" dt="2020-07-17T10:14:54.072" v="3877" actId="26606"/>
          <ac:picMkLst>
            <pc:docMk/>
            <pc:sldMk cId="2380121723" sldId="304"/>
            <ac:picMk id="73" creationId="{75554383-98AF-4A47-BB65-705FAAA4BE6A}"/>
          </ac:picMkLst>
        </pc:picChg>
        <pc:picChg chg="add mod">
          <ac:chgData name="Nicolas Benech" userId="0051dd42c30e75a5" providerId="LiveId" clId="{CE430A30-6993-4E44-8041-EDA464BEC211}" dt="2020-07-20T13:18:50.182" v="4091" actId="1076"/>
          <ac:picMkLst>
            <pc:docMk/>
            <pc:sldMk cId="2380121723" sldId="304"/>
            <ac:picMk id="1026" creationId="{19F0D2E3-338A-4D11-A06D-333053BEBD05}"/>
          </ac:picMkLst>
        </pc:picChg>
        <pc:picChg chg="add mod">
          <ac:chgData name="Nicolas Benech" userId="0051dd42c30e75a5" providerId="LiveId" clId="{CE430A30-6993-4E44-8041-EDA464BEC211}" dt="2020-07-20T13:33:38.166" v="4120" actId="1076"/>
          <ac:picMkLst>
            <pc:docMk/>
            <pc:sldMk cId="2380121723" sldId="304"/>
            <ac:picMk id="1028" creationId="{07B54CAF-12FD-4933-8F95-A2107F3BA8F5}"/>
          </ac:picMkLst>
        </pc:picChg>
        <pc:picChg chg="add mod">
          <ac:chgData name="Nicolas Benech" userId="0051dd42c30e75a5" providerId="LiveId" clId="{CE430A30-6993-4E44-8041-EDA464BEC211}" dt="2020-07-20T13:33:39.611" v="4121" actId="1076"/>
          <ac:picMkLst>
            <pc:docMk/>
            <pc:sldMk cId="2380121723" sldId="304"/>
            <ac:picMk id="1030" creationId="{29D0CE5E-2C50-49EC-A670-6704C4741FCB}"/>
          </ac:picMkLst>
        </pc:picChg>
      </pc:sldChg>
      <pc:sldChg chg="addSp delSp modSp new mod modAnim">
        <pc:chgData name="Nicolas Benech" userId="0051dd42c30e75a5" providerId="LiveId" clId="{CE430A30-6993-4E44-8041-EDA464BEC211}" dt="2020-07-20T10:22:16.819" v="4072" actId="20577"/>
        <pc:sldMkLst>
          <pc:docMk/>
          <pc:sldMk cId="3298733377" sldId="305"/>
        </pc:sldMkLst>
        <pc:spChg chg="del">
          <ac:chgData name="Nicolas Benech" userId="0051dd42c30e75a5" providerId="LiveId" clId="{CE430A30-6993-4E44-8041-EDA464BEC211}" dt="2020-07-17T10:17:16.160" v="3885" actId="478"/>
          <ac:spMkLst>
            <pc:docMk/>
            <pc:sldMk cId="3298733377" sldId="305"/>
            <ac:spMk id="2" creationId="{5FBB1926-AA02-4F7A-9E82-AF3DBFE0E662}"/>
          </ac:spMkLst>
        </pc:spChg>
        <pc:spChg chg="add mod">
          <ac:chgData name="Nicolas Benech" userId="0051dd42c30e75a5" providerId="LiveId" clId="{CE430A30-6993-4E44-8041-EDA464BEC211}" dt="2020-07-20T10:22:16.819" v="4072" actId="20577"/>
          <ac:spMkLst>
            <pc:docMk/>
            <pc:sldMk cId="3298733377" sldId="305"/>
            <ac:spMk id="2" creationId="{64784B31-0E97-452C-8C79-4B36A10D4A1F}"/>
          </ac:spMkLst>
        </pc:spChg>
        <pc:spChg chg="del">
          <ac:chgData name="Nicolas Benech" userId="0051dd42c30e75a5" providerId="LiveId" clId="{CE430A30-6993-4E44-8041-EDA464BEC211}" dt="2020-07-17T10:17:17.959" v="3886" actId="478"/>
          <ac:spMkLst>
            <pc:docMk/>
            <pc:sldMk cId="3298733377" sldId="305"/>
            <ac:spMk id="3" creationId="{162E84D9-8790-43CB-AFD4-DCC476825A30}"/>
          </ac:spMkLst>
        </pc:spChg>
        <pc:picChg chg="add mod">
          <ac:chgData name="Nicolas Benech" userId="0051dd42c30e75a5" providerId="LiveId" clId="{CE430A30-6993-4E44-8041-EDA464BEC211}" dt="2020-07-17T10:17:33.513" v="3887"/>
          <ac:picMkLst>
            <pc:docMk/>
            <pc:sldMk cId="3298733377" sldId="305"/>
            <ac:picMk id="4" creationId="{488B6A42-558B-47F2-BBED-A66E9D72FE70}"/>
          </ac:picMkLst>
        </pc:picChg>
      </pc:sldChg>
      <pc:sldChg chg="addSp delSp modSp new mod modAnim">
        <pc:chgData name="Nicolas Benech" userId="0051dd42c30e75a5" providerId="LiveId" clId="{CE430A30-6993-4E44-8041-EDA464BEC211}" dt="2020-07-20T10:23:52.025" v="4082"/>
        <pc:sldMkLst>
          <pc:docMk/>
          <pc:sldMk cId="4092960775" sldId="306"/>
        </pc:sldMkLst>
        <pc:spChg chg="del">
          <ac:chgData name="Nicolas Benech" userId="0051dd42c30e75a5" providerId="LiveId" clId="{CE430A30-6993-4E44-8041-EDA464BEC211}" dt="2020-07-20T10:20:29.063" v="4037" actId="478"/>
          <ac:spMkLst>
            <pc:docMk/>
            <pc:sldMk cId="4092960775" sldId="306"/>
            <ac:spMk id="2" creationId="{DB2339E6-5C34-443C-AB2F-51D9350CB397}"/>
          </ac:spMkLst>
        </pc:spChg>
        <pc:spChg chg="del">
          <ac:chgData name="Nicolas Benech" userId="0051dd42c30e75a5" providerId="LiveId" clId="{CE430A30-6993-4E44-8041-EDA464BEC211}" dt="2020-07-20T10:20:30.791" v="4038" actId="478"/>
          <ac:spMkLst>
            <pc:docMk/>
            <pc:sldMk cId="4092960775" sldId="306"/>
            <ac:spMk id="3" creationId="{C7D2315B-C8C7-479B-B634-26677CC8221F}"/>
          </ac:spMkLst>
        </pc:spChg>
        <pc:spChg chg="add mod">
          <ac:chgData name="Nicolas Benech" userId="0051dd42c30e75a5" providerId="LiveId" clId="{CE430A30-6993-4E44-8041-EDA464BEC211}" dt="2020-07-20T10:20:55.834" v="4042" actId="1076"/>
          <ac:spMkLst>
            <pc:docMk/>
            <pc:sldMk cId="4092960775" sldId="306"/>
            <ac:spMk id="4" creationId="{842B335F-D42C-4EFE-A1AC-B757DD63EB47}"/>
          </ac:spMkLst>
        </pc:spChg>
        <pc:picChg chg="add mod">
          <ac:chgData name="Nicolas Benech" userId="0051dd42c30e75a5" providerId="LiveId" clId="{CE430A30-6993-4E44-8041-EDA464BEC211}" dt="2020-07-20T10:21:13.231" v="4045" actId="1076"/>
          <ac:picMkLst>
            <pc:docMk/>
            <pc:sldMk cId="4092960775" sldId="306"/>
            <ac:picMk id="5" creationId="{1261FB6E-25A2-44DB-ADC5-125A72BDDA37}"/>
          </ac:picMkLst>
        </pc:picChg>
        <pc:picChg chg="add mod">
          <ac:chgData name="Nicolas Benech" userId="0051dd42c30e75a5" providerId="LiveId" clId="{CE430A30-6993-4E44-8041-EDA464BEC211}" dt="2020-07-20T10:21:25.907" v="4048" actId="1076"/>
          <ac:picMkLst>
            <pc:docMk/>
            <pc:sldMk cId="4092960775" sldId="306"/>
            <ac:picMk id="6" creationId="{AA07CCB2-5A77-4F13-8E7F-8521DCC6EF3E}"/>
          </ac:picMkLst>
        </pc:picChg>
      </pc:sldChg>
    </pc:docChg>
  </pc:docChgLst>
  <pc:docChgLst>
    <pc:chgData name="Nicolas Benech" userId="0051dd42c30e75a5" providerId="LiveId" clId="{E98D12D0-7ADE-4B60-B069-7DAC0DAA49F3}"/>
    <pc:docChg chg="custSel modSld">
      <pc:chgData name="Nicolas Benech" userId="0051dd42c30e75a5" providerId="LiveId" clId="{E98D12D0-7ADE-4B60-B069-7DAC0DAA49F3}" dt="2021-06-28T13:59:19.417" v="0" actId="478"/>
      <pc:docMkLst>
        <pc:docMk/>
      </pc:docMkLst>
      <pc:sldChg chg="delSp mod delAnim">
        <pc:chgData name="Nicolas Benech" userId="0051dd42c30e75a5" providerId="LiveId" clId="{E98D12D0-7ADE-4B60-B069-7DAC0DAA49F3}" dt="2021-06-28T13:59:19.417" v="0" actId="478"/>
        <pc:sldMkLst>
          <pc:docMk/>
          <pc:sldMk cId="3787233316" sldId="298"/>
        </pc:sldMkLst>
        <pc:spChg chg="del">
          <ac:chgData name="Nicolas Benech" userId="0051dd42c30e75a5" providerId="LiveId" clId="{E98D12D0-7ADE-4B60-B069-7DAC0DAA49F3}" dt="2021-06-28T13:59:19.417" v="0" actId="478"/>
          <ac:spMkLst>
            <pc:docMk/>
            <pc:sldMk cId="3787233316" sldId="298"/>
            <ac:spMk id="18" creationId="{952B36AA-A3FC-4581-B645-02BCC8617ED3}"/>
          </ac:spMkLst>
        </pc:spChg>
      </pc:sldChg>
    </pc:docChg>
  </pc:docChgLst>
  <pc:docChgLst>
    <pc:chgData name="Nicolas Benech" userId="0051dd42c30e75a5" providerId="LiveId" clId="{15AC9A0A-5809-4AFF-B9B4-7C4A946FE11E}"/>
    <pc:docChg chg="addSld modSld">
      <pc:chgData name="Nicolas Benech" userId="0051dd42c30e75a5" providerId="LiveId" clId="{15AC9A0A-5809-4AFF-B9B4-7C4A946FE11E}" dt="2024-06-26T13:35:40.393" v="0"/>
      <pc:docMkLst>
        <pc:docMk/>
      </pc:docMkLst>
      <pc:sldChg chg="add">
        <pc:chgData name="Nicolas Benech" userId="0051dd42c30e75a5" providerId="LiveId" clId="{15AC9A0A-5809-4AFF-B9B4-7C4A946FE11E}" dt="2024-06-26T13:35:40.393" v="0"/>
        <pc:sldMkLst>
          <pc:docMk/>
          <pc:sldMk cId="1668879388" sldId="282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826811037" sldId="285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2472444560" sldId="286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4112600125" sldId="287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210733402" sldId="288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479312939" sldId="289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3151715691" sldId="290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2374506123" sldId="291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2588007757" sldId="292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4179429796" sldId="293"/>
        </pc:sldMkLst>
      </pc:sldChg>
      <pc:sldChg chg="add">
        <pc:chgData name="Nicolas Benech" userId="0051dd42c30e75a5" providerId="LiveId" clId="{15AC9A0A-5809-4AFF-B9B4-7C4A946FE11E}" dt="2024-06-26T13:35:40.393" v="0"/>
        <pc:sldMkLst>
          <pc:docMk/>
          <pc:sldMk cId="2925649456" sldId="307"/>
        </pc:sldMkLst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7-24T12:47:09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87 372 848 0 0,'0'15'2427'0'0,"-1"3"-888"0"0,-22-92-1769 0 0,16 57-168 0 0,1-1-1 0 0,1 0 0 0 0,-6-35 0 0 0,6 28 11 0 0,-3-12 107 0 0,3 18 242 0 0,1 1 0 0 0,1 0 0 0 0,-1-22 0 0 0,-1-27-1267 0 0,5 66 1284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489EB6D-D11F-4307-88EF-1D65CCCC42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3822BB-9228-47C8-AE71-0DE1F1F622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80FC51B-84DE-4164-9EFA-6B3D8CF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CACBA9-B7E8-452E-82B7-F85911CC0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3D8537-5332-4252-91C9-60DDA5219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823966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E673CF-BF1F-4FB4-AEB4-960E8A0D3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E861907-C623-4637-A102-A90805BDE8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1FCEC5-6D61-4EB1-9EE4-7BC6C5DB0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DE3772-FE26-41D8-9964-0DEEB7A7E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8405B40-606B-4637-B7B1-0587CC9C5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642073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7853EF6-6531-4058-B924-D3F90B06ACF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A65C5DC-D9D7-4F07-81A1-04F51EC53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8B856DF-6380-4BD8-ADF3-9AC1810B7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9834BA6-158B-4206-99E4-5A4639F67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B8C26F-892B-4BFD-8FA7-D6BC9F79E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57196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CBE0C8-2707-4991-AB59-DD6FC2DE0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315B2F2-D375-4F95-BED3-5A7967FD09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F072A1-81A1-438B-BAB1-3308747EA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188CB0B-0363-4FE6-9A3B-A0CE2EC39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5E543FD-5FA1-43DA-8BBD-5EFE868D7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4994760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81623-315D-49A6-9EC9-EBB11B305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E58DE8-9ECA-46B0-A445-AED048A2C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A2545F-A764-4500-973F-0C03CCBAA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2EDA56-05B1-43E3-8E95-D9CE2E93E9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DEE321-663C-4042-8967-E0D3045FD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978607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6770-2AF9-43EE-89E8-B496B7689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C8B44C-636E-4E0C-AF68-936F8D5D29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9248208-82DB-4A73-B259-8A186E2C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F7F38B0-037A-4136-9A8C-7A572ECF35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BA69750-6765-4529-96CF-4D7931D1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47C8E63-D01F-43C3-974D-C3C883C74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9393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117135B-029C-494F-BCBE-4A458C2E1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2E7C486-0614-4BE7-AC9A-8D3392F5B7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120BD60-32C3-4ABE-B313-C2E59D8D4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DFBD676-33AA-4EDB-AC1C-E3B5BC652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59D1FCD-F91C-4D74-9254-ED0533CFC6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2EDA27D-4056-45EB-BF20-1253C75C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3D83F26-8400-4D01-8A2B-4BB94677F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1D095FB-4EDE-4125-92BF-D10344641D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333433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E7623A-754F-4577-8374-FA9E75A6D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493670C-6570-4FE3-82CC-6711D2C773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FC121CA-CB6A-4A2A-B886-6CE7039EDF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D3875A37-A5EE-41B8-B06D-7C9D5EF8B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95907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71CD02D-24C2-454A-A8E8-48ED01CF3E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F94C432-DAE8-4664-8B29-9600CBA4D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E88FBDA-A0BF-4006-BD8C-B6F270227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7540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34AF21-2918-4962-A182-19768FEAD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987E2F-5E01-41FE-881C-75FB50FAFE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36B85B3-7A3F-4034-A1D1-E1E93AC334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2A3615E-D9AC-4B0B-A55F-465EDF9B2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F3ACFB-F2A2-409A-A197-FA8E498436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B8A11E2-88CA-4579-B2CF-CF290A9FC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399219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ADDC334-B463-4B10-AF18-C25F9EA549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BE07F12F-B059-4133-BEA7-494E7BCBAB3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30CEDEB-0E29-4818-A95C-A0791C92E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E908BC5-272A-4354-9D9D-F97FE1F4B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B3ECAC-F5E7-4836-8275-9F764F49CB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1887E1-1FE0-4D78-BFE0-DD0E841C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1473712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45A827D-A8B7-4B10-99BF-97912175E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1C435F-B4BE-4F18-8FCD-2F6ADC7B34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41BB6C4-B903-4FC2-8828-09D9FB7EC6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DD1173-0247-4C8A-B7C8-9AA1EE4F9E60}" type="datetimeFigureOut">
              <a:rPr lang="es-UY" smtClean="0"/>
              <a:t>26/6/2024</a:t>
            </a:fld>
            <a:endParaRPr lang="es-UY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380F3DD-0EBA-466A-85DF-1D511F659B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28047CB-333A-4FD1-BDEA-32C1D468FC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27901-4E1C-4CC9-8DDC-A0A9C5464D15}" type="slidenum">
              <a:rPr lang="es-UY" smtClean="0"/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2105594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09.png"/><Relationship Id="rId7" Type="http://schemas.openxmlformats.org/officeDocument/2006/relationships/image" Target="../media/image50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4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810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460.png"/><Relationship Id="rId4" Type="http://schemas.openxmlformats.org/officeDocument/2006/relationships/image" Target="../media/image4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500.png"/><Relationship Id="rId7" Type="http://schemas.openxmlformats.org/officeDocument/2006/relationships/image" Target="../media/image54.png"/><Relationship Id="rId2" Type="http://schemas.openxmlformats.org/officeDocument/2006/relationships/image" Target="../media/image4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1.png"/><Relationship Id="rId7" Type="http://schemas.openxmlformats.org/officeDocument/2006/relationships/image" Target="../media/image2100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0.png"/><Relationship Id="rId5" Type="http://schemas.openxmlformats.org/officeDocument/2006/relationships/image" Target="../media/image61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2.png"/><Relationship Id="rId3" Type="http://schemas.openxmlformats.org/officeDocument/2006/relationships/image" Target="../media/image6.png"/><Relationship Id="rId7" Type="http://schemas.openxmlformats.org/officeDocument/2006/relationships/image" Target="../media/image10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png"/><Relationship Id="rId5" Type="http://schemas.openxmlformats.org/officeDocument/2006/relationships/image" Target="../media/image81.png"/><Relationship Id="rId4" Type="http://schemas.openxmlformats.org/officeDocument/2006/relationships/image" Target="../media/image77.png"/><Relationship Id="rId9" Type="http://schemas.openxmlformats.org/officeDocument/2006/relationships/image" Target="../media/image12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40.png"/><Relationship Id="rId7" Type="http://schemas.openxmlformats.org/officeDocument/2006/relationships/image" Target="../media/image181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0.png"/><Relationship Id="rId5" Type="http://schemas.openxmlformats.org/officeDocument/2006/relationships/image" Target="../media/image160.png"/><Relationship Id="rId4" Type="http://schemas.openxmlformats.org/officeDocument/2006/relationships/image" Target="../media/image1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1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1.png"/><Relationship Id="rId5" Type="http://schemas.openxmlformats.org/officeDocument/2006/relationships/image" Target="../media/image231.png"/><Relationship Id="rId4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3" Type="http://schemas.openxmlformats.org/officeDocument/2006/relationships/image" Target="../media/image270.png"/><Relationship Id="rId7" Type="http://schemas.openxmlformats.org/officeDocument/2006/relationships/image" Target="../media/image312.png"/><Relationship Id="rId12" Type="http://schemas.openxmlformats.org/officeDocument/2006/relationships/image" Target="../media/image36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50.png"/><Relationship Id="rId5" Type="http://schemas.openxmlformats.org/officeDocument/2006/relationships/image" Target="../media/image291.png"/><Relationship Id="rId10" Type="http://schemas.openxmlformats.org/officeDocument/2006/relationships/image" Target="../media/image340.png"/><Relationship Id="rId4" Type="http://schemas.openxmlformats.org/officeDocument/2006/relationships/image" Target="../media/image280.png"/><Relationship Id="rId9" Type="http://schemas.openxmlformats.org/officeDocument/2006/relationships/image" Target="../media/image33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0.png"/><Relationship Id="rId3" Type="http://schemas.openxmlformats.org/officeDocument/2006/relationships/image" Target="../media/image391.png"/><Relationship Id="rId7" Type="http://schemas.openxmlformats.org/officeDocument/2006/relationships/image" Target="../media/image430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0.png"/><Relationship Id="rId11" Type="http://schemas.openxmlformats.org/officeDocument/2006/relationships/image" Target="../media/image470.png"/><Relationship Id="rId5" Type="http://schemas.openxmlformats.org/officeDocument/2006/relationships/image" Target="../media/image411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9.png"/><Relationship Id="rId7" Type="http://schemas.openxmlformats.org/officeDocument/2006/relationships/image" Target="../media/image66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7" Type="http://schemas.openxmlformats.org/officeDocument/2006/relationships/image" Target="../media/image10.png"/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3.emf"/><Relationship Id="rId2" Type="http://schemas.openxmlformats.org/officeDocument/2006/relationships/image" Target="../media/image7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Relationship Id="rId9" Type="http://schemas.openxmlformats.org/officeDocument/2006/relationships/image" Target="../media/image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1.jpe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669AcEBpdsY?feature=oembed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2.png"/><Relationship Id="rId7" Type="http://schemas.openxmlformats.org/officeDocument/2006/relationships/image" Target="../media/image12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8.png"/><Relationship Id="rId5" Type="http://schemas.openxmlformats.org/officeDocument/2006/relationships/image" Target="../media/image127.png"/><Relationship Id="rId10" Type="http://schemas.openxmlformats.org/officeDocument/2006/relationships/image" Target="../media/image15.png"/><Relationship Id="rId4" Type="http://schemas.openxmlformats.org/officeDocument/2006/relationships/image" Target="../media/image126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2.png"/><Relationship Id="rId7" Type="http://schemas.openxmlformats.org/officeDocument/2006/relationships/image" Target="../media/image136.png"/><Relationship Id="rId2" Type="http://schemas.openxmlformats.org/officeDocument/2006/relationships/image" Target="../media/image10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3.png"/><Relationship Id="rId3" Type="http://schemas.openxmlformats.org/officeDocument/2006/relationships/image" Target="../media/image138.png"/><Relationship Id="rId7" Type="http://schemas.openxmlformats.org/officeDocument/2006/relationships/image" Target="../media/image14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400.png"/><Relationship Id="rId4" Type="http://schemas.openxmlformats.org/officeDocument/2006/relationships/image" Target="../media/image139.png"/><Relationship Id="rId9" Type="http://schemas.openxmlformats.org/officeDocument/2006/relationships/image" Target="../media/image1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0.png"/><Relationship Id="rId13" Type="http://schemas.openxmlformats.org/officeDocument/2006/relationships/image" Target="../media/image141.png"/><Relationship Id="rId3" Type="http://schemas.openxmlformats.org/officeDocument/2006/relationships/image" Target="../media/image410.png"/><Relationship Id="rId7" Type="http://schemas.openxmlformats.org/officeDocument/2006/relationships/image" Target="../media/image80.png"/><Relationship Id="rId12" Type="http://schemas.openxmlformats.org/officeDocument/2006/relationships/image" Target="../media/image130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120.png"/><Relationship Id="rId5" Type="http://schemas.openxmlformats.org/officeDocument/2006/relationships/image" Target="../media/image622.png"/><Relationship Id="rId10" Type="http://schemas.openxmlformats.org/officeDocument/2006/relationships/image" Target="../media/image23.png"/><Relationship Id="rId4" Type="http://schemas.openxmlformats.org/officeDocument/2006/relationships/image" Target="../media/image5100.png"/><Relationship Id="rId9" Type="http://schemas.openxmlformats.org/officeDocument/2006/relationships/image" Target="../media/image22.png"/><Relationship Id="rId14" Type="http://schemas.openxmlformats.org/officeDocument/2006/relationships/image" Target="../media/image150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0.png"/><Relationship Id="rId13" Type="http://schemas.openxmlformats.org/officeDocument/2006/relationships/image" Target="../media/image230.png"/><Relationship Id="rId18" Type="http://schemas.openxmlformats.org/officeDocument/2006/relationships/image" Target="../media/image28.png"/><Relationship Id="rId3" Type="http://schemas.openxmlformats.org/officeDocument/2006/relationships/image" Target="../media/image622.png"/><Relationship Id="rId21" Type="http://schemas.openxmlformats.org/officeDocument/2006/relationships/image" Target="../media/image30.png"/><Relationship Id="rId7" Type="http://schemas.openxmlformats.org/officeDocument/2006/relationships/image" Target="../media/image1700.png"/><Relationship Id="rId12" Type="http://schemas.openxmlformats.org/officeDocument/2006/relationships/image" Target="../media/image220.png"/><Relationship Id="rId17" Type="http://schemas.openxmlformats.org/officeDocument/2006/relationships/image" Target="../media/image27.png"/><Relationship Id="rId2" Type="http://schemas.openxmlformats.org/officeDocument/2006/relationships/image" Target="../media/image5100.png"/><Relationship Id="rId16" Type="http://schemas.openxmlformats.org/officeDocument/2006/relationships/image" Target="../media/image26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11" Type="http://schemas.openxmlformats.org/officeDocument/2006/relationships/image" Target="../media/image210.png"/><Relationship Id="rId5" Type="http://schemas.openxmlformats.org/officeDocument/2006/relationships/image" Target="../media/image80.png"/><Relationship Id="rId10" Type="http://schemas.openxmlformats.org/officeDocument/2006/relationships/image" Target="../media/image24.png"/><Relationship Id="rId19" Type="http://schemas.openxmlformats.org/officeDocument/2006/relationships/image" Target="../media/image25.png"/><Relationship Id="rId4" Type="http://schemas.openxmlformats.org/officeDocument/2006/relationships/image" Target="../media/image1600.png"/><Relationship Id="rId9" Type="http://schemas.openxmlformats.org/officeDocument/2006/relationships/image" Target="../media/image190.png"/><Relationship Id="rId1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1.png"/><Relationship Id="rId7" Type="http://schemas.openxmlformats.org/officeDocument/2006/relationships/image" Target="../media/image34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1.png"/><Relationship Id="rId9" Type="http://schemas.openxmlformats.org/officeDocument/2006/relationships/image" Target="../media/image3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1.png"/><Relationship Id="rId7" Type="http://schemas.openxmlformats.org/officeDocument/2006/relationships/image" Target="../media/image40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png"/><Relationship Id="rId5" Type="http://schemas.openxmlformats.org/officeDocument/2006/relationships/image" Target="../media/image380.png"/><Relationship Id="rId10" Type="http://schemas.openxmlformats.org/officeDocument/2006/relationships/customXml" Target="../ink/ink1.xml"/><Relationship Id="rId19" Type="http://schemas.openxmlformats.org/officeDocument/2006/relationships/image" Target="../media/image47.png"/><Relationship Id="rId4" Type="http://schemas.openxmlformats.org/officeDocument/2006/relationships/image" Target="../media/image39.png"/><Relationship Id="rId9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2CF4280-F4AA-432D-B33A-82433D911F5F}"/>
              </a:ext>
            </a:extLst>
          </p:cNvPr>
          <p:cNvSpPr txBox="1"/>
          <p:nvPr/>
        </p:nvSpPr>
        <p:spPr>
          <a:xfrm>
            <a:off x="523783" y="310718"/>
            <a:ext cx="4246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5"/>
                </a:solidFill>
              </a:rPr>
              <a:t>Espectro angular y función de transferencia</a:t>
            </a:r>
            <a:endParaRPr lang="es-UY" dirty="0">
              <a:solidFill>
                <a:schemeClr val="accent5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14A5DFE-EA6C-48E6-B02C-645460FDC2CA}"/>
                  </a:ext>
                </a:extLst>
              </p:cNvPr>
              <p:cNvSpPr txBox="1"/>
              <p:nvPr/>
            </p:nvSpPr>
            <p:spPr>
              <a:xfrm>
                <a:off x="523783" y="962025"/>
                <a:ext cx="9857507" cy="43858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Consideremos una onda plana que se propaga en una dirección arbitraria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acc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dirty="0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b>
                        </m:sSub>
                      </m:e>
                    </m:d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AR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" name="CuadroTexto 1">
                <a:extLst>
                  <a:ext uri="{FF2B5EF4-FFF2-40B4-BE49-F238E27FC236}">
                    <a16:creationId xmlns:a16="http://schemas.microsoft.com/office/drawing/2014/main" id="{014A5DFE-EA6C-48E6-B02C-645460FDC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962025"/>
                <a:ext cx="9857507" cy="438582"/>
              </a:xfrm>
              <a:prstGeom prst="rect">
                <a:avLst/>
              </a:prstGeom>
              <a:blipFill>
                <a:blip r:embed="rId2"/>
                <a:stretch>
                  <a:fillRect l="-557" b="-1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ABFFB8F-1EB8-405A-B24B-DE957C73D0FA}"/>
                  </a:ext>
                </a:extLst>
              </p:cNvPr>
              <p:cNvSpPr/>
              <p:nvPr/>
            </p:nvSpPr>
            <p:spPr>
              <a:xfrm>
                <a:off x="523783" y="1606034"/>
                <a:ext cx="558851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𝛽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es-AR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UY" dirty="0"/>
                  <a:t> cosenos directores y cumplen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" name="Rectángulo 2">
                <a:extLst>
                  <a:ext uri="{FF2B5EF4-FFF2-40B4-BE49-F238E27FC236}">
                    <a16:creationId xmlns:a16="http://schemas.microsoft.com/office/drawing/2014/main" id="{8ABFFB8F-1EB8-405A-B24B-DE957C73D0F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83" y="1606034"/>
                <a:ext cx="5588518" cy="369332"/>
              </a:xfrm>
              <a:prstGeom prst="rect">
                <a:avLst/>
              </a:prstGeom>
              <a:blipFill>
                <a:blip r:embed="rId3"/>
                <a:stretch>
                  <a:fillRect l="-327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upo 4">
            <a:extLst>
              <a:ext uri="{FF2B5EF4-FFF2-40B4-BE49-F238E27FC236}">
                <a16:creationId xmlns:a16="http://schemas.microsoft.com/office/drawing/2014/main" id="{2815E4A1-E605-45A0-A85C-0E5AE701DC7A}"/>
              </a:ext>
            </a:extLst>
          </p:cNvPr>
          <p:cNvGrpSpPr/>
          <p:nvPr/>
        </p:nvGrpSpPr>
        <p:grpSpPr>
          <a:xfrm>
            <a:off x="1284722" y="2381250"/>
            <a:ext cx="783356" cy="1590675"/>
            <a:chOff x="1284722" y="2381250"/>
            <a:chExt cx="783356" cy="1590675"/>
          </a:xfrm>
        </p:grpSpPr>
        <p:cxnSp>
          <p:nvCxnSpPr>
            <p:cNvPr id="6" name="Conector recto 5">
              <a:extLst>
                <a:ext uri="{FF2B5EF4-FFF2-40B4-BE49-F238E27FC236}">
                  <a16:creationId xmlns:a16="http://schemas.microsoft.com/office/drawing/2014/main" id="{ACD7B647-3879-45AA-845D-C71CFA02D060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800350"/>
              <a:ext cx="0" cy="11715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F991E35-3CEF-4622-BE78-C2113BF1C390}"/>
                    </a:ext>
                  </a:extLst>
                </p:cNvPr>
                <p:cNvSpPr txBox="1"/>
                <p:nvPr/>
              </p:nvSpPr>
              <p:spPr>
                <a:xfrm>
                  <a:off x="1284722" y="2381250"/>
                  <a:ext cx="78335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9" name="CuadroTexto 8">
                  <a:extLst>
                    <a:ext uri="{FF2B5EF4-FFF2-40B4-BE49-F238E27FC236}">
                      <a16:creationId xmlns:a16="http://schemas.microsoft.com/office/drawing/2014/main" id="{6F991E35-3CEF-4622-BE78-C2113BF1C39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84722" y="2381250"/>
                  <a:ext cx="783356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9C1B5EA-97AD-4BDD-A428-7432B036CCEE}"/>
                  </a:ext>
                </a:extLst>
              </p:cNvPr>
              <p:cNvSpPr txBox="1"/>
              <p:nvPr/>
            </p:nvSpPr>
            <p:spPr>
              <a:xfrm>
                <a:off x="5953125" y="2196584"/>
                <a:ext cx="401475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campo acústico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s-UY" dirty="0"/>
                  <a:t> es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′(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9C1B5EA-97AD-4BDD-A428-7432B036CC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3125" y="2196584"/>
                <a:ext cx="4014753" cy="369332"/>
              </a:xfrm>
              <a:prstGeom prst="rect">
                <a:avLst/>
              </a:prstGeom>
              <a:blipFill>
                <a:blip r:embed="rId5"/>
                <a:stretch>
                  <a:fillRect l="-136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4065B2A-3F4D-459C-B8C0-B2D8968595DC}"/>
                  </a:ext>
                </a:extLst>
              </p:cNvPr>
              <p:cNvSpPr txBox="1"/>
              <p:nvPr/>
            </p:nvSpPr>
            <p:spPr>
              <a:xfrm>
                <a:off x="4486275" y="2715562"/>
                <a:ext cx="611504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Definimos el espectro angular del campo como la transformada de Fourier 2D en las direcciones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54065B2A-3F4D-459C-B8C0-B2D8968595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75" y="2715562"/>
                <a:ext cx="6115047" cy="646331"/>
              </a:xfrm>
              <a:prstGeom prst="rect">
                <a:avLst/>
              </a:prstGeom>
              <a:blipFill>
                <a:blip r:embed="rId6"/>
                <a:stretch>
                  <a:fillRect l="-897" t="-4717" r="-897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A1936D-978C-4E54-B9E0-6E89B51F0F17}"/>
                  </a:ext>
                </a:extLst>
              </p:cNvPr>
              <p:cNvSpPr txBox="1"/>
              <p:nvPr/>
            </p:nvSpPr>
            <p:spPr>
              <a:xfrm>
                <a:off x="4486275" y="3686175"/>
                <a:ext cx="5645648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,0)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𝑑𝑥𝑑𝑦</m:t>
                          </m:r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1BA1936D-978C-4E54-B9E0-6E89B51F0F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6275" y="3686175"/>
                <a:ext cx="5645648" cy="9165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3EA07E1-5CA7-4B79-B279-5F52A9CF32FD}"/>
                  </a:ext>
                </a:extLst>
              </p:cNvPr>
              <p:cNvSpPr txBox="1"/>
              <p:nvPr/>
            </p:nvSpPr>
            <p:spPr>
              <a:xfrm>
                <a:off x="777172" y="5157294"/>
                <a:ext cx="5776325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;0)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53EA07E1-5CA7-4B79-B279-5F52A9CF32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72" y="5157294"/>
                <a:ext cx="5776325" cy="916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8879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2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C7A462AB-3CB1-4888-8011-E58FA4ACDA2F}"/>
              </a:ext>
            </a:extLst>
          </p:cNvPr>
          <p:cNvSpPr txBox="1"/>
          <p:nvPr/>
        </p:nvSpPr>
        <p:spPr>
          <a:xfrm>
            <a:off x="523783" y="612559"/>
            <a:ext cx="10102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Ejemplo:</a:t>
            </a:r>
            <a:endParaRPr lang="es-UY" dirty="0">
              <a:solidFill>
                <a:schemeClr val="accent1"/>
              </a:solidFill>
            </a:endParaRP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8CFD1DE2-768E-46C5-892B-1EBD7B59974E}"/>
              </a:ext>
            </a:extLst>
          </p:cNvPr>
          <p:cNvGrpSpPr/>
          <p:nvPr/>
        </p:nvGrpSpPr>
        <p:grpSpPr>
          <a:xfrm>
            <a:off x="513985" y="1251751"/>
            <a:ext cx="2770310" cy="823858"/>
            <a:chOff x="513985" y="1251751"/>
            <a:chExt cx="2770310" cy="823858"/>
          </a:xfrm>
        </p:grpSpPr>
        <p:sp>
          <p:nvSpPr>
            <p:cNvPr id="3" name="CuadroTexto 2">
              <a:extLst>
                <a:ext uri="{FF2B5EF4-FFF2-40B4-BE49-F238E27FC236}">
                  <a16:creationId xmlns:a16="http://schemas.microsoft.com/office/drawing/2014/main" id="{05549907-FBB5-44E4-99A0-60CE5A79058D}"/>
                </a:ext>
              </a:extLst>
            </p:cNvPr>
            <p:cNvSpPr txBox="1"/>
            <p:nvPr/>
          </p:nvSpPr>
          <p:spPr>
            <a:xfrm>
              <a:off x="523783" y="1251751"/>
              <a:ext cx="262924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Radio de la pupila </a:t>
              </a:r>
              <a:r>
                <a:rPr lang="es-AR" dirty="0">
                  <a:sym typeface="Symbol" panose="05050102010706020507" pitchFamily="18" charset="2"/>
                </a:rPr>
                <a:t></a:t>
              </a:r>
              <a:r>
                <a:rPr lang="es-AR" dirty="0"/>
                <a:t> 1 mm</a:t>
              </a:r>
              <a:endParaRPr lang="es-UY" dirty="0"/>
            </a:p>
          </p:txBody>
        </p:sp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D8E4B91D-9A3C-478E-8A91-B228DB3DBF52}"/>
                </a:ext>
              </a:extLst>
            </p:cNvPr>
            <p:cNvSpPr txBox="1"/>
            <p:nvPr/>
          </p:nvSpPr>
          <p:spPr>
            <a:xfrm>
              <a:off x="513985" y="1706277"/>
              <a:ext cx="27703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Longitud de onda </a:t>
              </a:r>
              <a:r>
                <a:rPr lang="es-AR" dirty="0">
                  <a:sym typeface="Symbol" panose="05050102010706020507" pitchFamily="18" charset="2"/>
                </a:rPr>
                <a:t> 500 nm</a:t>
              </a:r>
              <a:endParaRPr lang="es-UY" dirty="0"/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9AC3D75E-DFF7-41A8-93CF-57AB3EE6C376}"/>
              </a:ext>
            </a:extLst>
          </p:cNvPr>
          <p:cNvGrpSpPr/>
          <p:nvPr/>
        </p:nvGrpSpPr>
        <p:grpSpPr>
          <a:xfrm>
            <a:off x="4243526" y="1263741"/>
            <a:ext cx="3684369" cy="714683"/>
            <a:chOff x="4243526" y="1263741"/>
            <a:chExt cx="3684369" cy="714683"/>
          </a:xfrm>
        </p:grpSpPr>
        <p:sp>
          <p:nvSpPr>
            <p:cNvPr id="5" name="Cerrar llave 4">
              <a:extLst>
                <a:ext uri="{FF2B5EF4-FFF2-40B4-BE49-F238E27FC236}">
                  <a16:creationId xmlns:a16="http://schemas.microsoft.com/office/drawing/2014/main" id="{6A9DEEDC-F2FB-4BCE-B0C9-9CC00E6C5CF2}"/>
                </a:ext>
              </a:extLst>
            </p:cNvPr>
            <p:cNvSpPr/>
            <p:nvPr/>
          </p:nvSpPr>
          <p:spPr>
            <a:xfrm>
              <a:off x="4243526" y="1313895"/>
              <a:ext cx="45719" cy="648070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80A00692-4823-44AB-A07B-7DCDD139FB0A}"/>
                    </a:ext>
                  </a:extLst>
                </p:cNvPr>
                <p:cNvSpPr txBox="1"/>
                <p:nvPr/>
              </p:nvSpPr>
              <p:spPr>
                <a:xfrm>
                  <a:off x="4447712" y="1263741"/>
                  <a:ext cx="3480183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𝑚𝑖𝑛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=0,61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𝜆</m:t>
                                </m:r>
                              </m:num>
                              <m:den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den>
                            </m:f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≈6×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𝑟𝑎𝑑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80A00692-4823-44AB-A07B-7DCDD139FB0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47712" y="1263741"/>
                  <a:ext cx="3480183" cy="714683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42E24011-2A90-46B4-B508-34F23C9221ED}"/>
              </a:ext>
            </a:extLst>
          </p:cNvPr>
          <p:cNvGrpSpPr/>
          <p:nvPr/>
        </p:nvGrpSpPr>
        <p:grpSpPr>
          <a:xfrm>
            <a:off x="6328021" y="2890132"/>
            <a:ext cx="5476337" cy="714683"/>
            <a:chOff x="6328021" y="2890132"/>
            <a:chExt cx="5476337" cy="714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166AC67-D20F-4FAA-B39E-5F40F2826ACF}"/>
                    </a:ext>
                  </a:extLst>
                </p:cNvPr>
                <p:cNvSpPr txBox="1"/>
                <p:nvPr/>
              </p:nvSpPr>
              <p:spPr>
                <a:xfrm>
                  <a:off x="6328021" y="2890132"/>
                  <a:ext cx="3081934" cy="7146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0,75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𝐷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tan</m:t>
                            </m:r>
                          </m:fName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𝛽</m:t>
                                        </m:r>
                                      </m:e>
                                      <m:sub>
                                        <m:r>
                                          <a:rPr lang="es-ES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𝑚𝑖𝑛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s-ES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3166AC67-D20F-4FAA-B39E-5F40F2826A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28021" y="2890132"/>
                  <a:ext cx="3081934" cy="714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F22DAFAF-5B18-4917-B4D9-0AA1EB3D5D9C}"/>
                    </a:ext>
                  </a:extLst>
                </p:cNvPr>
                <p:cNvSpPr txBox="1"/>
                <p:nvPr/>
              </p:nvSpPr>
              <p:spPr>
                <a:xfrm>
                  <a:off x="9310918" y="2901487"/>
                  <a:ext cx="2493440" cy="66518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UY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⇒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𝐷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1,5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𝑚𝑖𝑛</m:t>
                                </m:r>
                              </m:sub>
                            </m:sSub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≅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2500 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5" name="CuadroTexto 24">
                  <a:extLst>
                    <a:ext uri="{FF2B5EF4-FFF2-40B4-BE49-F238E27FC236}">
                      <a16:creationId xmlns:a16="http://schemas.microsoft.com/office/drawing/2014/main" id="{F22DAFAF-5B18-4917-B4D9-0AA1EB3D5D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10918" y="2901487"/>
                  <a:ext cx="2493440" cy="66518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7CB36EA2-3739-4952-8E06-F0648C8B3A74}"/>
              </a:ext>
            </a:extLst>
          </p:cNvPr>
          <p:cNvGrpSpPr/>
          <p:nvPr/>
        </p:nvGrpSpPr>
        <p:grpSpPr>
          <a:xfrm>
            <a:off x="275208" y="3311371"/>
            <a:ext cx="4874893" cy="1402756"/>
            <a:chOff x="275208" y="3311371"/>
            <a:chExt cx="4874893" cy="1402756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BE4A642A-D4FB-4B24-A4BE-7B3598CC8BFC}"/>
                </a:ext>
              </a:extLst>
            </p:cNvPr>
            <p:cNvGrpSpPr/>
            <p:nvPr/>
          </p:nvGrpSpPr>
          <p:grpSpPr>
            <a:xfrm>
              <a:off x="275208" y="3311371"/>
              <a:ext cx="4190260" cy="1402756"/>
              <a:chOff x="275208" y="3311371"/>
              <a:chExt cx="4190260" cy="1402756"/>
            </a:xfrm>
          </p:grpSpPr>
          <p:sp>
            <p:nvSpPr>
              <p:cNvPr id="7" name="Elipse 6">
                <a:extLst>
                  <a:ext uri="{FF2B5EF4-FFF2-40B4-BE49-F238E27FC236}">
                    <a16:creationId xmlns:a16="http://schemas.microsoft.com/office/drawing/2014/main" id="{444ADE38-F570-48DF-82A0-1615B6A8B65B}"/>
                  </a:ext>
                </a:extLst>
              </p:cNvPr>
              <p:cNvSpPr/>
              <p:nvPr/>
            </p:nvSpPr>
            <p:spPr>
              <a:xfrm>
                <a:off x="1838406" y="3311371"/>
                <a:ext cx="105804" cy="1176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C85CC493-B249-4D68-BB19-A153FAE7E887}"/>
                  </a:ext>
                </a:extLst>
              </p:cNvPr>
              <p:cNvSpPr/>
              <p:nvPr/>
            </p:nvSpPr>
            <p:spPr>
              <a:xfrm>
                <a:off x="1838406" y="4005309"/>
                <a:ext cx="105804" cy="117629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584DE82F-5CD5-4381-8833-D616F0BCA57E}"/>
                  </a:ext>
                </a:extLst>
              </p:cNvPr>
              <p:cNvCxnSpPr>
                <a:stCxn id="7" idx="2"/>
              </p:cNvCxnSpPr>
              <p:nvPr/>
            </p:nvCxnSpPr>
            <p:spPr>
              <a:xfrm>
                <a:off x="1838406" y="3370186"/>
                <a:ext cx="2609306" cy="31404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DEE141F8-F74A-4790-903F-71610A408206}"/>
                  </a:ext>
                </a:extLst>
              </p:cNvPr>
              <p:cNvCxnSpPr>
                <a:stCxn id="9" idx="2"/>
              </p:cNvCxnSpPr>
              <p:nvPr/>
            </p:nvCxnSpPr>
            <p:spPr>
              <a:xfrm flipV="1">
                <a:off x="1838406" y="3710866"/>
                <a:ext cx="2609306" cy="35325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D2218384-5C8E-4797-B4C4-F32DF7EA79E8}"/>
                  </a:ext>
                </a:extLst>
              </p:cNvPr>
              <p:cNvCxnSpPr/>
              <p:nvPr/>
            </p:nvCxnSpPr>
            <p:spPr>
              <a:xfrm>
                <a:off x="1622776" y="3325795"/>
                <a:ext cx="0" cy="752753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B20D3FB5-E0EB-4043-A7BA-37D870983803}"/>
                  </a:ext>
                </a:extLst>
              </p:cNvPr>
              <p:cNvCxnSpPr/>
              <p:nvPr/>
            </p:nvCxnSpPr>
            <p:spPr>
              <a:xfrm>
                <a:off x="1891308" y="4296792"/>
                <a:ext cx="2556404" cy="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984907A2-07D2-45CC-9A9D-D63A4A3380E0}"/>
                  </a:ext>
                </a:extLst>
              </p:cNvPr>
              <p:cNvSpPr txBox="1"/>
              <p:nvPr/>
            </p:nvSpPr>
            <p:spPr>
              <a:xfrm>
                <a:off x="1028889" y="3527209"/>
                <a:ext cx="71365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1,5 m</a:t>
                </a:r>
                <a:endParaRPr lang="es-UY" dirty="0"/>
              </a:p>
            </p:txBody>
          </p:sp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95E4AD26-7C5A-4A83-8670-1F3AA31C6C71}"/>
                  </a:ext>
                </a:extLst>
              </p:cNvPr>
              <p:cNvSpPr txBox="1"/>
              <p:nvPr/>
            </p:nvSpPr>
            <p:spPr>
              <a:xfrm>
                <a:off x="2979392" y="4344795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i="1" dirty="0"/>
                  <a:t>D</a:t>
                </a:r>
                <a:endParaRPr lang="es-UY" i="1" dirty="0"/>
              </a:p>
            </p:txBody>
          </p:sp>
          <p:cxnSp>
            <p:nvCxnSpPr>
              <p:cNvPr id="21" name="Conector recto 20">
                <a:extLst>
                  <a:ext uri="{FF2B5EF4-FFF2-40B4-BE49-F238E27FC236}">
                    <a16:creationId xmlns:a16="http://schemas.microsoft.com/office/drawing/2014/main" id="{4562E7CF-85A4-4CE8-A35B-14418EC78981}"/>
                  </a:ext>
                </a:extLst>
              </p:cNvPr>
              <p:cNvCxnSpPr/>
              <p:nvPr/>
            </p:nvCxnSpPr>
            <p:spPr>
              <a:xfrm flipH="1">
                <a:off x="275208" y="3701989"/>
                <a:ext cx="4190260" cy="0"/>
              </a:xfrm>
              <a:prstGeom prst="line">
                <a:avLst/>
              </a:prstGeom>
              <a:ln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Arco 21">
                <a:extLst>
                  <a:ext uri="{FF2B5EF4-FFF2-40B4-BE49-F238E27FC236}">
                    <a16:creationId xmlns:a16="http://schemas.microsoft.com/office/drawing/2014/main" id="{291444A9-5775-45C2-B24D-6519F8F9C87B}"/>
                  </a:ext>
                </a:extLst>
              </p:cNvPr>
              <p:cNvSpPr/>
              <p:nvPr/>
            </p:nvSpPr>
            <p:spPr>
              <a:xfrm rot="10800000">
                <a:off x="2192786" y="3334489"/>
                <a:ext cx="878885" cy="752753"/>
              </a:xfrm>
              <a:prstGeom prst="arc">
                <a:avLst>
                  <a:gd name="adj1" fmla="val 19185061"/>
                  <a:gd name="adj2" fmla="val 2499339"/>
                </a:avLst>
              </a:prstGeom>
              <a:ln>
                <a:solidFill>
                  <a:schemeClr val="tx1"/>
                </a:solidFill>
                <a:headEnd type="arrow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3AB6FE50-8471-40A5-AF2C-E26C63969115}"/>
                      </a:ext>
                    </a:extLst>
                  </p:cNvPr>
                  <p:cNvSpPr txBox="1"/>
                  <p:nvPr/>
                </p:nvSpPr>
                <p:spPr>
                  <a:xfrm>
                    <a:off x="1891308" y="3508443"/>
                    <a:ext cx="384016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3" name="CuadroTexto 22">
                    <a:extLst>
                      <a:ext uri="{FF2B5EF4-FFF2-40B4-BE49-F238E27FC236}">
                        <a16:creationId xmlns:a16="http://schemas.microsoft.com/office/drawing/2014/main" id="{3AB6FE50-8471-40A5-AF2C-E26C6396911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891308" y="3508443"/>
                    <a:ext cx="384016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3333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pic>
          <p:nvPicPr>
            <p:cNvPr id="1026" name="Picture 2" descr="See the source image">
              <a:extLst>
                <a:ext uri="{FF2B5EF4-FFF2-40B4-BE49-F238E27FC236}">
                  <a16:creationId xmlns:a16="http://schemas.microsoft.com/office/drawing/2014/main" id="{7D87939D-23A4-48F1-911F-BDA4090B772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82" t="11825" r="72745" b="74951"/>
            <a:stretch/>
          </p:blipFill>
          <p:spPr bwMode="auto">
            <a:xfrm>
              <a:off x="4499198" y="3519798"/>
              <a:ext cx="650903" cy="3022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B4B9A9F-C919-4D76-A673-41B832E9869C}"/>
                  </a:ext>
                </a:extLst>
              </p:cNvPr>
              <p:cNvSpPr txBox="1"/>
              <p:nvPr/>
            </p:nvSpPr>
            <p:spPr>
              <a:xfrm>
                <a:off x="71021" y="4809037"/>
                <a:ext cx="7269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¿Cuál es el mayor valor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s-UY" dirty="0"/>
                  <a:t> para la cual el observador distingue 2 fuentes?</a:t>
                </a:r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DB4B9A9F-C919-4D76-A673-41B832E986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21" y="4809037"/>
                <a:ext cx="7269554" cy="369332"/>
              </a:xfrm>
              <a:prstGeom prst="rect">
                <a:avLst/>
              </a:prstGeom>
              <a:blipFill>
                <a:blip r:embed="rId7"/>
                <a:stretch>
                  <a:fillRect l="-755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5649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upo 26">
            <a:extLst>
              <a:ext uri="{FF2B5EF4-FFF2-40B4-BE49-F238E27FC236}">
                <a16:creationId xmlns:a16="http://schemas.microsoft.com/office/drawing/2014/main" id="{E28D7E70-C91C-4B0D-83FA-D69718BC9716}"/>
              </a:ext>
            </a:extLst>
          </p:cNvPr>
          <p:cNvGrpSpPr/>
          <p:nvPr/>
        </p:nvGrpSpPr>
        <p:grpSpPr>
          <a:xfrm>
            <a:off x="834503" y="1249175"/>
            <a:ext cx="4634875" cy="2939992"/>
            <a:chOff x="514906" y="1204786"/>
            <a:chExt cx="4634875" cy="293999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E711245-2AA7-460F-B1F7-60868D50266F}"/>
                </a:ext>
              </a:extLst>
            </p:cNvPr>
            <p:cNvGrpSpPr/>
            <p:nvPr/>
          </p:nvGrpSpPr>
          <p:grpSpPr>
            <a:xfrm>
              <a:off x="516316" y="1204786"/>
              <a:ext cx="4633465" cy="2939992"/>
              <a:chOff x="4555656" y="1070742"/>
              <a:chExt cx="4633465" cy="2939992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A296B409-099C-40CA-96B8-852C814368D3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9BF89499-0141-441F-A37C-7E0AFE52574B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9EB595B2-BCE2-426C-B82F-89287F3601DF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>
                  <a:extLst>
                    <a:ext uri="{FF2B5EF4-FFF2-40B4-BE49-F238E27FC236}">
                      <a16:creationId xmlns:a16="http://schemas.microsoft.com/office/drawing/2014/main" id="{BC764CEF-4077-44C4-BE0E-F4C10C56A48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4816A123-C450-4C35-AB4C-3156B6FAB8A5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4816A123-C450-4C35-AB4C-3156B6FAB8A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A8BBFF75-FD93-4042-BCAE-C1C9B66C568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9914" y="2674782"/>
              <a:ext cx="1822957" cy="580910"/>
            </a:xfrm>
            <a:prstGeom prst="line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A30F4424-8E8A-4E5F-A08B-64A0B5FA34CB}"/>
                </a:ext>
              </a:extLst>
            </p:cNvPr>
            <p:cNvCxnSpPr/>
            <p:nvPr/>
          </p:nvCxnSpPr>
          <p:spPr>
            <a:xfrm flipV="1">
              <a:off x="2362871" y="2326829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3ABCD7B3-27CE-4FA2-8E96-AE57B1B3DC28}"/>
                    </a:ext>
                  </a:extLst>
                </p:cNvPr>
                <p:cNvSpPr txBox="1"/>
                <p:nvPr/>
              </p:nvSpPr>
              <p:spPr>
                <a:xfrm>
                  <a:off x="2341617" y="2054145"/>
                  <a:ext cx="402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3ABCD7B3-27CE-4FA2-8E96-AE57B1B3DC2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617" y="2054145"/>
                  <a:ext cx="40299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272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id="{BC7E5952-7E15-4D87-BF52-93A8AA45A864}"/>
                </a:ext>
              </a:extLst>
            </p:cNvPr>
            <p:cNvGrpSpPr/>
            <p:nvPr/>
          </p:nvGrpSpPr>
          <p:grpSpPr>
            <a:xfrm rot="20461063">
              <a:off x="514906" y="1853132"/>
              <a:ext cx="2159947" cy="2224211"/>
              <a:chOff x="7661429" y="1204785"/>
              <a:chExt cx="2159947" cy="2224211"/>
            </a:xfrm>
          </p:grpSpPr>
          <p:sp>
            <p:nvSpPr>
              <p:cNvPr id="23" name="Arco 22">
                <a:extLst>
                  <a:ext uri="{FF2B5EF4-FFF2-40B4-BE49-F238E27FC236}">
                    <a16:creationId xmlns:a16="http://schemas.microsoft.com/office/drawing/2014/main" id="{AE834C30-2070-4FE1-82AB-F01767DDA415}"/>
                  </a:ext>
                </a:extLst>
              </p:cNvPr>
              <p:cNvSpPr/>
              <p:nvPr/>
            </p:nvSpPr>
            <p:spPr>
              <a:xfrm flipH="1">
                <a:off x="7661429" y="1204785"/>
                <a:ext cx="1278381" cy="2224211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4" name="Arco 23">
                <a:extLst>
                  <a:ext uri="{FF2B5EF4-FFF2-40B4-BE49-F238E27FC236}">
                    <a16:creationId xmlns:a16="http://schemas.microsoft.com/office/drawing/2014/main" id="{32A6F728-EA25-4DA3-8F8E-C02B8D42A903}"/>
                  </a:ext>
                </a:extLst>
              </p:cNvPr>
              <p:cNvSpPr/>
              <p:nvPr/>
            </p:nvSpPr>
            <p:spPr>
              <a:xfrm flipH="1">
                <a:off x="8102212" y="1380999"/>
                <a:ext cx="1278381" cy="1838191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sp>
            <p:nvSpPr>
              <p:cNvPr id="25" name="Arco 24">
                <a:extLst>
                  <a:ext uri="{FF2B5EF4-FFF2-40B4-BE49-F238E27FC236}">
                    <a16:creationId xmlns:a16="http://schemas.microsoft.com/office/drawing/2014/main" id="{C5C0C7F2-3DD5-4529-A27B-00E208782717}"/>
                  </a:ext>
                </a:extLst>
              </p:cNvPr>
              <p:cNvSpPr/>
              <p:nvPr/>
            </p:nvSpPr>
            <p:spPr>
              <a:xfrm flipH="1">
                <a:off x="8542995" y="1557307"/>
                <a:ext cx="1278381" cy="1519166"/>
              </a:xfrm>
              <a:prstGeom prst="arc">
                <a:avLst>
                  <a:gd name="adj1" fmla="val 18045226"/>
                  <a:gd name="adj2" fmla="val 3320199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</p:grpSp>
      <p:sp>
        <p:nvSpPr>
          <p:cNvPr id="28" name="CuadroTexto 27">
            <a:extLst>
              <a:ext uri="{FF2B5EF4-FFF2-40B4-BE49-F238E27FC236}">
                <a16:creationId xmlns:a16="http://schemas.microsoft.com/office/drawing/2014/main" id="{B858BE9D-5AFD-4EE4-8913-2F531E5B9210}"/>
              </a:ext>
            </a:extLst>
          </p:cNvPr>
          <p:cNvSpPr txBox="1"/>
          <p:nvPr/>
        </p:nvSpPr>
        <p:spPr>
          <a:xfrm>
            <a:off x="630315" y="470517"/>
            <a:ext cx="7652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¿Cómo es el patrón de difracción si la onda incidente es una onda convergente?</a:t>
            </a:r>
            <a:endParaRPr lang="es-UY" dirty="0"/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id="{5367FC98-33DA-4E3F-8FCC-56C3C20C67A9}"/>
              </a:ext>
            </a:extLst>
          </p:cNvPr>
          <p:cNvSpPr txBox="1"/>
          <p:nvPr/>
        </p:nvSpPr>
        <p:spPr>
          <a:xfrm>
            <a:off x="8282538" y="506505"/>
            <a:ext cx="966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Ejercicio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41794297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02B2E24-05B5-4AC3-AEA4-14D264C55CAC}"/>
              </a:ext>
            </a:extLst>
          </p:cNvPr>
          <p:cNvSpPr txBox="1"/>
          <p:nvPr/>
        </p:nvSpPr>
        <p:spPr>
          <a:xfrm>
            <a:off x="825623" y="328474"/>
            <a:ext cx="2225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b="1" dirty="0">
                <a:solidFill>
                  <a:srgbClr val="FF0000"/>
                </a:solidFill>
              </a:rPr>
              <a:t>ACÚSTICA NO-LINEAL</a:t>
            </a:r>
            <a:endParaRPr lang="es-UY" b="1" dirty="0">
              <a:solidFill>
                <a:srgbClr val="FF0000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F9680F-48EF-4B1D-97DB-D29B4BF672AC}"/>
              </a:ext>
            </a:extLst>
          </p:cNvPr>
          <p:cNvSpPr txBox="1"/>
          <p:nvPr/>
        </p:nvSpPr>
        <p:spPr>
          <a:xfrm>
            <a:off x="3320698" y="305141"/>
            <a:ext cx="2486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(Tratamiento cualitativo)</a:t>
            </a:r>
            <a:endParaRPr lang="es-UY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306BD6C-036C-425C-A186-1D3E7BB5D28A}"/>
              </a:ext>
            </a:extLst>
          </p:cNvPr>
          <p:cNvSpPr txBox="1"/>
          <p:nvPr/>
        </p:nvSpPr>
        <p:spPr>
          <a:xfrm>
            <a:off x="639192" y="1057935"/>
            <a:ext cx="11153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Vamos a reescribir las ecuaciones de estado, continuidad y movimiento manteniendo términos hasta segundo orden</a:t>
            </a:r>
            <a:endParaRPr lang="es-UY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05DAE45-CABD-4E56-98E1-43610ED4A2EF}"/>
              </a:ext>
            </a:extLst>
          </p:cNvPr>
          <p:cNvSpPr txBox="1"/>
          <p:nvPr/>
        </p:nvSpPr>
        <p:spPr>
          <a:xfrm>
            <a:off x="639192" y="2024109"/>
            <a:ext cx="20548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estado: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43281E-18C6-441C-8873-204B2012243A}"/>
                  </a:ext>
                </a:extLst>
              </p:cNvPr>
              <p:cNvSpPr txBox="1"/>
              <p:nvPr/>
            </p:nvSpPr>
            <p:spPr>
              <a:xfrm>
                <a:off x="2694050" y="1873633"/>
                <a:ext cx="3668761" cy="758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2C43281E-18C6-441C-8873-204B201224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050" y="1873633"/>
                <a:ext cx="3668761" cy="75815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813110ED-620F-43AC-A8E7-A858992B93DE}"/>
              </a:ext>
            </a:extLst>
          </p:cNvPr>
          <p:cNvGrpSpPr/>
          <p:nvPr/>
        </p:nvGrpSpPr>
        <p:grpSpPr>
          <a:xfrm>
            <a:off x="3311367" y="2502623"/>
            <a:ext cx="699230" cy="637390"/>
            <a:chOff x="3506676" y="2518626"/>
            <a:chExt cx="699230" cy="637390"/>
          </a:xfrm>
        </p:grpSpPr>
        <p:sp>
          <p:nvSpPr>
            <p:cNvPr id="10" name="Cerrar llave 9">
              <a:extLst>
                <a:ext uri="{FF2B5EF4-FFF2-40B4-BE49-F238E27FC236}">
                  <a16:creationId xmlns:a16="http://schemas.microsoft.com/office/drawing/2014/main" id="{AC5CF331-0279-4782-9181-B642E82E9708}"/>
                </a:ext>
              </a:extLst>
            </p:cNvPr>
            <p:cNvSpPr/>
            <p:nvPr/>
          </p:nvSpPr>
          <p:spPr>
            <a:xfrm rot="5400000">
              <a:off x="3754214" y="2276992"/>
              <a:ext cx="194412" cy="677679"/>
            </a:xfrm>
            <a:prstGeom prst="righ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1E3B73E-86B0-4737-A78A-B2B1944AC616}"/>
                    </a:ext>
                  </a:extLst>
                </p:cNvPr>
                <p:cNvSpPr txBox="1"/>
                <p:nvPr/>
              </p:nvSpPr>
              <p:spPr>
                <a:xfrm>
                  <a:off x="3506676" y="2786684"/>
                  <a:ext cx="69923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D1E3B73E-86B0-4737-A78A-B2B1944AC61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06676" y="2786684"/>
                  <a:ext cx="69923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CuadroTexto 14">
            <a:extLst>
              <a:ext uri="{FF2B5EF4-FFF2-40B4-BE49-F238E27FC236}">
                <a16:creationId xmlns:a16="http://schemas.microsoft.com/office/drawing/2014/main" id="{B3A466B8-8BE5-41FD-AE99-4216A9EB71D4}"/>
              </a:ext>
            </a:extLst>
          </p:cNvPr>
          <p:cNvSpPr txBox="1"/>
          <p:nvPr/>
        </p:nvSpPr>
        <p:spPr>
          <a:xfrm>
            <a:off x="765703" y="3429000"/>
            <a:ext cx="1187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Definimos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0293A70-C72B-4D02-8FF5-C9C536689C08}"/>
                  </a:ext>
                </a:extLst>
              </p:cNvPr>
              <p:cNvSpPr txBox="1"/>
              <p:nvPr/>
            </p:nvSpPr>
            <p:spPr>
              <a:xfrm>
                <a:off x="1953400" y="3445445"/>
                <a:ext cx="11413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50293A70-C72B-4D02-8FF5-C9C536689C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3400" y="3445445"/>
                <a:ext cx="1141338" cy="369332"/>
              </a:xfrm>
              <a:prstGeom prst="rect">
                <a:avLst/>
              </a:prstGeom>
              <a:blipFill>
                <a:blip r:embed="rId4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8E419D-6CF5-4D1A-BB69-7A1B636BB558}"/>
                  </a:ext>
                </a:extLst>
              </p:cNvPr>
              <p:cNvSpPr txBox="1"/>
              <p:nvPr/>
            </p:nvSpPr>
            <p:spPr>
              <a:xfrm>
                <a:off x="3252153" y="3286027"/>
                <a:ext cx="1744517" cy="7581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6C8E419D-6CF5-4D1A-BB69-7A1B636BB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2153" y="3286027"/>
                <a:ext cx="1744517" cy="7581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1B7EE1-9183-4E78-9C6F-A90331637E64}"/>
                  </a:ext>
                </a:extLst>
              </p:cNvPr>
              <p:cNvSpPr txBox="1"/>
              <p:nvPr/>
            </p:nvSpPr>
            <p:spPr>
              <a:xfrm>
                <a:off x="5584054" y="3266071"/>
                <a:ext cx="2658100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5F1B7EE1-9183-4E78-9C6F-A90331637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054" y="3266071"/>
                <a:ext cx="2658100" cy="6951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8C5E5213-19B9-4215-8F6D-DECB9825DD20}"/>
              </a:ext>
            </a:extLst>
          </p:cNvPr>
          <p:cNvSpPr txBox="1"/>
          <p:nvPr/>
        </p:nvSpPr>
        <p:spPr>
          <a:xfrm>
            <a:off x="765703" y="4660777"/>
            <a:ext cx="2554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movimiento: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8A5AA5A-68A3-4690-B86D-11AF7B81CD36}"/>
                  </a:ext>
                </a:extLst>
              </p:cNvPr>
              <p:cNvSpPr txBox="1"/>
              <p:nvPr/>
            </p:nvSpPr>
            <p:spPr>
              <a:xfrm>
                <a:off x="3433037" y="4483677"/>
                <a:ext cx="1563633" cy="5464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𝜌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B8A5AA5A-68A3-4690-B86D-11AF7B81CD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3037" y="4483677"/>
                <a:ext cx="1563633" cy="5464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D92610-2A8E-45C1-8C8B-49B7209879C0}"/>
                  </a:ext>
                </a:extLst>
              </p:cNvPr>
              <p:cNvSpPr txBox="1"/>
              <p:nvPr/>
            </p:nvSpPr>
            <p:spPr>
              <a:xfrm>
                <a:off x="765703" y="5327320"/>
                <a:ext cx="2142381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25D92610-2A8E-45C1-8C8B-49B720987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5703" y="5327320"/>
                <a:ext cx="2142381" cy="6387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errar llave 21">
            <a:extLst>
              <a:ext uri="{FF2B5EF4-FFF2-40B4-BE49-F238E27FC236}">
                <a16:creationId xmlns:a16="http://schemas.microsoft.com/office/drawing/2014/main" id="{F95B2B13-22FD-4203-8E03-F4A8097A6FB7}"/>
              </a:ext>
            </a:extLst>
          </p:cNvPr>
          <p:cNvSpPr/>
          <p:nvPr/>
        </p:nvSpPr>
        <p:spPr>
          <a:xfrm>
            <a:off x="5174351" y="4756892"/>
            <a:ext cx="45719" cy="185697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CCD55CB0-CDD2-40A5-9D04-72E84690CEF8}"/>
                  </a:ext>
                </a:extLst>
              </p:cNvPr>
              <p:cNvSpPr txBox="1"/>
              <p:nvPr/>
            </p:nvSpPr>
            <p:spPr>
              <a:xfrm>
                <a:off x="719984" y="6078630"/>
                <a:ext cx="13663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CCD55CB0-CDD2-40A5-9D04-72E84690CE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984" y="6078630"/>
                <a:ext cx="1366336" cy="369332"/>
              </a:xfrm>
              <a:prstGeom prst="rect">
                <a:avLst/>
              </a:prstGeom>
              <a:blipFill>
                <a:blip r:embed="rId9"/>
                <a:stretch>
                  <a:fillRect b="-1475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D32C695-CE8F-42F1-906E-D3ACBF1329B6}"/>
                  </a:ext>
                </a:extLst>
              </p:cNvPr>
              <p:cNvSpPr txBox="1"/>
              <p:nvPr/>
            </p:nvSpPr>
            <p:spPr>
              <a:xfrm>
                <a:off x="5298905" y="5255581"/>
                <a:ext cx="3680431" cy="6387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9D32C695-CE8F-42F1-906E-D3ACBF132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8905" y="5255581"/>
                <a:ext cx="3680431" cy="6387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CuadroTexto 24">
            <a:extLst>
              <a:ext uri="{FF2B5EF4-FFF2-40B4-BE49-F238E27FC236}">
                <a16:creationId xmlns:a16="http://schemas.microsoft.com/office/drawing/2014/main" id="{42302D20-318E-4DA5-A2E1-6CD67FF0D5B9}"/>
              </a:ext>
            </a:extLst>
          </p:cNvPr>
          <p:cNvSpPr txBox="1"/>
          <p:nvPr/>
        </p:nvSpPr>
        <p:spPr>
          <a:xfrm>
            <a:off x="8451541" y="344544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AA26B235-3C80-4A25-A01C-65F180627621}"/>
              </a:ext>
            </a:extLst>
          </p:cNvPr>
          <p:cNvSpPr txBox="1"/>
          <p:nvPr/>
        </p:nvSpPr>
        <p:spPr>
          <a:xfrm>
            <a:off x="9058171" y="5390297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05647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 animBg="1"/>
      <p:bldP spid="23" grpId="0"/>
      <p:bldP spid="24" grpId="0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9E222843-46EE-47DA-A33A-7404E9789E94}"/>
              </a:ext>
            </a:extLst>
          </p:cNvPr>
          <p:cNvSpPr txBox="1"/>
          <p:nvPr/>
        </p:nvSpPr>
        <p:spPr>
          <a:xfrm>
            <a:off x="452761" y="639192"/>
            <a:ext cx="2541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continuidad: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292F1C-77E4-4D06-AA73-08D2BEE4CD01}"/>
                  </a:ext>
                </a:extLst>
              </p:cNvPr>
              <p:cNvSpPr txBox="1"/>
              <p:nvPr/>
            </p:nvSpPr>
            <p:spPr>
              <a:xfrm>
                <a:off x="3195962" y="514350"/>
                <a:ext cx="2237172" cy="619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𝜕𝜌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C292F1C-77E4-4D06-AA73-08D2BEE4C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962" y="514350"/>
                <a:ext cx="2237172" cy="619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upo 10">
            <a:extLst>
              <a:ext uri="{FF2B5EF4-FFF2-40B4-BE49-F238E27FC236}">
                <a16:creationId xmlns:a16="http://schemas.microsoft.com/office/drawing/2014/main" id="{BE185ED5-B75B-4F83-8CA2-F165D260F659}"/>
              </a:ext>
            </a:extLst>
          </p:cNvPr>
          <p:cNvGrpSpPr/>
          <p:nvPr/>
        </p:nvGrpSpPr>
        <p:grpSpPr>
          <a:xfrm>
            <a:off x="381739" y="1376039"/>
            <a:ext cx="3832267" cy="1214688"/>
            <a:chOff x="381739" y="1376039"/>
            <a:chExt cx="3832267" cy="121468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C116932-A03D-4EB4-9E52-2BA01A61BF9D}"/>
                    </a:ext>
                  </a:extLst>
                </p:cNvPr>
                <p:cNvSpPr txBox="1"/>
                <p:nvPr/>
              </p:nvSpPr>
              <p:spPr>
                <a:xfrm>
                  <a:off x="381739" y="1376039"/>
                  <a:ext cx="383226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</m:acc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𝜌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∇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𝑢</m:t>
                            </m:r>
                          </m:e>
                        </m:acc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CC116932-A03D-4EB4-9E52-2BA01A61BF9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81739" y="1376039"/>
                  <a:ext cx="3832267" cy="369332"/>
                </a:xfrm>
                <a:prstGeom prst="rect">
                  <a:avLst/>
                </a:prstGeom>
                <a:blipFill>
                  <a:blip r:embed="rId3"/>
                  <a:stretch>
                    <a:fillRect b="-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F47C6D0E-D059-456C-B918-EAF9E1A3013A}"/>
                    </a:ext>
                  </a:extLst>
                </p:cNvPr>
                <p:cNvSpPr txBox="1"/>
                <p:nvPr/>
              </p:nvSpPr>
              <p:spPr>
                <a:xfrm>
                  <a:off x="550416" y="1961965"/>
                  <a:ext cx="1137684" cy="6287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𝜕𝜌</m:t>
                            </m:r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𝜌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𝜕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F47C6D0E-D059-456C-B918-EAF9E1A3013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0416" y="1961965"/>
                  <a:ext cx="1137684" cy="62876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8" name="Cerrar llave 7">
            <a:extLst>
              <a:ext uri="{FF2B5EF4-FFF2-40B4-BE49-F238E27FC236}">
                <a16:creationId xmlns:a16="http://schemas.microsoft.com/office/drawing/2014/main" id="{DAE0E248-B9B0-4FE9-B84F-F79E5B65B592}"/>
              </a:ext>
            </a:extLst>
          </p:cNvPr>
          <p:cNvSpPr/>
          <p:nvPr/>
        </p:nvSpPr>
        <p:spPr>
          <a:xfrm>
            <a:off x="5237825" y="639192"/>
            <a:ext cx="195309" cy="2352583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437AE0-8923-4312-83A4-3FD40A8C1CFF}"/>
                  </a:ext>
                </a:extLst>
              </p:cNvPr>
              <p:cNvSpPr txBox="1"/>
              <p:nvPr/>
            </p:nvSpPr>
            <p:spPr>
              <a:xfrm>
                <a:off x="5646198" y="1512787"/>
                <a:ext cx="3704347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7A437AE0-8923-4312-83A4-3FD40A8C1C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6198" y="1512787"/>
                <a:ext cx="3704347" cy="62876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557BC4F8-D47A-4E56-BF18-7F45BF4FC528}"/>
              </a:ext>
            </a:extLst>
          </p:cNvPr>
          <p:cNvSpPr txBox="1"/>
          <p:nvPr/>
        </p:nvSpPr>
        <p:spPr>
          <a:xfrm>
            <a:off x="9428085" y="164250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(3)</a:t>
            </a:r>
            <a:endParaRPr lang="es-UY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F38FF82-8C62-476B-8565-6E0E4F005775}"/>
              </a:ext>
            </a:extLst>
          </p:cNvPr>
          <p:cNvSpPr txBox="1"/>
          <p:nvPr/>
        </p:nvSpPr>
        <p:spPr>
          <a:xfrm>
            <a:off x="186430" y="3234448"/>
            <a:ext cx="116119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lado derecho de las ecuaciones (1), (2) y (3) es de segundo orden. Podemos usar en ese caso el valor que tienen a primer orden</a:t>
            </a:r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BCAE416-759C-4773-B2F3-4C30BE41B9B4}"/>
              </a:ext>
            </a:extLst>
          </p:cNvPr>
          <p:cNvSpPr txBox="1"/>
          <p:nvPr/>
        </p:nvSpPr>
        <p:spPr>
          <a:xfrm>
            <a:off x="275208" y="4136994"/>
            <a:ext cx="161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8916B33-728F-465D-9097-51B5511D460F}"/>
                  </a:ext>
                </a:extLst>
              </p:cNvPr>
              <p:cNvSpPr txBox="1"/>
              <p:nvPr/>
            </p:nvSpPr>
            <p:spPr>
              <a:xfrm>
                <a:off x="1891420" y="4007247"/>
                <a:ext cx="967124" cy="628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28916B33-728F-465D-9097-51B5511D4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1420" y="4007247"/>
                <a:ext cx="967124" cy="628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12AD38-B7EE-4F0C-92E6-64DB06EA6FCA}"/>
                  </a:ext>
                </a:extLst>
              </p:cNvPr>
              <p:cNvSpPr txBox="1"/>
              <p:nvPr/>
            </p:nvSpPr>
            <p:spPr>
              <a:xfrm>
                <a:off x="6096000" y="3943344"/>
                <a:ext cx="2688620" cy="7693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9812AD38-B7EE-4F0C-92E6-64DB06EA6F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43344"/>
                <a:ext cx="2688620" cy="76937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50F7B03-C769-4AAB-A373-4CF65A237A7D}"/>
                  </a:ext>
                </a:extLst>
              </p:cNvPr>
              <p:cNvSpPr txBox="1"/>
              <p:nvPr/>
            </p:nvSpPr>
            <p:spPr>
              <a:xfrm>
                <a:off x="3004610" y="4143367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(1) como:</a:t>
                </a:r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450F7B03-C769-4AAB-A373-4CF65A237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4610" y="4143367"/>
                <a:ext cx="3191964" cy="369332"/>
              </a:xfrm>
              <a:prstGeom prst="rect">
                <a:avLst/>
              </a:prstGeom>
              <a:blipFill>
                <a:blip r:embed="rId8"/>
                <a:stretch>
                  <a:fillRect t="-10000" r="-765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001053-D69E-4A3A-8B19-3593749A293B}"/>
                  </a:ext>
                </a:extLst>
              </p:cNvPr>
              <p:cNvSpPr txBox="1"/>
              <p:nvPr/>
            </p:nvSpPr>
            <p:spPr>
              <a:xfrm>
                <a:off x="381739" y="5097272"/>
                <a:ext cx="2735942" cy="769378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CuadroTexto 15">
                <a:extLst>
                  <a:ext uri="{FF2B5EF4-FFF2-40B4-BE49-F238E27FC236}">
                    <a16:creationId xmlns:a16="http://schemas.microsoft.com/office/drawing/2014/main" id="{37001053-D69E-4A3A-8B19-3593749A29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739" y="5097272"/>
                <a:ext cx="2735942" cy="76937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CuadroTexto 17">
            <a:extLst>
              <a:ext uri="{FF2B5EF4-FFF2-40B4-BE49-F238E27FC236}">
                <a16:creationId xmlns:a16="http://schemas.microsoft.com/office/drawing/2014/main" id="{A56FF7CA-7555-447E-8997-CC5248AC55DF}"/>
              </a:ext>
            </a:extLst>
          </p:cNvPr>
          <p:cNvSpPr txBox="1"/>
          <p:nvPr/>
        </p:nvSpPr>
        <p:spPr>
          <a:xfrm>
            <a:off x="3195962" y="5297295"/>
            <a:ext cx="3983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estado a segundo orden (1’)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1156111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9" grpId="0"/>
      <p:bldP spid="10" grpId="0"/>
      <p:bldP spid="2" grpId="0"/>
      <p:bldP spid="3" grpId="0"/>
      <p:bldP spid="12" grpId="0"/>
      <p:bldP spid="13" grpId="0"/>
      <p:bldP spid="15" grpId="0"/>
      <p:bldP spid="16" grpId="0" animBg="1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BFFFBDCC-EBD5-43A4-B00B-2CC494EF09C9}"/>
              </a:ext>
            </a:extLst>
          </p:cNvPr>
          <p:cNvSpPr txBox="1"/>
          <p:nvPr/>
        </p:nvSpPr>
        <p:spPr>
          <a:xfrm>
            <a:off x="426019" y="610793"/>
            <a:ext cx="16691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81C744E-2045-48CE-9379-2095AF774C51}"/>
                  </a:ext>
                </a:extLst>
              </p:cNvPr>
              <p:cNvSpPr txBox="1"/>
              <p:nvPr/>
            </p:nvSpPr>
            <p:spPr>
              <a:xfrm>
                <a:off x="2095130" y="452545"/>
                <a:ext cx="1631665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" name="CuadroTexto 2">
                <a:extLst>
                  <a:ext uri="{FF2B5EF4-FFF2-40B4-BE49-F238E27FC236}">
                    <a16:creationId xmlns:a16="http://schemas.microsoft.com/office/drawing/2014/main" id="{081C744E-2045-48CE-9379-2095AF774C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130" y="452545"/>
                <a:ext cx="1631665" cy="68582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uadroTexto 3">
            <a:extLst>
              <a:ext uri="{FF2B5EF4-FFF2-40B4-BE49-F238E27FC236}">
                <a16:creationId xmlns:a16="http://schemas.microsoft.com/office/drawing/2014/main" id="{78C1F2C0-80B0-4A1C-A90B-28DCB71F84E0}"/>
              </a:ext>
            </a:extLst>
          </p:cNvPr>
          <p:cNvSpPr txBox="1"/>
          <p:nvPr/>
        </p:nvSpPr>
        <p:spPr>
          <a:xfrm>
            <a:off x="4252403" y="610793"/>
            <a:ext cx="2144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Usamos la identidad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8DAA42A-9A71-405B-9E0C-A16609C24EB7}"/>
                  </a:ext>
                </a:extLst>
              </p:cNvPr>
              <p:cNvSpPr/>
              <p:nvPr/>
            </p:nvSpPr>
            <p:spPr>
              <a:xfrm>
                <a:off x="6281909" y="449229"/>
                <a:ext cx="3599960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∧(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A8DAA42A-9A71-405B-9E0C-A16609C24E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1909" y="449229"/>
                <a:ext cx="3599960" cy="61093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E86EA886-0388-47E2-A9D4-2C8796F3CDA7}"/>
              </a:ext>
            </a:extLst>
          </p:cNvPr>
          <p:cNvSpPr txBox="1"/>
          <p:nvPr/>
        </p:nvSpPr>
        <p:spPr>
          <a:xfrm>
            <a:off x="4252403" y="1250447"/>
            <a:ext cx="2492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Para un flujo </a:t>
            </a:r>
            <a:r>
              <a:rPr lang="es-AR" dirty="0" err="1"/>
              <a:t>irrotacional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2B369A-9645-451A-BBBC-4E7F01DBBBF8}"/>
                  </a:ext>
                </a:extLst>
              </p:cNvPr>
              <p:cNvSpPr/>
              <p:nvPr/>
            </p:nvSpPr>
            <p:spPr>
              <a:xfrm>
                <a:off x="6894231" y="1129549"/>
                <a:ext cx="3433248" cy="61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∧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 ⇒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</m:d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Rectángulo 6">
                <a:extLst>
                  <a:ext uri="{FF2B5EF4-FFF2-40B4-BE49-F238E27FC236}">
                    <a16:creationId xmlns:a16="http://schemas.microsoft.com/office/drawing/2014/main" id="{F12B369A-9645-451A-BBBC-4E7F01DBBB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94231" y="1129549"/>
                <a:ext cx="3433248" cy="61093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B9FBAA-DC2B-400E-86B4-BD40917685F1}"/>
                  </a:ext>
                </a:extLst>
              </p:cNvPr>
              <p:cNvSpPr txBox="1"/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(2) como:</a:t>
                </a:r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9AB9FBAA-DC2B-400E-86B4-BD40917685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blipFill>
                <a:blip r:embed="rId5"/>
                <a:stretch>
                  <a:fillRect t="-8197" r="-76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BEB7BA2-3211-4BE4-883B-4F0DE2D5C8E4}"/>
                  </a:ext>
                </a:extLst>
              </p:cNvPr>
              <p:cNvSpPr txBox="1"/>
              <p:nvPr/>
            </p:nvSpPr>
            <p:spPr>
              <a:xfrm>
                <a:off x="296920" y="2883147"/>
                <a:ext cx="4947958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8BEB7BA2-3211-4BE4-883B-4F0DE2D5C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883147"/>
                <a:ext cx="4947958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32F0EA-6B4F-4C88-ABDA-EA966D6411A0}"/>
                  </a:ext>
                </a:extLst>
              </p:cNvPr>
              <p:cNvSpPr txBox="1"/>
              <p:nvPr/>
            </p:nvSpPr>
            <p:spPr>
              <a:xfrm>
                <a:off x="5055604" y="2886128"/>
                <a:ext cx="2682849" cy="7087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6832F0EA-6B4F-4C88-ABDA-EA966D6411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55604" y="2886128"/>
                <a:ext cx="2682849" cy="7087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69CF57F1-11ED-479F-84D5-B3477DA4084A}"/>
              </a:ext>
            </a:extLst>
          </p:cNvPr>
          <p:cNvSpPr txBox="1"/>
          <p:nvPr/>
        </p:nvSpPr>
        <p:spPr>
          <a:xfrm>
            <a:off x="514905" y="4119239"/>
            <a:ext cx="45413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Definimos la densidad Lagrangiana de energía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4485CC-AAD1-4B9A-B9CB-692DB8DE5954}"/>
                  </a:ext>
                </a:extLst>
              </p:cNvPr>
              <p:cNvSpPr txBox="1"/>
              <p:nvPr/>
            </p:nvSpPr>
            <p:spPr>
              <a:xfrm>
                <a:off x="5128539" y="3974007"/>
                <a:ext cx="253697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14485CC-AAD1-4B9A-B9CB-692DB8DE5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8539" y="3974007"/>
                <a:ext cx="2536977" cy="6597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2D200D8-3A43-4253-9105-44BB72712870}"/>
                  </a:ext>
                </a:extLst>
              </p:cNvPr>
              <p:cNvSpPr/>
              <p:nvPr/>
            </p:nvSpPr>
            <p:spPr>
              <a:xfrm>
                <a:off x="514905" y="4873939"/>
                <a:ext cx="1992405" cy="638765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Rectángulo 12">
                <a:extLst>
                  <a:ext uri="{FF2B5EF4-FFF2-40B4-BE49-F238E27FC236}">
                    <a16:creationId xmlns:a16="http://schemas.microsoft.com/office/drawing/2014/main" id="{42D200D8-3A43-4253-9105-44BB727128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905" y="4873939"/>
                <a:ext cx="1992405" cy="6387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CuadroTexto 13">
            <a:extLst>
              <a:ext uri="{FF2B5EF4-FFF2-40B4-BE49-F238E27FC236}">
                <a16:creationId xmlns:a16="http://schemas.microsoft.com/office/drawing/2014/main" id="{FBE17B9F-FC1D-4905-938B-FFDAFCB28CF9}"/>
              </a:ext>
            </a:extLst>
          </p:cNvPr>
          <p:cNvSpPr txBox="1"/>
          <p:nvPr/>
        </p:nvSpPr>
        <p:spPr>
          <a:xfrm>
            <a:off x="2624008" y="5008655"/>
            <a:ext cx="4483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movimiento a segundo orden (2’)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211499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30E1812-1E4F-448C-8FCD-678A8F1A8DB4}"/>
              </a:ext>
            </a:extLst>
          </p:cNvPr>
          <p:cNvSpPr txBox="1"/>
          <p:nvPr/>
        </p:nvSpPr>
        <p:spPr>
          <a:xfrm>
            <a:off x="443883" y="568171"/>
            <a:ext cx="1678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A primer orden: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62208B-8501-4486-B029-53E9DD0DA787}"/>
                  </a:ext>
                </a:extLst>
              </p:cNvPr>
              <p:cNvSpPr txBox="1"/>
              <p:nvPr/>
            </p:nvSpPr>
            <p:spPr>
              <a:xfrm>
                <a:off x="2325949" y="479589"/>
                <a:ext cx="2541208" cy="54649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8162208B-8501-4486-B029-53E9DD0DA7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49" y="479589"/>
                <a:ext cx="2541208" cy="5464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695F28F-5FE7-42D9-8FA1-1177055FD313}"/>
                  </a:ext>
                </a:extLst>
              </p:cNvPr>
              <p:cNvSpPr txBox="1"/>
              <p:nvPr/>
            </p:nvSpPr>
            <p:spPr>
              <a:xfrm>
                <a:off x="2325949" y="1260630"/>
                <a:ext cx="3158750" cy="6758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B695F28F-5FE7-42D9-8FA1-1177055FD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5949" y="1260630"/>
                <a:ext cx="3158750" cy="67582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EAAB79-5645-44AA-86E4-B47BB190A395}"/>
                  </a:ext>
                </a:extLst>
              </p:cNvPr>
              <p:cNvSpPr txBox="1"/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s-AR" dirty="0"/>
                  <a:t>Podemos reescribir (3) como:</a:t>
                </a:r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6DEAAB79-5645-44AA-86E4-B47BB190A3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920" y="2208035"/>
                <a:ext cx="3191964" cy="369332"/>
              </a:xfrm>
              <a:prstGeom prst="rect">
                <a:avLst/>
              </a:prstGeom>
              <a:blipFill>
                <a:blip r:embed="rId4"/>
                <a:stretch>
                  <a:fillRect t="-8197" r="-765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F91777-EA2F-49CB-9E0B-A6A055EF1FDA}"/>
                  </a:ext>
                </a:extLst>
              </p:cNvPr>
              <p:cNvSpPr txBox="1"/>
              <p:nvPr/>
            </p:nvSpPr>
            <p:spPr>
              <a:xfrm>
                <a:off x="378493" y="2743171"/>
                <a:ext cx="9356279" cy="6858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⃗"/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</m:acc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AR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FEF91777-EA2F-49CB-9E0B-A6A055EF1F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493" y="2743171"/>
                <a:ext cx="9356279" cy="68582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DC187A66-6533-4BCC-A456-6F3FE2687FF7}"/>
              </a:ext>
            </a:extLst>
          </p:cNvPr>
          <p:cNvSpPr txBox="1"/>
          <p:nvPr/>
        </p:nvSpPr>
        <p:spPr>
          <a:xfrm>
            <a:off x="4252404" y="4902162"/>
            <a:ext cx="4470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continuidad a segundo orden (3’)</a:t>
            </a:r>
            <a:endParaRPr lang="es-UY" dirty="0"/>
          </a:p>
        </p:txBody>
      </p:sp>
      <p:sp>
        <p:nvSpPr>
          <p:cNvPr id="11" name="Cerrar llave 10">
            <a:extLst>
              <a:ext uri="{FF2B5EF4-FFF2-40B4-BE49-F238E27FC236}">
                <a16:creationId xmlns:a16="http://schemas.microsoft.com/office/drawing/2014/main" id="{6078E79F-8FCF-4C7A-B54B-0307760FAAE4}"/>
              </a:ext>
            </a:extLst>
          </p:cNvPr>
          <p:cNvSpPr/>
          <p:nvPr/>
        </p:nvSpPr>
        <p:spPr>
          <a:xfrm rot="5400000">
            <a:off x="5633982" y="2313737"/>
            <a:ext cx="154828" cy="2248818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C0CC9E3-64E7-4D4B-BDC6-E8182D239D24}"/>
                  </a:ext>
                </a:extLst>
              </p:cNvPr>
              <p:cNvSpPr txBox="1"/>
              <p:nvPr/>
            </p:nvSpPr>
            <p:spPr>
              <a:xfrm>
                <a:off x="4252404" y="3689219"/>
                <a:ext cx="3120726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7C0CC9E3-64E7-4D4B-BDC6-E8182D239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2404" y="3689219"/>
                <a:ext cx="3120726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errar llave 12">
            <a:extLst>
              <a:ext uri="{FF2B5EF4-FFF2-40B4-BE49-F238E27FC236}">
                <a16:creationId xmlns:a16="http://schemas.microsoft.com/office/drawing/2014/main" id="{E3B8BAF1-F639-4E5B-930C-0FA787F7DB60}"/>
              </a:ext>
            </a:extLst>
          </p:cNvPr>
          <p:cNvSpPr/>
          <p:nvPr/>
        </p:nvSpPr>
        <p:spPr>
          <a:xfrm rot="16200000">
            <a:off x="8246075" y="1490168"/>
            <a:ext cx="166488" cy="2499373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4E6732-E6EE-4AD0-B9D8-FBCF624F7177}"/>
                  </a:ext>
                </a:extLst>
              </p:cNvPr>
              <p:cNvSpPr txBox="1"/>
              <p:nvPr/>
            </p:nvSpPr>
            <p:spPr>
              <a:xfrm>
                <a:off x="7617040" y="1917571"/>
                <a:ext cx="1416605" cy="6951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C4E6732-E6EE-4AD0-B9D8-FBCF624F71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7040" y="1917571"/>
                <a:ext cx="1416605" cy="69519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13D62F3B-0CFA-4DFC-97A3-E5C96A76A729}"/>
                  </a:ext>
                </a:extLst>
              </p:cNvPr>
              <p:cNvSpPr/>
              <p:nvPr/>
            </p:nvSpPr>
            <p:spPr>
              <a:xfrm>
                <a:off x="443883" y="4739233"/>
                <a:ext cx="3579633" cy="69519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Rectángulo 14">
                <a:extLst>
                  <a:ext uri="{FF2B5EF4-FFF2-40B4-BE49-F238E27FC236}">
                    <a16:creationId xmlns:a16="http://schemas.microsoft.com/office/drawing/2014/main" id="{13D62F3B-0CFA-4DFC-97A3-E5C96A76A72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883" y="4739233"/>
                <a:ext cx="3579633" cy="69519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1049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10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3D3651-4F6B-4B26-9A3A-3830177C60C3}"/>
              </a:ext>
            </a:extLst>
          </p:cNvPr>
          <p:cNvSpPr txBox="1"/>
          <p:nvPr/>
        </p:nvSpPr>
        <p:spPr>
          <a:xfrm>
            <a:off x="417251" y="408373"/>
            <a:ext cx="2304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Sustituimos (1’) en (3’)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A2E7D-E48E-476F-B930-2874AB08C353}"/>
                  </a:ext>
                </a:extLst>
              </p:cNvPr>
              <p:cNvSpPr txBox="1"/>
              <p:nvPr/>
            </p:nvSpPr>
            <p:spPr>
              <a:xfrm>
                <a:off x="417251" y="1100830"/>
                <a:ext cx="5418406" cy="8174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den>
                          </m:f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𝑃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′</m:t>
                                          </m:r>
                                        </m:sup>
                                      </m:sSup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𝑐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A2E7D-E48E-476F-B930-2874AB08C3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51" y="1100830"/>
                <a:ext cx="5418406" cy="81740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D9DAAAE-1B6E-497F-BB7A-3AC83CFD7B11}"/>
                  </a:ext>
                </a:extLst>
              </p:cNvPr>
              <p:cNvSpPr txBox="1"/>
              <p:nvPr/>
            </p:nvSpPr>
            <p:spPr>
              <a:xfrm>
                <a:off x="480874" y="3595457"/>
                <a:ext cx="4596130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7D9DAAAE-1B6E-497F-BB7A-3AC83CFD7B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4" y="3595457"/>
                <a:ext cx="4596130" cy="7203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uadroTexto 6">
            <a:extLst>
              <a:ext uri="{FF2B5EF4-FFF2-40B4-BE49-F238E27FC236}">
                <a16:creationId xmlns:a16="http://schemas.microsoft.com/office/drawing/2014/main" id="{E1C16416-F2A4-4710-BB0C-02C543600812}"/>
              </a:ext>
            </a:extLst>
          </p:cNvPr>
          <p:cNvSpPr txBox="1"/>
          <p:nvPr/>
        </p:nvSpPr>
        <p:spPr>
          <a:xfrm>
            <a:off x="5551573" y="2658496"/>
            <a:ext cx="4688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tomamos la derivada temporal de esta ecuación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F7B4842-80C6-4212-85E3-6C857173F125}"/>
                  </a:ext>
                </a:extLst>
              </p:cNvPr>
              <p:cNvSpPr txBox="1"/>
              <p:nvPr/>
            </p:nvSpPr>
            <p:spPr>
              <a:xfrm>
                <a:off x="569651" y="2460594"/>
                <a:ext cx="4800801" cy="7173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𝐵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𝐴</m:t>
                              </m:r>
                            </m:den>
                          </m:f>
                        </m:e>
                      </m:d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F7B4842-80C6-4212-85E3-6C857173F1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9651" y="2460594"/>
                <a:ext cx="4800801" cy="71731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7DB7878-0339-4D2B-9FAD-17BD662C211F}"/>
                  </a:ext>
                </a:extLst>
              </p:cNvPr>
              <p:cNvSpPr txBox="1"/>
              <p:nvPr/>
            </p:nvSpPr>
            <p:spPr>
              <a:xfrm>
                <a:off x="5913452" y="3595457"/>
                <a:ext cx="1414554" cy="61093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=1+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𝐵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37DB7878-0339-4D2B-9FAD-17BD662C21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3452" y="3595457"/>
                <a:ext cx="1414554" cy="61093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CuadroTexto 9">
            <a:extLst>
              <a:ext uri="{FF2B5EF4-FFF2-40B4-BE49-F238E27FC236}">
                <a16:creationId xmlns:a16="http://schemas.microsoft.com/office/drawing/2014/main" id="{CBF15C8B-511B-4A0F-B406-F62B77F76031}"/>
              </a:ext>
            </a:extLst>
          </p:cNvPr>
          <p:cNvSpPr txBox="1"/>
          <p:nvPr/>
        </p:nvSpPr>
        <p:spPr>
          <a:xfrm>
            <a:off x="288594" y="4670464"/>
            <a:ext cx="307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tomamos la divergencia de (2’)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56EDDE7-BD1F-4AD6-9F8E-CA77F9C4A464}"/>
                  </a:ext>
                </a:extLst>
              </p:cNvPr>
              <p:cNvSpPr/>
              <p:nvPr/>
            </p:nvSpPr>
            <p:spPr>
              <a:xfrm>
                <a:off x="480874" y="5096309"/>
                <a:ext cx="2912720" cy="7146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>
                          <a:latin typeface="Cambria Math" panose="02040503050406030204" pitchFamily="18" charset="0"/>
                        </a:rPr>
                        <m:t>∇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</m:e>
                              </m:acc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56EDDE7-BD1F-4AD6-9F8E-CA77F9C4A4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874" y="5096309"/>
                <a:ext cx="2912720" cy="71468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A20E40D-42C0-485E-927D-AD743DF49346}"/>
                  </a:ext>
                </a:extLst>
              </p:cNvPr>
              <p:cNvSpPr txBox="1"/>
              <p:nvPr/>
            </p:nvSpPr>
            <p:spPr>
              <a:xfrm>
                <a:off x="4913819" y="4939768"/>
                <a:ext cx="4863254" cy="7305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ℒ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3A20E40D-42C0-485E-927D-AD743DF493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3819" y="4939768"/>
                <a:ext cx="4863254" cy="730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685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43A8D8-943E-439D-BD9A-1AEE4B536294}"/>
                  </a:ext>
                </a:extLst>
              </p:cNvPr>
              <p:cNvSpPr txBox="1"/>
              <p:nvPr/>
            </p:nvSpPr>
            <p:spPr>
              <a:xfrm>
                <a:off x="654193" y="396306"/>
                <a:ext cx="2536977" cy="6597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′2</m:t>
                          </m:r>
                        </m:sup>
                      </m:sSup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3443A8D8-943E-439D-BD9A-1AEE4B5362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93" y="396306"/>
                <a:ext cx="2536977" cy="6597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06DB020-3FDB-4552-8F75-5ED99CD18FB8}"/>
                  </a:ext>
                </a:extLst>
              </p:cNvPr>
              <p:cNvSpPr txBox="1"/>
              <p:nvPr/>
            </p:nvSpPr>
            <p:spPr>
              <a:xfrm>
                <a:off x="3663723" y="497150"/>
                <a:ext cx="25101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 primer orden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F06DB020-3FDB-4552-8F75-5ED99CD18F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23" y="497150"/>
                <a:ext cx="2510111" cy="369332"/>
              </a:xfrm>
              <a:prstGeom prst="rect">
                <a:avLst/>
              </a:prstGeom>
              <a:blipFill>
                <a:blip r:embed="rId3"/>
                <a:stretch>
                  <a:fillRect l="-1942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3D39E16-7325-40DB-A12B-0B8F39F5285C}"/>
                  </a:ext>
                </a:extLst>
              </p:cNvPr>
              <p:cNvSpPr/>
              <p:nvPr/>
            </p:nvSpPr>
            <p:spPr>
              <a:xfrm>
                <a:off x="6200700" y="514906"/>
                <a:ext cx="81073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UY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s-UY" dirty="0"/>
                  <a:t> </a:t>
                </a:r>
              </a:p>
            </p:txBody>
          </p:sp>
        </mc:Choice>
        <mc:Fallback xmlns="">
          <p:sp>
            <p:nvSpPr>
              <p:cNvPr id="6" name="Rectángulo 5">
                <a:extLst>
                  <a:ext uri="{FF2B5EF4-FFF2-40B4-BE49-F238E27FC236}">
                    <a16:creationId xmlns:a16="http://schemas.microsoft.com/office/drawing/2014/main" id="{73D39E16-7325-40DB-A12B-0B8F39F528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0700" y="514906"/>
                <a:ext cx="810735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F7B74B4-01E6-40D5-976F-7410BA59A84C}"/>
                  </a:ext>
                </a:extLst>
              </p:cNvPr>
              <p:cNvSpPr txBox="1"/>
              <p:nvPr/>
            </p:nvSpPr>
            <p:spPr>
              <a:xfrm>
                <a:off x="3663723" y="1217720"/>
                <a:ext cx="48027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 segundo orden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s-UY" dirty="0"/>
                  <a:t> , </a:t>
                </a:r>
                <a14:m>
                  <m:oMath xmlns:m="http://schemas.openxmlformats.org/officeDocument/2006/math">
                    <m:r>
                      <a:rPr lang="es-UY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</m:oMath>
                </a14:m>
                <a:r>
                  <a:rPr lang="es-UY" dirty="0"/>
                  <a:t> es de cuarto orden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F7B74B4-01E6-40D5-976F-7410BA59A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3723" y="1217720"/>
                <a:ext cx="4802725" cy="369332"/>
              </a:xfrm>
              <a:prstGeom prst="rect">
                <a:avLst/>
              </a:prstGeom>
              <a:blipFill>
                <a:blip r:embed="rId5"/>
                <a:stretch>
                  <a:fillRect l="-1015" t="-10000" r="-254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63F9D23-B015-4793-83E6-CF432D1E3E82}"/>
                  </a:ext>
                </a:extLst>
              </p:cNvPr>
              <p:cNvSpPr/>
              <p:nvPr/>
            </p:nvSpPr>
            <p:spPr>
              <a:xfrm>
                <a:off x="8466448" y="1217720"/>
                <a:ext cx="107523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ℒ</m:t>
                      </m:r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363F9D23-B015-4793-83E6-CF432D1E3E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448" y="1217720"/>
                <a:ext cx="1075231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8D9D73-25BE-4A5E-9A88-FA556A3E5EE4}"/>
                  </a:ext>
                </a:extLst>
              </p:cNvPr>
              <p:cNvSpPr txBox="1"/>
              <p:nvPr/>
            </p:nvSpPr>
            <p:spPr>
              <a:xfrm>
                <a:off x="654193" y="2036770"/>
                <a:ext cx="3535199" cy="73052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088D9D73-25BE-4A5E-9A88-FA556A3E5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193" y="2036770"/>
                <a:ext cx="3535199" cy="73052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0153529C-A635-403E-8B12-F7A6DF29345C}"/>
              </a:ext>
            </a:extLst>
          </p:cNvPr>
          <p:cNvSpPr txBox="1"/>
          <p:nvPr/>
        </p:nvSpPr>
        <p:spPr>
          <a:xfrm>
            <a:off x="4631424" y="2217364"/>
            <a:ext cx="23800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Ecuación de </a:t>
            </a:r>
            <a:r>
              <a:rPr lang="es-AR" dirty="0" err="1"/>
              <a:t>Westervelt</a:t>
            </a:r>
            <a:endParaRPr lang="es-UY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C36BF0A-CF55-486B-BC5C-2754499F78B1}"/>
              </a:ext>
            </a:extLst>
          </p:cNvPr>
          <p:cNvSpPr txBox="1"/>
          <p:nvPr/>
        </p:nvSpPr>
        <p:spPr>
          <a:xfrm>
            <a:off x="344172" y="4275375"/>
            <a:ext cx="2077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Cambio de variables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23793B3-5F3C-4BD0-ABDF-6AE5689C7FEC}"/>
                  </a:ext>
                </a:extLst>
              </p:cNvPr>
              <p:cNvSpPr txBox="1"/>
              <p:nvPr/>
            </p:nvSpPr>
            <p:spPr>
              <a:xfrm>
                <a:off x="2604669" y="4222828"/>
                <a:ext cx="985976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823793B3-5F3C-4BD0-ABDF-6AE5689C7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69" y="4222828"/>
                <a:ext cx="985976" cy="4744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68B9A08-03BF-48E9-883F-BCA9B6405AA1}"/>
                  </a:ext>
                </a:extLst>
              </p:cNvPr>
              <p:cNvSpPr/>
              <p:nvPr/>
            </p:nvSpPr>
            <p:spPr>
              <a:xfrm>
                <a:off x="3856173" y="4172591"/>
                <a:ext cx="1160126" cy="5667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𝜁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𝑡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268B9A08-03BF-48E9-883F-BCA9B6405A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6173" y="4172591"/>
                <a:ext cx="1160126" cy="56675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uadroTexto 12">
            <a:extLst>
              <a:ext uri="{FF2B5EF4-FFF2-40B4-BE49-F238E27FC236}">
                <a16:creationId xmlns:a16="http://schemas.microsoft.com/office/drawing/2014/main" id="{047609CF-D7FE-47B7-A7E5-1689E67CC239}"/>
              </a:ext>
            </a:extLst>
          </p:cNvPr>
          <p:cNvSpPr txBox="1"/>
          <p:nvPr/>
        </p:nvSpPr>
        <p:spPr>
          <a:xfrm>
            <a:off x="479394" y="3429000"/>
            <a:ext cx="626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Consideremos el caso de una onda plana que se propaga según x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35532B4-B73E-4DFB-AF4E-794A12294231}"/>
                  </a:ext>
                </a:extLst>
              </p:cNvPr>
              <p:cNvSpPr txBox="1"/>
              <p:nvPr/>
            </p:nvSpPr>
            <p:spPr>
              <a:xfrm>
                <a:off x="6742519" y="3238055"/>
                <a:ext cx="3535904" cy="7305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0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</m:t>
                              </m:r>
                            </m:e>
                            <m:sup>
                              <m: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635532B4-B73E-4DFB-AF4E-794A122942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2519" y="3238055"/>
                <a:ext cx="3535904" cy="73052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5BDA98D-D771-440B-938B-8A7A07A1CD86}"/>
                  </a:ext>
                </a:extLst>
              </p:cNvPr>
              <p:cNvSpPr/>
              <p:nvPr/>
            </p:nvSpPr>
            <p:spPr>
              <a:xfrm>
                <a:off x="380013" y="4889349"/>
                <a:ext cx="3847272" cy="71731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6" name="Rectángulo 15">
                <a:extLst>
                  <a:ext uri="{FF2B5EF4-FFF2-40B4-BE49-F238E27FC236}">
                    <a16:creationId xmlns:a16="http://schemas.microsoft.com/office/drawing/2014/main" id="{15BDA98D-D771-440B-938B-8A7A07A1CD8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13" y="4889349"/>
                <a:ext cx="3847272" cy="71731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E5C69A2-C5B3-4F0B-AEDD-97DC12C63247}"/>
                  </a:ext>
                </a:extLst>
              </p:cNvPr>
              <p:cNvSpPr/>
              <p:nvPr/>
            </p:nvSpPr>
            <p:spPr>
              <a:xfrm>
                <a:off x="342120" y="5703832"/>
                <a:ext cx="3407151" cy="69499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Rectángulo 16">
                <a:extLst>
                  <a:ext uri="{FF2B5EF4-FFF2-40B4-BE49-F238E27FC236}">
                    <a16:creationId xmlns:a16="http://schemas.microsoft.com/office/drawing/2014/main" id="{4E5C69A2-C5B3-4F0B-AEDD-97DC12C632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20" y="5703832"/>
                <a:ext cx="3407151" cy="69499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723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0" grpId="0" animBg="1"/>
      <p:bldP spid="11" grpId="0"/>
      <p:bldP spid="3" grpId="0"/>
      <p:bldP spid="8" grpId="0"/>
      <p:bldP spid="12" grpId="0"/>
      <p:bldP spid="13" grpId="0"/>
      <p:bldP spid="14" grpId="0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7A0A31D-E4DB-465F-B521-C5CE15AAFB1E}"/>
                  </a:ext>
                </a:extLst>
              </p:cNvPr>
              <p:cNvSpPr txBox="1"/>
              <p:nvPr/>
            </p:nvSpPr>
            <p:spPr>
              <a:xfrm>
                <a:off x="758969" y="308424"/>
                <a:ext cx="8704627" cy="81073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−2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𝜕𝜂𝜕𝜁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CuadroTexto 3">
                <a:extLst>
                  <a:ext uri="{FF2B5EF4-FFF2-40B4-BE49-F238E27FC236}">
                    <a16:creationId xmlns:a16="http://schemas.microsoft.com/office/drawing/2014/main" id="{F7A0A31D-E4DB-465F-B521-C5CE15AAF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308424"/>
                <a:ext cx="8704627" cy="81073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BBD8F81-917F-4CD7-978E-E3B80DBE3480}"/>
                  </a:ext>
                </a:extLst>
              </p:cNvPr>
              <p:cNvSpPr/>
              <p:nvPr/>
            </p:nvSpPr>
            <p:spPr>
              <a:xfrm>
                <a:off x="758969" y="1350356"/>
                <a:ext cx="5478231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8BBD8F81-917F-4CD7-978E-E3B80DBE34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1350356"/>
                <a:ext cx="5478231" cy="8107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96530385-581F-4ADF-9FC5-4C1E4BBF8085}"/>
              </a:ext>
            </a:extLst>
          </p:cNvPr>
          <p:cNvSpPr txBox="1"/>
          <p:nvPr/>
        </p:nvSpPr>
        <p:spPr>
          <a:xfrm>
            <a:off x="758969" y="2752078"/>
            <a:ext cx="20407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Cambio de variable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D7D45-6F64-4E71-BBE9-4550C770A36E}"/>
                  </a:ext>
                </a:extLst>
              </p:cNvPr>
              <p:cNvSpPr txBox="1"/>
              <p:nvPr/>
            </p:nvSpPr>
            <p:spPr>
              <a:xfrm>
                <a:off x="2891251" y="2798244"/>
                <a:ext cx="85638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𝜁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969D7D45-6F64-4E71-BBE9-4550C770A3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1251" y="2798244"/>
                <a:ext cx="856388" cy="276999"/>
              </a:xfrm>
              <a:prstGeom prst="rect">
                <a:avLst/>
              </a:prstGeom>
              <a:blipFill>
                <a:blip r:embed="rId4"/>
                <a:stretch>
                  <a:fillRect l="-8511" r="-7801" b="-35556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BA8EC1-756A-453E-B591-4AEFC51305D5}"/>
                  </a:ext>
                </a:extLst>
              </p:cNvPr>
              <p:cNvSpPr txBox="1"/>
              <p:nvPr/>
            </p:nvSpPr>
            <p:spPr>
              <a:xfrm>
                <a:off x="4119239" y="2699530"/>
                <a:ext cx="1157625" cy="4744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𝑢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≪1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B8BA8EC1-756A-453E-B591-4AEFC51305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9239" y="2699530"/>
                <a:ext cx="1157625" cy="4744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D7B320-6666-4FBF-BDA3-B17843626F52}"/>
                  </a:ext>
                </a:extLst>
              </p:cNvPr>
              <p:cNvSpPr txBox="1"/>
              <p:nvPr/>
            </p:nvSpPr>
            <p:spPr>
              <a:xfrm>
                <a:off x="5648464" y="2645636"/>
                <a:ext cx="1562544" cy="58221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8D7B320-6666-4FBF-BDA3-B17843626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8464" y="2645636"/>
                <a:ext cx="1562544" cy="5822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E0FF506-B463-421D-AF96-1AFA09C62067}"/>
                  </a:ext>
                </a:extLst>
              </p:cNvPr>
              <p:cNvSpPr txBox="1"/>
              <p:nvPr/>
            </p:nvSpPr>
            <p:spPr>
              <a:xfrm>
                <a:off x="7496499" y="2645635"/>
                <a:ext cx="2108205" cy="6369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BE0FF506-B463-421D-AF96-1AFA09C620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6499" y="2645635"/>
                <a:ext cx="2108205" cy="6369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CE99B59-881C-4C0D-A1B9-39BFE290021C}"/>
                  </a:ext>
                </a:extLst>
              </p:cNvPr>
              <p:cNvSpPr/>
              <p:nvPr/>
            </p:nvSpPr>
            <p:spPr>
              <a:xfrm>
                <a:off x="5825159" y="3375120"/>
                <a:ext cx="1697388" cy="72923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𝜕𝜁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8CE99B59-881C-4C0D-A1B9-39BFE29002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5159" y="3375120"/>
                <a:ext cx="1697388" cy="72923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A00F0F9-FB7C-40C0-AA04-EFD24B79615C}"/>
                  </a:ext>
                </a:extLst>
              </p:cNvPr>
              <p:cNvSpPr/>
              <p:nvPr/>
            </p:nvSpPr>
            <p:spPr>
              <a:xfrm>
                <a:off x="758969" y="4578849"/>
                <a:ext cx="8510215" cy="8107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𝑀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𝜕𝜁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𝜁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𝜕𝜂</m:t>
                                  </m:r>
                                </m:den>
                              </m:f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′2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𝜕𝜁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den>
                              </m:f>
                            </m:e>
                          </m:d>
                        </m:e>
                      </m:d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Rectángulo 11">
                <a:extLst>
                  <a:ext uri="{FF2B5EF4-FFF2-40B4-BE49-F238E27FC236}">
                    <a16:creationId xmlns:a16="http://schemas.microsoft.com/office/drawing/2014/main" id="{6A00F0F9-FB7C-40C0-AA04-EFD24B79615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8969" y="4578849"/>
                <a:ext cx="8510215" cy="81073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errar llave 12">
            <a:extLst>
              <a:ext uri="{FF2B5EF4-FFF2-40B4-BE49-F238E27FC236}">
                <a16:creationId xmlns:a16="http://schemas.microsoft.com/office/drawing/2014/main" id="{2A16EAFC-E908-41F3-BEE8-1AF2E2696B46}"/>
              </a:ext>
            </a:extLst>
          </p:cNvPr>
          <p:cNvSpPr/>
          <p:nvPr/>
        </p:nvSpPr>
        <p:spPr>
          <a:xfrm rot="16200000">
            <a:off x="4023834" y="4147147"/>
            <a:ext cx="119792" cy="941036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9292D68-8310-440B-9364-96AD14A2F2EE}"/>
                  </a:ext>
                </a:extLst>
              </p:cNvPr>
              <p:cNvSpPr txBox="1"/>
              <p:nvPr/>
            </p:nvSpPr>
            <p:spPr>
              <a:xfrm>
                <a:off x="3729883" y="4172503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9292D68-8310-440B-9364-96AD14A2F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9883" y="4172503"/>
                <a:ext cx="603050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Cerrar llave 15">
            <a:extLst>
              <a:ext uri="{FF2B5EF4-FFF2-40B4-BE49-F238E27FC236}">
                <a16:creationId xmlns:a16="http://schemas.microsoft.com/office/drawing/2014/main" id="{47B04887-49C6-4D2E-AEAA-85C35168500C}"/>
              </a:ext>
            </a:extLst>
          </p:cNvPr>
          <p:cNvSpPr/>
          <p:nvPr/>
        </p:nvSpPr>
        <p:spPr>
          <a:xfrm rot="16200000">
            <a:off x="6220493" y="4171844"/>
            <a:ext cx="46492" cy="860501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24A0584-DC11-496E-A227-F645D970344A}"/>
                  </a:ext>
                </a:extLst>
              </p:cNvPr>
              <p:cNvSpPr txBox="1"/>
              <p:nvPr/>
            </p:nvSpPr>
            <p:spPr>
              <a:xfrm>
                <a:off x="5866748" y="4191552"/>
                <a:ext cx="60305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7" name="CuadroTexto 16">
                <a:extLst>
                  <a:ext uri="{FF2B5EF4-FFF2-40B4-BE49-F238E27FC236}">
                    <a16:creationId xmlns:a16="http://schemas.microsoft.com/office/drawing/2014/main" id="{124A0584-DC11-496E-A227-F645D97034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6748" y="4191552"/>
                <a:ext cx="603050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2630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 animBg="1"/>
      <p:bldP spid="15" grpId="0"/>
      <p:bldP spid="16" grpId="0" animBg="1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AFA2247-3458-4125-BC94-DE5681107A1C}"/>
                  </a:ext>
                </a:extLst>
              </p:cNvPr>
              <p:cNvSpPr/>
              <p:nvPr/>
            </p:nvSpPr>
            <p:spPr>
              <a:xfrm>
                <a:off x="6569410" y="1386973"/>
                <a:ext cx="3309431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𝜁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Rectángulo 4">
                <a:extLst>
                  <a:ext uri="{FF2B5EF4-FFF2-40B4-BE49-F238E27FC236}">
                    <a16:creationId xmlns:a16="http://schemas.microsoft.com/office/drawing/2014/main" id="{BAFA2247-3458-4125-BC94-DE5681107A1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10" y="1386973"/>
                <a:ext cx="3309431" cy="7203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4361ACE-20D1-4FF9-B823-8470E337D8C8}"/>
                  </a:ext>
                </a:extLst>
              </p:cNvPr>
              <p:cNvSpPr txBox="1"/>
              <p:nvPr/>
            </p:nvSpPr>
            <p:spPr>
              <a:xfrm>
                <a:off x="630315" y="641496"/>
                <a:ext cx="414805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Deshaciendo el cambio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 tenamos:</a:t>
                </a:r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44361ACE-20D1-4FF9-B823-8470E337D8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641496"/>
                <a:ext cx="4148059" cy="369332"/>
              </a:xfrm>
              <a:prstGeom prst="rect">
                <a:avLst/>
              </a:prstGeom>
              <a:blipFill>
                <a:blip r:embed="rId3"/>
                <a:stretch>
                  <a:fillRect l="-1175" t="-8197" r="-734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25189E-BBC6-4EA0-A185-4D968D662A6F}"/>
                  </a:ext>
                </a:extLst>
              </p:cNvPr>
              <p:cNvSpPr txBox="1"/>
              <p:nvPr/>
            </p:nvSpPr>
            <p:spPr>
              <a:xfrm>
                <a:off x="630315" y="1562470"/>
                <a:ext cx="59749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en lugar de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𝜁</m:t>
                        </m:r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 hacemos el cambio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s-AR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i="1">
                        <a:latin typeface="Cambria Math" panose="02040503050406030204" pitchFamily="18" charset="0"/>
                      </a:rPr>
                      <m:t>𝑀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tenemos:</a:t>
                </a:r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B125189E-BBC6-4EA0-A185-4D968D662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1562470"/>
                <a:ext cx="5974969" cy="369332"/>
              </a:xfrm>
              <a:prstGeom prst="rect">
                <a:avLst/>
              </a:prstGeom>
              <a:blipFill>
                <a:blip r:embed="rId4"/>
                <a:stretch>
                  <a:fillRect l="-815" t="-8197" r="-204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FA6CEB2-C43B-44A7-920E-08AD7C82CA42}"/>
                  </a:ext>
                </a:extLst>
              </p:cNvPr>
              <p:cNvSpPr/>
              <p:nvPr/>
            </p:nvSpPr>
            <p:spPr>
              <a:xfrm>
                <a:off x="4904178" y="438542"/>
                <a:ext cx="3330464" cy="720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𝜕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𝜁</m:t>
                              </m:r>
                            </m:den>
                          </m:f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′2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2FA6CEB2-C43B-44A7-920E-08AD7C82CA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4178" y="438542"/>
                <a:ext cx="3330464" cy="7203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uadroTexto 8">
            <a:extLst>
              <a:ext uri="{FF2B5EF4-FFF2-40B4-BE49-F238E27FC236}">
                <a16:creationId xmlns:a16="http://schemas.microsoft.com/office/drawing/2014/main" id="{79432360-2747-4F6C-85E5-4666C7FE3349}"/>
              </a:ext>
            </a:extLst>
          </p:cNvPr>
          <p:cNvSpPr txBox="1"/>
          <p:nvPr/>
        </p:nvSpPr>
        <p:spPr>
          <a:xfrm>
            <a:off x="8540318" y="61403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3F8788D1-A9D3-4605-8536-740CA170F0D9}"/>
              </a:ext>
            </a:extLst>
          </p:cNvPr>
          <p:cNvSpPr txBox="1"/>
          <p:nvPr/>
        </p:nvSpPr>
        <p:spPr>
          <a:xfrm>
            <a:off x="9930973" y="1518082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A9A3585-C483-41A4-AD76-F16784964A8F}"/>
                  </a:ext>
                </a:extLst>
              </p:cNvPr>
              <p:cNvSpPr txBox="1"/>
              <p:nvPr/>
            </p:nvSpPr>
            <p:spPr>
              <a:xfrm>
                <a:off x="630315" y="2938509"/>
                <a:ext cx="28810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Integramos (1) respecto 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: </a:t>
                </a:r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FA9A3585-C483-41A4-AD76-F16784964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2938509"/>
                <a:ext cx="2881045" cy="369332"/>
              </a:xfrm>
              <a:prstGeom prst="rect">
                <a:avLst/>
              </a:prstGeom>
              <a:blipFill>
                <a:blip r:embed="rId6"/>
                <a:stretch>
                  <a:fillRect l="-1691" t="-8197" r="-84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6FE7D25-B9F9-461E-AD60-14D4B2D0991D}"/>
                  </a:ext>
                </a:extLst>
              </p:cNvPr>
              <p:cNvSpPr txBox="1"/>
              <p:nvPr/>
            </p:nvSpPr>
            <p:spPr>
              <a:xfrm>
                <a:off x="3617799" y="2852776"/>
                <a:ext cx="3510833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66FE7D25-B9F9-461E-AD60-14D4B2D099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99" y="2852776"/>
                <a:ext cx="3510833" cy="60285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56086AC-4BFC-452B-91FD-C92892DFCC0A}"/>
                  </a:ext>
                </a:extLst>
              </p:cNvPr>
              <p:cNvSpPr txBox="1"/>
              <p:nvPr/>
            </p:nvSpPr>
            <p:spPr>
              <a:xfrm>
                <a:off x="630315" y="4007275"/>
                <a:ext cx="28705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Integramos (2) respecto a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r>
                  <a:rPr lang="es-UY" dirty="0"/>
                  <a:t>: </a:t>
                </a:r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F56086AC-4BFC-452B-91FD-C92892DFC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4007275"/>
                <a:ext cx="2870529" cy="369332"/>
              </a:xfrm>
              <a:prstGeom prst="rect">
                <a:avLst/>
              </a:prstGeom>
              <a:blipFill>
                <a:blip r:embed="rId8"/>
                <a:stretch>
                  <a:fillRect l="-1699" t="-8197" r="-849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3D7F4F-37D6-4589-9766-EE68453D9A95}"/>
                  </a:ext>
                </a:extLst>
              </p:cNvPr>
              <p:cNvSpPr txBox="1"/>
              <p:nvPr/>
            </p:nvSpPr>
            <p:spPr>
              <a:xfrm>
                <a:off x="3617799" y="3921542"/>
                <a:ext cx="3510833" cy="6028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4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𝜕𝜂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′2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𝜁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=−2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𝛽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𝜕𝜁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FB3D7F4F-37D6-4589-9766-EE68453D9A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7799" y="3921542"/>
                <a:ext cx="3510833" cy="60285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0624EDB-6433-4412-9914-F426023020E0}"/>
                  </a:ext>
                </a:extLst>
              </p:cNvPr>
              <p:cNvSpPr txBox="1"/>
              <p:nvPr/>
            </p:nvSpPr>
            <p:spPr>
              <a:xfrm>
                <a:off x="630315" y="5095783"/>
                <a:ext cx="5061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Ahora, deshacemos los cambios de variable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𝜂</m:t>
                    </m:r>
                  </m:oMath>
                </a14:m>
                <a:r>
                  <a:rPr lang="es-UY" dirty="0"/>
                  <a:t> y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𝜁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80624EDB-6433-4412-9914-F42602302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15" y="5095783"/>
                <a:ext cx="5061899" cy="369332"/>
              </a:xfrm>
              <a:prstGeom prst="rect">
                <a:avLst/>
              </a:prstGeom>
              <a:blipFill>
                <a:blip r:embed="rId10"/>
                <a:stretch>
                  <a:fillRect l="-963" t="-9836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97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A08139A-AA79-4D3A-B853-9CEE6DC8D0E8}"/>
              </a:ext>
            </a:extLst>
          </p:cNvPr>
          <p:cNvCxnSpPr>
            <a:cxnSpLocks/>
          </p:cNvCxnSpPr>
          <p:nvPr/>
        </p:nvCxnSpPr>
        <p:spPr>
          <a:xfrm>
            <a:off x="1152525" y="866775"/>
            <a:ext cx="0" cy="117157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E407AE-1B0F-4A65-AE69-7476ABEF77B2}"/>
                  </a:ext>
                </a:extLst>
              </p:cNvPr>
              <p:cNvSpPr txBox="1"/>
              <p:nvPr/>
            </p:nvSpPr>
            <p:spPr>
              <a:xfrm>
                <a:off x="760847" y="447675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C8E407AE-1B0F-4A65-AE69-7476ABEF77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847" y="447675"/>
                <a:ext cx="783356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AF3C25-A177-4006-BDA8-716C01E2928A}"/>
              </a:ext>
            </a:extLst>
          </p:cNvPr>
          <p:cNvCxnSpPr>
            <a:cxnSpLocks/>
          </p:cNvCxnSpPr>
          <p:nvPr/>
        </p:nvCxnSpPr>
        <p:spPr>
          <a:xfrm>
            <a:off x="2676525" y="866775"/>
            <a:ext cx="0" cy="1171575"/>
          </a:xfrm>
          <a:prstGeom prst="line">
            <a:avLst/>
          </a:prstGeom>
          <a:ln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389E615-2911-498A-846A-344E9EA3000E}"/>
                  </a:ext>
                </a:extLst>
              </p:cNvPr>
              <p:cNvSpPr txBox="1"/>
              <p:nvPr/>
            </p:nvSpPr>
            <p:spPr>
              <a:xfrm>
                <a:off x="2284847" y="447675"/>
                <a:ext cx="783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E389E615-2911-498A-846A-344E9EA300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847" y="447675"/>
                <a:ext cx="78335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uadroTexto 7">
            <a:extLst>
              <a:ext uri="{FF2B5EF4-FFF2-40B4-BE49-F238E27FC236}">
                <a16:creationId xmlns:a16="http://schemas.microsoft.com/office/drawing/2014/main" id="{BC773600-AA61-4D19-A81D-65CF7FAEED4D}"/>
              </a:ext>
            </a:extLst>
          </p:cNvPr>
          <p:cNvSpPr txBox="1"/>
          <p:nvPr/>
        </p:nvSpPr>
        <p:spPr>
          <a:xfrm>
            <a:off x="3943350" y="561975"/>
            <a:ext cx="3879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¿Cómo se propaga el espectro angular?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1D46E33-B706-4C55-AADC-4F09174D3A70}"/>
                  </a:ext>
                </a:extLst>
              </p:cNvPr>
              <p:cNvSpPr txBox="1"/>
              <p:nvPr/>
            </p:nvSpPr>
            <p:spPr>
              <a:xfrm>
                <a:off x="3415597" y="1121817"/>
                <a:ext cx="5752216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;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51D46E33-B706-4C55-AADC-4F09174D3A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5597" y="1121817"/>
                <a:ext cx="5752216" cy="91653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A6F7261-D64B-42DB-B154-E26759B08585}"/>
                  </a:ext>
                </a:extLst>
              </p:cNvPr>
              <p:cNvSpPr txBox="1"/>
              <p:nvPr/>
            </p:nvSpPr>
            <p:spPr>
              <a:xfrm>
                <a:off x="371475" y="5057775"/>
                <a:ext cx="10096354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d>
                                        <m:d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sSubSup>
                                            <m:sSubSup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  <m: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2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5A6F7261-D64B-42DB-B154-E26759B08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75" y="5057775"/>
                <a:ext cx="10096354" cy="91653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858ED8-3AE7-4321-8992-0B860CC8426C}"/>
                  </a:ext>
                </a:extLst>
              </p:cNvPr>
              <p:cNvSpPr txBox="1"/>
              <p:nvPr/>
            </p:nvSpPr>
            <p:spPr>
              <a:xfrm>
                <a:off x="476250" y="3505200"/>
                <a:ext cx="10120463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</a:rPr>
                            <m:t>∇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𝑑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𝐴</m:t>
                                      </m:r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sub>
                                          </m:s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𝑘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𝑦</m:t>
                                              </m:r>
                                            </m:sub>
                                          </m:s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;</m:t>
                                          </m:r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𝑧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Sup>
                                        <m:sSub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bSup>
                                    </m:e>
                                  </m:d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;</m:t>
                                      </m:r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𝑧</m:t>
                                      </m:r>
                                    </m:e>
                                  </m:d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D4858ED8-3AE7-4321-8992-0B860CC842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" y="3505200"/>
                <a:ext cx="10120463" cy="91653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E343E086-681D-4EF3-A22D-BA088903A285}"/>
              </a:ext>
            </a:extLst>
          </p:cNvPr>
          <p:cNvGrpSpPr/>
          <p:nvPr/>
        </p:nvGrpSpPr>
        <p:grpSpPr>
          <a:xfrm>
            <a:off x="371475" y="2587109"/>
            <a:ext cx="7192102" cy="369332"/>
            <a:chOff x="371475" y="2587109"/>
            <a:chExt cx="7192102" cy="369332"/>
          </a:xfrm>
        </p:grpSpPr>
        <p:sp>
          <p:nvSpPr>
            <p:cNvPr id="11" name="CuadroTexto 10">
              <a:extLst>
                <a:ext uri="{FF2B5EF4-FFF2-40B4-BE49-F238E27FC236}">
                  <a16:creationId xmlns:a16="http://schemas.microsoft.com/office/drawing/2014/main" id="{C36582AD-D53C-4285-A489-22226F9BC90D}"/>
                </a:ext>
              </a:extLst>
            </p:cNvPr>
            <p:cNvSpPr txBox="1"/>
            <p:nvPr/>
          </p:nvSpPr>
          <p:spPr>
            <a:xfrm>
              <a:off x="371475" y="2587109"/>
              <a:ext cx="50615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La presión acústica cumple la ecuación de </a:t>
              </a:r>
              <a:r>
                <a:rPr lang="es-AR" dirty="0" err="1"/>
                <a:t>Hemholtz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7049B25D-682E-474E-906B-1384F7867938}"/>
                    </a:ext>
                  </a:extLst>
                </p:cNvPr>
                <p:cNvSpPr txBox="1"/>
                <p:nvPr/>
              </p:nvSpPr>
              <p:spPr>
                <a:xfrm>
                  <a:off x="5695950" y="2587109"/>
                  <a:ext cx="186762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s-AR" b="0" i="0" smtClean="0">
                                <a:latin typeface="Cambria Math" panose="02040503050406030204" pitchFamily="18" charset="0"/>
                              </a:rPr>
                              <m:t>∇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4" name="CuadroTexto 13">
                  <a:extLst>
                    <a:ext uri="{FF2B5EF4-FFF2-40B4-BE49-F238E27FC236}">
                      <a16:creationId xmlns:a16="http://schemas.microsoft.com/office/drawing/2014/main" id="{7049B25D-682E-474E-906B-1384F786793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95950" y="2587109"/>
                  <a:ext cx="1867627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82681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D8EA728D-D393-4725-988F-34FC43F90FEB}"/>
              </a:ext>
            </a:extLst>
          </p:cNvPr>
          <p:cNvSpPr txBox="1"/>
          <p:nvPr/>
        </p:nvSpPr>
        <p:spPr>
          <a:xfrm>
            <a:off x="656948" y="630315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(1)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DE711-4C31-4F3D-B510-8FB79E16D9CE}"/>
                  </a:ext>
                </a:extLst>
              </p:cNvPr>
              <p:cNvSpPr txBox="1"/>
              <p:nvPr/>
            </p:nvSpPr>
            <p:spPr>
              <a:xfrm>
                <a:off x="1198486" y="500600"/>
                <a:ext cx="1828706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A42DE711-4C31-4F3D-B510-8FB79E16D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6" y="500600"/>
                <a:ext cx="1828706" cy="62876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uadroTexto 5">
            <a:extLst>
              <a:ext uri="{FF2B5EF4-FFF2-40B4-BE49-F238E27FC236}">
                <a16:creationId xmlns:a16="http://schemas.microsoft.com/office/drawing/2014/main" id="{7197D482-9B68-4A03-BBB4-0C324D782D41}"/>
              </a:ext>
            </a:extLst>
          </p:cNvPr>
          <p:cNvSpPr txBox="1"/>
          <p:nvPr/>
        </p:nvSpPr>
        <p:spPr>
          <a:xfrm>
            <a:off x="656948" y="1457418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(2)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C12878-41DC-47D0-8189-1BDB0C05BC88}"/>
                  </a:ext>
                </a:extLst>
              </p:cNvPr>
              <p:cNvSpPr txBox="1"/>
              <p:nvPr/>
            </p:nvSpPr>
            <p:spPr>
              <a:xfrm>
                <a:off x="1198486" y="1327703"/>
                <a:ext cx="1828706" cy="628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7" name="CuadroTexto 6">
                <a:extLst>
                  <a:ext uri="{FF2B5EF4-FFF2-40B4-BE49-F238E27FC236}">
                    <a16:creationId xmlns:a16="http://schemas.microsoft.com/office/drawing/2014/main" id="{4DC12878-41DC-47D0-8189-1BDB0C05BC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486" y="1327703"/>
                <a:ext cx="1828706" cy="62876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0707B8-CE4F-439F-B18D-8B17DF2EC38A}"/>
                  </a:ext>
                </a:extLst>
              </p:cNvPr>
              <p:cNvSpPr txBox="1"/>
              <p:nvPr/>
            </p:nvSpPr>
            <p:spPr>
              <a:xfrm>
                <a:off x="656948" y="2154806"/>
                <a:ext cx="4004686" cy="72032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1+</m:t>
                              </m:r>
                              <m:f>
                                <m:fPr>
                                  <m:type m:val="lin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𝑃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p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𝜌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𝑐</m:t>
                                      </m:r>
                                    </m:e>
                                    <m:sup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type m:val="lin"/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den>
                          </m:f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𝑃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E70707B8-CE4F-439F-B18D-8B17DF2EC3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48" y="2154806"/>
                <a:ext cx="4004686" cy="7203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F1B5EE8-152F-48EE-B971-0CDE4DAD378E}"/>
                  </a:ext>
                </a:extLst>
              </p:cNvPr>
              <p:cNvSpPr txBox="1"/>
              <p:nvPr/>
            </p:nvSpPr>
            <p:spPr>
              <a:xfrm>
                <a:off x="3125980" y="630315"/>
                <a:ext cx="60941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Onda que se propaga en sentido negativo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con velocidad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9" name="CuadroTexto 8">
                <a:extLst>
                  <a:ext uri="{FF2B5EF4-FFF2-40B4-BE49-F238E27FC236}">
                    <a16:creationId xmlns:a16="http://schemas.microsoft.com/office/drawing/2014/main" id="{4F1B5EE8-152F-48EE-B971-0CDE4DAD37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0" y="630315"/>
                <a:ext cx="6094104" cy="369332"/>
              </a:xfrm>
              <a:prstGeom prst="rect">
                <a:avLst/>
              </a:prstGeom>
              <a:blipFill>
                <a:blip r:embed="rId5"/>
                <a:stretch>
                  <a:fillRect l="-90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4455A10-FE51-4015-A8A8-F34E6185ADDD}"/>
                  </a:ext>
                </a:extLst>
              </p:cNvPr>
              <p:cNvSpPr txBox="1"/>
              <p:nvPr/>
            </p:nvSpPr>
            <p:spPr>
              <a:xfrm>
                <a:off x="3125980" y="1500042"/>
                <a:ext cx="59745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Onda que se propaga en sentido positivo de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s-UY" dirty="0"/>
                  <a:t> con velocidad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0" name="CuadroTexto 9">
                <a:extLst>
                  <a:ext uri="{FF2B5EF4-FFF2-40B4-BE49-F238E27FC236}">
                    <a16:creationId xmlns:a16="http://schemas.microsoft.com/office/drawing/2014/main" id="{74455A10-FE51-4015-A8A8-F34E6185AD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5980" y="1500042"/>
                <a:ext cx="5974521" cy="369332"/>
              </a:xfrm>
              <a:prstGeom prst="rect">
                <a:avLst/>
              </a:prstGeom>
              <a:blipFill>
                <a:blip r:embed="rId6"/>
                <a:stretch>
                  <a:fillRect l="-918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Imagen 11">
            <a:extLst>
              <a:ext uri="{FF2B5EF4-FFF2-40B4-BE49-F238E27FC236}">
                <a16:creationId xmlns:a16="http://schemas.microsoft.com/office/drawing/2014/main" id="{7790283E-51F7-4265-ABDC-B17D982B0A5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71981" y="1956465"/>
            <a:ext cx="3453035" cy="25791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7FD22B-2F20-4735-9CAB-AF9D17C62804}"/>
                  </a:ext>
                </a:extLst>
              </p:cNvPr>
              <p:cNvSpPr txBox="1"/>
              <p:nvPr/>
            </p:nvSpPr>
            <p:spPr>
              <a:xfrm>
                <a:off x="632236" y="3315607"/>
                <a:ext cx="2834750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𝑡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num>
                                    <m:den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4A7FD22B-2F20-4735-9CAB-AF9D17C628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236" y="3315607"/>
                <a:ext cx="2834750" cy="71468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Imagen 2">
            <a:extLst>
              <a:ext uri="{FF2B5EF4-FFF2-40B4-BE49-F238E27FC236}">
                <a16:creationId xmlns:a16="http://schemas.microsoft.com/office/drawing/2014/main" id="{9E6275AA-01FE-4520-96A4-12DA7FDF0A9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1594" y="4441333"/>
            <a:ext cx="6158939" cy="2155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9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842B335F-D42C-4EFE-A1AC-B757DD63EB47}"/>
              </a:ext>
            </a:extLst>
          </p:cNvPr>
          <p:cNvSpPr/>
          <p:nvPr/>
        </p:nvSpPr>
        <p:spPr>
          <a:xfrm>
            <a:off x="393577" y="496505"/>
            <a:ext cx="6096000" cy="8402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dirty="0"/>
              <a:t>El </a:t>
            </a:r>
            <a:r>
              <a:rPr lang="en-US" dirty="0" err="1"/>
              <a:t>espectro</a:t>
            </a:r>
            <a:r>
              <a:rPr lang="en-US" dirty="0"/>
              <a:t> de la </a:t>
            </a:r>
            <a:r>
              <a:rPr lang="en-US" dirty="0" err="1"/>
              <a:t>onda</a:t>
            </a:r>
            <a:r>
              <a:rPr lang="en-US" dirty="0"/>
              <a:t> se </a:t>
            </a:r>
            <a:r>
              <a:rPr lang="en-US" dirty="0" err="1"/>
              <a:t>modifica</a:t>
            </a:r>
            <a:r>
              <a:rPr lang="en-US" dirty="0"/>
              <a:t> a </a:t>
            </a:r>
            <a:r>
              <a:rPr lang="en-US" dirty="0" err="1"/>
              <a:t>medida</a:t>
            </a:r>
            <a:r>
              <a:rPr lang="en-US" dirty="0"/>
              <a:t> que se </a:t>
            </a:r>
            <a:r>
              <a:rPr lang="en-US" dirty="0" err="1"/>
              <a:t>propaga</a:t>
            </a:r>
            <a:r>
              <a:rPr lang="en-US" dirty="0"/>
              <a:t>. </a:t>
            </a:r>
            <a:r>
              <a:rPr lang="en-US" dirty="0" err="1"/>
              <a:t>Ya</a:t>
            </a:r>
            <a:r>
              <a:rPr lang="en-US" dirty="0"/>
              <a:t> no es una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armónica</a:t>
            </a:r>
            <a:r>
              <a:rPr lang="en-US" dirty="0"/>
              <a:t> </a:t>
            </a:r>
            <a:r>
              <a:rPr lang="en-US" dirty="0" err="1"/>
              <a:t>sino</a:t>
            </a:r>
            <a:r>
              <a:rPr lang="en-US" dirty="0"/>
              <a:t> que </a:t>
            </a:r>
            <a:r>
              <a:rPr lang="en-US" dirty="0" err="1"/>
              <a:t>aparecen</a:t>
            </a:r>
            <a:r>
              <a:rPr lang="en-US" dirty="0"/>
              <a:t> </a:t>
            </a:r>
            <a:r>
              <a:rPr lang="en-US" dirty="0" err="1"/>
              <a:t>múltiplos</a:t>
            </a:r>
            <a:r>
              <a:rPr lang="en-US" dirty="0"/>
              <a:t> de la </a:t>
            </a:r>
            <a:r>
              <a:rPr lang="en-US" dirty="0" err="1"/>
              <a:t>frecuencia</a:t>
            </a:r>
            <a:r>
              <a:rPr lang="en-US" dirty="0"/>
              <a:t> central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261FB6E-25A2-44DB-ADC5-125A72BDD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980" y="1808496"/>
            <a:ext cx="4855464" cy="176823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A07CCB2-5A77-4F13-8E7F-8521DCC6EF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6622" y="3933445"/>
            <a:ext cx="5922542" cy="23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9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1EE88DA-8D02-47C4-935B-69CBFB95AB35}"/>
              </a:ext>
            </a:extLst>
          </p:cNvPr>
          <p:cNvSpPr txBox="1"/>
          <p:nvPr/>
        </p:nvSpPr>
        <p:spPr>
          <a:xfrm>
            <a:off x="435838" y="378318"/>
            <a:ext cx="2504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ALGUNAS APLICACIONES</a:t>
            </a:r>
            <a:endParaRPr lang="es-UY" dirty="0">
              <a:solidFill>
                <a:schemeClr val="accent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B091CD6-F0BE-426B-B9EA-E887800EA702}"/>
              </a:ext>
            </a:extLst>
          </p:cNvPr>
          <p:cNvSpPr txBox="1"/>
          <p:nvPr/>
        </p:nvSpPr>
        <p:spPr>
          <a:xfrm>
            <a:off x="435838" y="914399"/>
            <a:ext cx="3492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1) “</a:t>
            </a:r>
            <a:r>
              <a:rPr lang="es-AR" dirty="0" err="1"/>
              <a:t>Tissue</a:t>
            </a:r>
            <a:r>
              <a:rPr lang="es-AR" dirty="0"/>
              <a:t> </a:t>
            </a:r>
            <a:r>
              <a:rPr lang="es-AR" dirty="0" err="1"/>
              <a:t>Harmonic</a:t>
            </a:r>
            <a:r>
              <a:rPr lang="es-AR" dirty="0"/>
              <a:t> </a:t>
            </a:r>
            <a:r>
              <a:rPr lang="es-AR" dirty="0" err="1"/>
              <a:t>Imaging</a:t>
            </a:r>
            <a:r>
              <a:rPr lang="es-AR" dirty="0"/>
              <a:t>” (THI)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E8FA5C2-76CC-4818-B8A8-52D79CE56EC0}"/>
                  </a:ext>
                </a:extLst>
              </p:cNvPr>
              <p:cNvSpPr txBox="1"/>
              <p:nvPr/>
            </p:nvSpPr>
            <p:spPr>
              <a:xfrm>
                <a:off x="328474" y="1544714"/>
                <a:ext cx="10152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resolución espacial de un sistema de imagen está limitada por difracción y depende de la relación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DE8FA5C2-76CC-4818-B8A8-52D79CE56E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4" y="1544714"/>
                <a:ext cx="10152908" cy="369332"/>
              </a:xfrm>
              <a:prstGeom prst="rect">
                <a:avLst/>
              </a:prstGeom>
              <a:blipFill>
                <a:blip r:embed="rId2"/>
                <a:stretch>
                  <a:fillRect l="-541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1FCBAC13-80AB-4BEA-970C-A0FB5C721657}"/>
              </a:ext>
            </a:extLst>
          </p:cNvPr>
          <p:cNvGrpSpPr/>
          <p:nvPr/>
        </p:nvGrpSpPr>
        <p:grpSpPr>
          <a:xfrm>
            <a:off x="6096000" y="2267335"/>
            <a:ext cx="4758431" cy="3187993"/>
            <a:chOff x="6096000" y="2276213"/>
            <a:chExt cx="4758431" cy="3187993"/>
          </a:xfrm>
        </p:grpSpPr>
        <p:pic>
          <p:nvPicPr>
            <p:cNvPr id="2050" name="Picture 2" descr="See the source image">
              <a:extLst>
                <a:ext uri="{FF2B5EF4-FFF2-40B4-BE49-F238E27FC236}">
                  <a16:creationId xmlns:a16="http://schemas.microsoft.com/office/drawing/2014/main" id="{F467CA76-35C2-4093-AB33-7A7A7B0D7F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751" t="7005" r="10946" b="31216"/>
            <a:stretch/>
          </p:blipFill>
          <p:spPr bwMode="auto">
            <a:xfrm>
              <a:off x="6096000" y="2645545"/>
              <a:ext cx="4758431" cy="281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96CE8E2D-BDF2-4841-B26C-03D07BA3D333}"/>
                </a:ext>
              </a:extLst>
            </p:cNvPr>
            <p:cNvSpPr txBox="1"/>
            <p:nvPr/>
          </p:nvSpPr>
          <p:spPr>
            <a:xfrm>
              <a:off x="7164280" y="2276213"/>
              <a:ext cx="4988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THI</a:t>
              </a:r>
              <a:endParaRPr lang="es-UY" dirty="0"/>
            </a:p>
          </p:txBody>
        </p:sp>
      </p:grpSp>
    </p:spTree>
    <p:extLst>
      <p:ext uri="{BB962C8B-B14F-4D97-AF65-F5344CB8AC3E}">
        <p14:creationId xmlns:p14="http://schemas.microsoft.com/office/powerpoint/2010/main" val="365833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photoluminescence ultrasound">
            <a:extLst>
              <a:ext uri="{FF2B5EF4-FFF2-40B4-BE49-F238E27FC236}">
                <a16:creationId xmlns:a16="http://schemas.microsoft.com/office/drawing/2014/main" id="{19F0D2E3-338A-4D11-A06D-333053BEBD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1125337"/>
            <a:ext cx="3773385" cy="2845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0B0696B5-3D4F-4DC3-A06D-15DE47618031}"/>
              </a:ext>
            </a:extLst>
          </p:cNvPr>
          <p:cNvSpPr txBox="1"/>
          <p:nvPr/>
        </p:nvSpPr>
        <p:spPr>
          <a:xfrm>
            <a:off x="337351" y="541538"/>
            <a:ext cx="2183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2) </a:t>
            </a:r>
            <a:r>
              <a:rPr lang="es-AR" dirty="0" err="1"/>
              <a:t>Sonoluminescence</a:t>
            </a:r>
            <a:endParaRPr lang="es-UY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1141CC49-5B60-49B6-BEF8-4F8AC6293CCE}"/>
              </a:ext>
            </a:extLst>
          </p:cNvPr>
          <p:cNvSpPr/>
          <p:nvPr/>
        </p:nvSpPr>
        <p:spPr>
          <a:xfrm>
            <a:off x="2844522" y="605815"/>
            <a:ext cx="5250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Roboto"/>
              </a:rPr>
              <a:t>How to Turn Sound Into Light: Sonoluminescence</a:t>
            </a:r>
            <a:endParaRPr lang="en-US" b="0" i="0" dirty="0">
              <a:effectLst/>
              <a:latin typeface="Roboto"/>
            </a:endParaRPr>
          </a:p>
        </p:txBody>
      </p:sp>
      <p:pic>
        <p:nvPicPr>
          <p:cNvPr id="3" name="Picture 2" descr="Shake Tube Sonoluminescence">
            <a:extLst>
              <a:ext uri="{FF2B5EF4-FFF2-40B4-BE49-F238E27FC236}">
                <a16:creationId xmlns:a16="http://schemas.microsoft.com/office/drawing/2014/main" id="{FA82B701-2044-4CCF-AC00-30ED372E24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264" y="1125337"/>
            <a:ext cx="1931786" cy="2814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Water Sonoluminescence">
            <a:extLst>
              <a:ext uri="{FF2B5EF4-FFF2-40B4-BE49-F238E27FC236}">
                <a16:creationId xmlns:a16="http://schemas.microsoft.com/office/drawing/2014/main" id="{07B54CAF-12FD-4933-8F95-A2107F3BA8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4214" y="1125337"/>
            <a:ext cx="2415778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BSL">
            <a:extLst>
              <a:ext uri="{FF2B5EF4-FFF2-40B4-BE49-F238E27FC236}">
                <a16:creationId xmlns:a16="http://schemas.microsoft.com/office/drawing/2014/main" id="{29D0CE5E-2C50-49EC-A670-6704C4741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51" y="4479055"/>
            <a:ext cx="2698950" cy="2240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bubble">
            <a:hlinkClick r:id="" action="ppaction://media"/>
            <a:extLst>
              <a:ext uri="{FF2B5EF4-FFF2-40B4-BE49-F238E27FC236}">
                <a16:creationId xmlns:a16="http://schemas.microsoft.com/office/drawing/2014/main" id="{349E3876-4BD5-4E6F-AB9F-6408B6A02C41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821932" y="2122595"/>
            <a:ext cx="548640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2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lementos multimedia en línea 3" title="Acoustic levitation">
            <a:hlinkClick r:id="" action="ppaction://media"/>
            <a:extLst>
              <a:ext uri="{FF2B5EF4-FFF2-40B4-BE49-F238E27FC236}">
                <a16:creationId xmlns:a16="http://schemas.microsoft.com/office/drawing/2014/main" id="{488B6A42-558B-47F2-BBED-A66E9D72FE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048000" y="1714500"/>
            <a:ext cx="6096000" cy="34290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4784B31-0E97-452C-8C79-4B36A10D4A1F}"/>
              </a:ext>
            </a:extLst>
          </p:cNvPr>
          <p:cNvSpPr txBox="1"/>
          <p:nvPr/>
        </p:nvSpPr>
        <p:spPr>
          <a:xfrm>
            <a:off x="665825" y="594804"/>
            <a:ext cx="21799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3) Levitación acústica</a:t>
            </a:r>
            <a:endParaRPr lang="es-UY" dirty="0"/>
          </a:p>
        </p:txBody>
      </p:sp>
    </p:spTree>
    <p:extLst>
      <p:ext uri="{BB962C8B-B14F-4D97-AF65-F5344CB8AC3E}">
        <p14:creationId xmlns:p14="http://schemas.microsoft.com/office/powerpoint/2010/main" val="3298733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id="{E13B098C-A937-49C4-97BA-DE8FD9A2107B}"/>
              </a:ext>
            </a:extLst>
          </p:cNvPr>
          <p:cNvGrpSpPr/>
          <p:nvPr/>
        </p:nvGrpSpPr>
        <p:grpSpPr>
          <a:xfrm>
            <a:off x="714375" y="354527"/>
            <a:ext cx="10325968" cy="669927"/>
            <a:chOff x="714375" y="354527"/>
            <a:chExt cx="10325968" cy="669927"/>
          </a:xfrm>
        </p:grpSpPr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773DEB39-2456-415D-83AE-79363A3CB913}"/>
                </a:ext>
              </a:extLst>
            </p:cNvPr>
            <p:cNvSpPr txBox="1"/>
            <p:nvPr/>
          </p:nvSpPr>
          <p:spPr>
            <a:xfrm>
              <a:off x="714375" y="504825"/>
              <a:ext cx="50829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La ecuación de propagación del espectro angular es: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7611D54F-F87F-4162-B1C5-C1D29BACE965}"/>
                    </a:ext>
                  </a:extLst>
                </p:cNvPr>
                <p:cNvSpPr/>
                <p:nvPr/>
              </p:nvSpPr>
              <p:spPr>
                <a:xfrm>
                  <a:off x="5797305" y="354527"/>
                  <a:ext cx="5243038" cy="669927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</m:s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num>
                          <m:den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s-AR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Sup>
                                  <m:sSub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sub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Sup>
                                  <m:sSub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𝑘</m:t>
                                    </m:r>
                                  </m:e>
                                  <m:sub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bSup>
                              </m:e>
                            </m:d>
                          </m:e>
                        </m:d>
                        <m:r>
                          <a:rPr lang="es-AR" i="1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=0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5" name="Rectángulo 4">
                  <a:extLst>
                    <a:ext uri="{FF2B5EF4-FFF2-40B4-BE49-F238E27FC236}">
                      <a16:creationId xmlns:a16="http://schemas.microsoft.com/office/drawing/2014/main" id="{7611D54F-F87F-4162-B1C5-C1D29BACE96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7305" y="354527"/>
                  <a:ext cx="5243038" cy="6699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D2E19096-9CAF-42C7-A050-38C00F99B06B}"/>
              </a:ext>
            </a:extLst>
          </p:cNvPr>
          <p:cNvGrpSpPr/>
          <p:nvPr/>
        </p:nvGrpSpPr>
        <p:grpSpPr>
          <a:xfrm>
            <a:off x="819150" y="1264427"/>
            <a:ext cx="6620268" cy="498983"/>
            <a:chOff x="819150" y="1264427"/>
            <a:chExt cx="6620268" cy="498983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1AD683E-836B-4BA2-A470-951BA7496895}"/>
                </a:ext>
              </a:extLst>
            </p:cNvPr>
            <p:cNvSpPr txBox="1"/>
            <p:nvPr/>
          </p:nvSpPr>
          <p:spPr>
            <a:xfrm>
              <a:off x="819150" y="1394078"/>
              <a:ext cx="17954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Cuya solución es: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DF15AC9C-FD19-47EF-921D-395A4089D485}"/>
                    </a:ext>
                  </a:extLst>
                </p:cNvPr>
                <p:cNvSpPr txBox="1"/>
                <p:nvPr/>
              </p:nvSpPr>
              <p:spPr>
                <a:xfrm>
                  <a:off x="2828925" y="1264427"/>
                  <a:ext cx="4610493" cy="4989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;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;0)</m:t>
                        </m:r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𝑖𝑘</m:t>
                            </m:r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1−</m:t>
                                    </m:r>
                                    <m:d>
                                      <m:d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e>
                                          <m:sup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p>
                                          <m:sSup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p>
                                            <m: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1/2</m:t>
                                </m:r>
                              </m:sup>
                            </m:s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DF15AC9C-FD19-47EF-921D-395A4089D4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925" y="1264427"/>
                  <a:ext cx="4610493" cy="4989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77B489-6D00-4A14-9AC2-3424B895BAF6}"/>
                  </a:ext>
                </a:extLst>
              </p:cNvPr>
              <p:cNvSpPr txBox="1"/>
              <p:nvPr/>
            </p:nvSpPr>
            <p:spPr>
              <a:xfrm>
                <a:off x="714375" y="2184924"/>
                <a:ext cx="5147691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Para una onda plana, </a:t>
                </a:r>
                <a14:m>
                  <m:oMath xmlns:m="http://schemas.openxmlformats.org/officeDocument/2006/math">
                    <m:r>
                      <a:rPr lang="es-AR" i="1">
                        <a:latin typeface="Cambria Math" panose="02040503050406030204" pitchFamily="18" charset="0"/>
                      </a:rPr>
                      <m:t>𝑘</m:t>
                    </m:r>
                    <m:sSup>
                      <m:sSup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d>
                              <m:dPr>
                                <m:ctrlPr>
                                  <a:rPr lang="es-AR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𝛼</m:t>
                                    </m:r>
                                  </m:e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s-AR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𝛽</m:t>
                                    </m:r>
                                  </m:e>
                                  <m:sup>
                                    <m:r>
                                      <a:rPr lang="es-AR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d>
                      </m:e>
                      <m:sup>
                        <m:r>
                          <a:rPr lang="es-AR" i="1">
                            <a:latin typeface="Cambria Math" panose="02040503050406030204" pitchFamily="18" charset="0"/>
                          </a:rPr>
                          <m:t>1/2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8" name="CuadroTexto 7">
                <a:extLst>
                  <a:ext uri="{FF2B5EF4-FFF2-40B4-BE49-F238E27FC236}">
                    <a16:creationId xmlns:a16="http://schemas.microsoft.com/office/drawing/2014/main" id="{0A77B489-6D00-4A14-9AC2-3424B895BA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75" y="2184924"/>
                <a:ext cx="5147691" cy="379656"/>
              </a:xfrm>
              <a:prstGeom prst="rect">
                <a:avLst/>
              </a:prstGeom>
              <a:blipFill>
                <a:blip r:embed="rId4"/>
                <a:stretch>
                  <a:fillRect l="-947" t="-4762" b="-2381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DDC859-4CDD-462A-9ADE-114A7FD177AB}"/>
                  </a:ext>
                </a:extLst>
              </p:cNvPr>
              <p:cNvSpPr txBox="1"/>
              <p:nvPr/>
            </p:nvSpPr>
            <p:spPr>
              <a:xfrm>
                <a:off x="438150" y="3048064"/>
                <a:ext cx="6492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Sin embargo, si la onda difracta, puede suceder que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s-AR" b="0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&gt;1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F6DDC859-4CDD-462A-9ADE-114A7FD177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3048064"/>
                <a:ext cx="6492739" cy="369332"/>
              </a:xfrm>
              <a:prstGeom prst="rect">
                <a:avLst/>
              </a:prstGeom>
              <a:blipFill>
                <a:blip r:embed="rId5"/>
                <a:stretch>
                  <a:fillRect l="-845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>
            <a:extLst>
              <a:ext uri="{FF2B5EF4-FFF2-40B4-BE49-F238E27FC236}">
                <a16:creationId xmlns:a16="http://schemas.microsoft.com/office/drawing/2014/main" id="{4B2FB1DB-2C0E-42DB-BF10-886BC5C26AE2}"/>
              </a:ext>
            </a:extLst>
          </p:cNvPr>
          <p:cNvGrpSpPr/>
          <p:nvPr/>
        </p:nvGrpSpPr>
        <p:grpSpPr>
          <a:xfrm>
            <a:off x="8610600" y="2501354"/>
            <a:ext cx="1895475" cy="1422334"/>
            <a:chOff x="8610600" y="2486024"/>
            <a:chExt cx="1895475" cy="1422334"/>
          </a:xfrm>
        </p:grpSpPr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id="{C77336A5-0384-4AED-AC84-E1EEC4ED1F1B}"/>
                </a:ext>
              </a:extLst>
            </p:cNvPr>
            <p:cNvGrpSpPr/>
            <p:nvPr/>
          </p:nvGrpSpPr>
          <p:grpSpPr>
            <a:xfrm>
              <a:off x="9128834" y="2557102"/>
              <a:ext cx="1377241" cy="1351256"/>
              <a:chOff x="1775534" y="3998407"/>
              <a:chExt cx="3045041" cy="2572549"/>
            </a:xfrm>
          </p:grpSpPr>
          <p:cxnSp>
            <p:nvCxnSpPr>
              <p:cNvPr id="10" name="Conector recto 9">
                <a:extLst>
                  <a:ext uri="{FF2B5EF4-FFF2-40B4-BE49-F238E27FC236}">
                    <a16:creationId xmlns:a16="http://schemas.microsoft.com/office/drawing/2014/main" id="{BE389126-81F2-420C-BE89-4DC539DE5A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3998407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12C13136-68BB-48FA-9F1C-B2B6D45841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24501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B78205EA-96F8-492A-9C76-8FE575112CC1}"/>
                  </a:ext>
                </a:extLst>
              </p:cNvPr>
              <p:cNvCxnSpPr/>
              <p:nvPr/>
            </p:nvCxnSpPr>
            <p:spPr>
              <a:xfrm flipV="1">
                <a:off x="1775534" y="4252404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133D59D9-EDE4-4E1A-9BF7-FF35E039BC3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15126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7" name="Conector recto 16">
              <a:extLst>
                <a:ext uri="{FF2B5EF4-FFF2-40B4-BE49-F238E27FC236}">
                  <a16:creationId xmlns:a16="http://schemas.microsoft.com/office/drawing/2014/main" id="{E760B846-3CF1-4951-B22F-41C7F0A5466C}"/>
                </a:ext>
              </a:extLst>
            </p:cNvPr>
            <p:cNvCxnSpPr/>
            <p:nvPr/>
          </p:nvCxnSpPr>
          <p:spPr>
            <a:xfrm>
              <a:off x="8610600" y="2486025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97FED03B-177A-49B9-B583-7AA63D8A8DD6}"/>
                </a:ext>
              </a:extLst>
            </p:cNvPr>
            <p:cNvCxnSpPr/>
            <p:nvPr/>
          </p:nvCxnSpPr>
          <p:spPr>
            <a:xfrm>
              <a:off x="8886825" y="2486024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1E71EB6-D256-4F81-A76E-9589EBE3188F}"/>
                  </a:ext>
                </a:extLst>
              </p:cNvPr>
              <p:cNvSpPr txBox="1"/>
              <p:nvPr/>
            </p:nvSpPr>
            <p:spPr>
              <a:xfrm>
                <a:off x="438150" y="4122444"/>
                <a:ext cx="3551293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;0)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𝜇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1E71EB6-D256-4F81-A76E-9589EBE318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150" y="4122444"/>
                <a:ext cx="3551293" cy="411010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ED59EBF-9A2B-4C78-95D4-EE071D1CB6D4}"/>
                  </a:ext>
                </a:extLst>
              </p:cNvPr>
              <p:cNvSpPr txBox="1"/>
              <p:nvPr/>
            </p:nvSpPr>
            <p:spPr>
              <a:xfrm>
                <a:off x="561975" y="4772025"/>
                <a:ext cx="2632003" cy="3796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1" name="CuadroTexto 20">
                <a:extLst>
                  <a:ext uri="{FF2B5EF4-FFF2-40B4-BE49-F238E27FC236}">
                    <a16:creationId xmlns:a16="http://schemas.microsoft.com/office/drawing/2014/main" id="{0ED59EBF-9A2B-4C78-95D4-EE071D1CB6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75" y="4772025"/>
                <a:ext cx="2632003" cy="379656"/>
              </a:xfrm>
              <a:prstGeom prst="rect">
                <a:avLst/>
              </a:prstGeom>
              <a:blipFill>
                <a:blip r:embed="rId7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CuadroTexto 21">
            <a:extLst>
              <a:ext uri="{FF2B5EF4-FFF2-40B4-BE49-F238E27FC236}">
                <a16:creationId xmlns:a16="http://schemas.microsoft.com/office/drawing/2014/main" id="{C43ED9A3-9868-4320-A96B-4469F0785421}"/>
              </a:ext>
            </a:extLst>
          </p:cNvPr>
          <p:cNvSpPr txBox="1"/>
          <p:nvPr/>
        </p:nvSpPr>
        <p:spPr>
          <a:xfrm>
            <a:off x="544219" y="3605626"/>
            <a:ext cx="13256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ese caso: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F6DFB0-ED3D-4414-B9F2-24F4007A9D99}"/>
                  </a:ext>
                </a:extLst>
              </p:cNvPr>
              <p:cNvSpPr txBox="1"/>
              <p:nvPr/>
            </p:nvSpPr>
            <p:spPr>
              <a:xfrm>
                <a:off x="2379891" y="5390252"/>
                <a:ext cx="5980676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;0)</m:t>
                              </m:r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2F6DFB0-ED3D-4414-B9F2-24F4007A9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9891" y="5390252"/>
                <a:ext cx="5980676" cy="91653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8C9DA55-A27A-4688-9629-5A68DE0C6982}"/>
                  </a:ext>
                </a:extLst>
              </p:cNvPr>
              <p:cNvSpPr txBox="1"/>
              <p:nvPr/>
            </p:nvSpPr>
            <p:spPr>
              <a:xfrm>
                <a:off x="8696325" y="5638800"/>
                <a:ext cx="30103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Es una onda evanescente en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68C9DA55-A27A-4688-9629-5A68DE0C69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6325" y="5638800"/>
                <a:ext cx="3010376" cy="369332"/>
              </a:xfrm>
              <a:prstGeom prst="rect">
                <a:avLst/>
              </a:prstGeom>
              <a:blipFill>
                <a:blip r:embed="rId9"/>
                <a:stretch>
                  <a:fillRect l="-1826" t="-8197" b="-2459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274FA7B4-9032-466D-8DFA-15537276BBE1}"/>
              </a:ext>
            </a:extLst>
          </p:cNvPr>
          <p:cNvCxnSpPr/>
          <p:nvPr/>
        </p:nvCxnSpPr>
        <p:spPr>
          <a:xfrm>
            <a:off x="8610600" y="3231472"/>
            <a:ext cx="44131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ector recto de flecha 24">
            <a:extLst>
              <a:ext uri="{FF2B5EF4-FFF2-40B4-BE49-F238E27FC236}">
                <a16:creationId xmlns:a16="http://schemas.microsoft.com/office/drawing/2014/main" id="{BE5F1B53-9177-4783-8C7C-37C93F1A5A3F}"/>
              </a:ext>
            </a:extLst>
          </p:cNvPr>
          <p:cNvCxnSpPr>
            <a:cxnSpLocks/>
          </p:cNvCxnSpPr>
          <p:nvPr/>
        </p:nvCxnSpPr>
        <p:spPr>
          <a:xfrm flipV="1">
            <a:off x="9375560" y="2858610"/>
            <a:ext cx="452021" cy="125767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upo 29">
            <a:extLst>
              <a:ext uri="{FF2B5EF4-FFF2-40B4-BE49-F238E27FC236}">
                <a16:creationId xmlns:a16="http://schemas.microsoft.com/office/drawing/2014/main" id="{19FDEACE-4671-4D65-AA34-8D478EE7F591}"/>
              </a:ext>
            </a:extLst>
          </p:cNvPr>
          <p:cNvGrpSpPr/>
          <p:nvPr/>
        </p:nvGrpSpPr>
        <p:grpSpPr>
          <a:xfrm>
            <a:off x="8396260" y="4143283"/>
            <a:ext cx="2429743" cy="369332"/>
            <a:chOff x="8610600" y="4327949"/>
            <a:chExt cx="2429743" cy="369332"/>
          </a:xfrm>
        </p:grpSpPr>
        <p:cxnSp>
          <p:nvCxnSpPr>
            <p:cNvPr id="28" name="Conector recto de flecha 27">
              <a:extLst>
                <a:ext uri="{FF2B5EF4-FFF2-40B4-BE49-F238E27FC236}">
                  <a16:creationId xmlns:a16="http://schemas.microsoft.com/office/drawing/2014/main" id="{953A2BE0-A211-44DC-9C8D-8DCE42D9B2F6}"/>
                </a:ext>
              </a:extLst>
            </p:cNvPr>
            <p:cNvCxnSpPr/>
            <p:nvPr/>
          </p:nvCxnSpPr>
          <p:spPr>
            <a:xfrm>
              <a:off x="8610600" y="4394447"/>
              <a:ext cx="2300056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D68719C6-78C3-4CD6-8F52-D4CFF7D1F906}"/>
                    </a:ext>
                  </a:extLst>
                </p:cNvPr>
                <p:cNvSpPr txBox="1"/>
                <p:nvPr/>
              </p:nvSpPr>
              <p:spPr>
                <a:xfrm>
                  <a:off x="10686592" y="4327949"/>
                  <a:ext cx="35375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D68719C6-78C3-4CD6-8F52-D4CFF7D1F90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86592" y="4327949"/>
                  <a:ext cx="353751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472444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5" grpId="0"/>
      <p:bldP spid="20" grpId="0"/>
      <p:bldP spid="21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38CEE9A-B658-44EA-AC95-65AB829D45D2}"/>
              </a:ext>
            </a:extLst>
          </p:cNvPr>
          <p:cNvSpPr txBox="1"/>
          <p:nvPr/>
        </p:nvSpPr>
        <p:spPr>
          <a:xfrm>
            <a:off x="704850" y="380999"/>
            <a:ext cx="11315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Hay componentes del espectro angular que no se propagan. La difracción funciona entonces como un filtro para el espectro angular 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951DA2F-EAD7-41B2-A0B5-A0BFD1F0348D}"/>
                  </a:ext>
                </a:extLst>
              </p:cNvPr>
              <p:cNvSpPr txBox="1"/>
              <p:nvPr/>
            </p:nvSpPr>
            <p:spPr>
              <a:xfrm>
                <a:off x="704850" y="1052131"/>
                <a:ext cx="9076523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;0</m:t>
                                  </m:r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f>
                                        <m:f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num>
                                        <m:den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den>
                                      </m:f>
                                    </m:sup>
                                  </m:s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𝑐𝑖𝑟𝑐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5" name="CuadroTexto 4">
                <a:extLst>
                  <a:ext uri="{FF2B5EF4-FFF2-40B4-BE49-F238E27FC236}">
                    <a16:creationId xmlns:a16="http://schemas.microsoft.com/office/drawing/2014/main" id="{2951DA2F-EAD7-41B2-A0B5-A0BFD1F03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850" y="1052131"/>
                <a:ext cx="9076523" cy="916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137DA-555A-47D6-83BC-D5245136162F}"/>
                  </a:ext>
                </a:extLst>
              </p:cNvPr>
              <p:cNvSpPr txBox="1"/>
              <p:nvPr/>
            </p:nvSpPr>
            <p:spPr>
              <a:xfrm>
                <a:off x="904875" y="2390775"/>
                <a:ext cx="2884059" cy="7101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𝑐𝑖𝑟𝑐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𝑠𝑖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&lt;1</m:t>
                              </m:r>
                            </m: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𝑒𝑛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𝑜𝑡𝑟𝑜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𝑐𝑎𝑠𝑜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6" name="CuadroTexto 5">
                <a:extLst>
                  <a:ext uri="{FF2B5EF4-FFF2-40B4-BE49-F238E27FC236}">
                    <a16:creationId xmlns:a16="http://schemas.microsoft.com/office/drawing/2014/main" id="{036137DA-555A-47D6-83BC-D524513616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875" y="2390775"/>
                <a:ext cx="2884059" cy="7101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EFC29355-FD3F-4627-9CC9-EE0C4260FE1D}"/>
              </a:ext>
            </a:extLst>
          </p:cNvPr>
          <p:cNvGrpSpPr/>
          <p:nvPr/>
        </p:nvGrpSpPr>
        <p:grpSpPr>
          <a:xfrm>
            <a:off x="4885706" y="2200275"/>
            <a:ext cx="933076" cy="1291683"/>
            <a:chOff x="4885706" y="2200275"/>
            <a:chExt cx="933076" cy="12916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66758CDE-CD80-46DD-BC33-AB9CEF8FECFA}"/>
                    </a:ext>
                  </a:extLst>
                </p:cNvPr>
                <p:cNvSpPr txBox="1"/>
                <p:nvPr/>
              </p:nvSpPr>
              <p:spPr>
                <a:xfrm>
                  <a:off x="4885706" y="2200275"/>
                  <a:ext cx="923843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7" name="CuadroTexto 6">
                  <a:extLst>
                    <a:ext uri="{FF2B5EF4-FFF2-40B4-BE49-F238E27FC236}">
                      <a16:creationId xmlns:a16="http://schemas.microsoft.com/office/drawing/2014/main" id="{66758CDE-CD80-46DD-BC33-AB9CEF8FE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06" y="2200275"/>
                  <a:ext cx="923843" cy="618246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4CB0B4-F163-4B1B-A7CD-938C24696932}"/>
                    </a:ext>
                  </a:extLst>
                </p:cNvPr>
                <p:cNvSpPr txBox="1"/>
                <p:nvPr/>
              </p:nvSpPr>
              <p:spPr>
                <a:xfrm>
                  <a:off x="4885706" y="2866146"/>
                  <a:ext cx="933076" cy="62581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</m:sSub>
                          </m:num>
                          <m:den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EA4CB0B4-F163-4B1B-A7CD-938C2469693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5706" y="2866146"/>
                  <a:ext cx="933076" cy="62581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2506101F-4057-454F-AB4B-6E74ED462776}"/>
              </a:ext>
            </a:extLst>
          </p:cNvPr>
          <p:cNvGrpSpPr/>
          <p:nvPr/>
        </p:nvGrpSpPr>
        <p:grpSpPr>
          <a:xfrm>
            <a:off x="6010275" y="2390775"/>
            <a:ext cx="2477889" cy="1038225"/>
            <a:chOff x="6010275" y="2390775"/>
            <a:chExt cx="2477889" cy="1038225"/>
          </a:xfrm>
        </p:grpSpPr>
        <p:sp>
          <p:nvSpPr>
            <p:cNvPr id="9" name="Cerrar llave 8">
              <a:extLst>
                <a:ext uri="{FF2B5EF4-FFF2-40B4-BE49-F238E27FC236}">
                  <a16:creationId xmlns:a16="http://schemas.microsoft.com/office/drawing/2014/main" id="{EB9B57D6-3AA4-44E0-ADAA-A200AF46F505}"/>
                </a:ext>
              </a:extLst>
            </p:cNvPr>
            <p:cNvSpPr/>
            <p:nvPr/>
          </p:nvSpPr>
          <p:spPr>
            <a:xfrm>
              <a:off x="6010275" y="2390775"/>
              <a:ext cx="85725" cy="1038225"/>
            </a:xfrm>
            <a:prstGeom prst="righ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B1E9524-6111-4DA5-8560-CA19E5FAFEBF}"/>
                    </a:ext>
                  </a:extLst>
                </p:cNvPr>
                <p:cNvSpPr/>
                <p:nvPr/>
              </p:nvSpPr>
              <p:spPr>
                <a:xfrm>
                  <a:off x="6394450" y="2582041"/>
                  <a:ext cx="2093714" cy="65569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𝛼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𝛽</m:t>
                            </m:r>
                          </m:e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Rectángulo 9">
                  <a:extLst>
                    <a:ext uri="{FF2B5EF4-FFF2-40B4-BE49-F238E27FC236}">
                      <a16:creationId xmlns:a16="http://schemas.microsoft.com/office/drawing/2014/main" id="{4B1E9524-6111-4DA5-8560-CA19E5FAFEBF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94450" y="2582041"/>
                  <a:ext cx="2093714" cy="65569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B09C1D-EB6A-4285-974C-71B1FFFD77A7}"/>
                  </a:ext>
                </a:extLst>
              </p:cNvPr>
              <p:cNvSpPr txBox="1"/>
              <p:nvPr/>
            </p:nvSpPr>
            <p:spPr>
              <a:xfrm>
                <a:off x="781050" y="4029075"/>
                <a:ext cx="1817229" cy="396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97B09C1D-EB6A-4285-974C-71B1FFFD77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050" y="4029075"/>
                <a:ext cx="1817229" cy="396775"/>
              </a:xfrm>
              <a:prstGeom prst="rect">
                <a:avLst/>
              </a:prstGeom>
              <a:blipFill>
                <a:blip r:embed="rId7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0B83E64-8108-4088-8051-9222BAFD442B}"/>
              </a:ext>
            </a:extLst>
          </p:cNvPr>
          <p:cNvSpPr txBox="1"/>
          <p:nvPr/>
        </p:nvSpPr>
        <p:spPr>
          <a:xfrm>
            <a:off x="2754800" y="4029075"/>
            <a:ext cx="573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La difracción es un filtro </a:t>
            </a:r>
            <a:r>
              <a:rPr lang="es-AR" dirty="0" err="1"/>
              <a:t>pasabajos</a:t>
            </a:r>
            <a:r>
              <a:rPr lang="es-AR" dirty="0"/>
              <a:t> para el espectro angular</a:t>
            </a:r>
            <a:endParaRPr lang="es-UY" dirty="0"/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5AE0DC05-3EFF-4D59-B550-488B19F9985D}"/>
              </a:ext>
            </a:extLst>
          </p:cNvPr>
          <p:cNvGrpSpPr/>
          <p:nvPr/>
        </p:nvGrpSpPr>
        <p:grpSpPr>
          <a:xfrm>
            <a:off x="2841196" y="4651813"/>
            <a:ext cx="8781475" cy="1534965"/>
            <a:chOff x="2841196" y="4651813"/>
            <a:chExt cx="8781475" cy="1534965"/>
          </a:xfrm>
        </p:grpSpPr>
        <p:grpSp>
          <p:nvGrpSpPr>
            <p:cNvPr id="13" name="Grupo 12">
              <a:extLst>
                <a:ext uri="{FF2B5EF4-FFF2-40B4-BE49-F238E27FC236}">
                  <a16:creationId xmlns:a16="http://schemas.microsoft.com/office/drawing/2014/main" id="{6B5DD4F4-3827-4B61-9F8F-C4C44729CE7D}"/>
                </a:ext>
              </a:extLst>
            </p:cNvPr>
            <p:cNvGrpSpPr/>
            <p:nvPr/>
          </p:nvGrpSpPr>
          <p:grpSpPr>
            <a:xfrm>
              <a:off x="2841196" y="4764444"/>
              <a:ext cx="1895475" cy="1422334"/>
              <a:chOff x="8610600" y="2486024"/>
              <a:chExt cx="1895475" cy="1422334"/>
            </a:xfrm>
          </p:grpSpPr>
          <p:grpSp>
            <p:nvGrpSpPr>
              <p:cNvPr id="14" name="Grupo 13">
                <a:extLst>
                  <a:ext uri="{FF2B5EF4-FFF2-40B4-BE49-F238E27FC236}">
                    <a16:creationId xmlns:a16="http://schemas.microsoft.com/office/drawing/2014/main" id="{DFC05FB8-FF2A-494B-B3C5-B86EB3FB205B}"/>
                  </a:ext>
                </a:extLst>
              </p:cNvPr>
              <p:cNvGrpSpPr/>
              <p:nvPr/>
            </p:nvGrpSpPr>
            <p:grpSpPr>
              <a:xfrm>
                <a:off x="9128834" y="2557102"/>
                <a:ext cx="1377241" cy="1351256"/>
                <a:chOff x="1775534" y="3998407"/>
                <a:chExt cx="3045041" cy="2572549"/>
              </a:xfrm>
            </p:grpSpPr>
            <p:cxnSp>
              <p:nvCxnSpPr>
                <p:cNvPr id="17" name="Conector recto 16">
                  <a:extLst>
                    <a:ext uri="{FF2B5EF4-FFF2-40B4-BE49-F238E27FC236}">
                      <a16:creationId xmlns:a16="http://schemas.microsoft.com/office/drawing/2014/main" id="{F2FD8F64-8695-4F68-96FE-242E1384A6F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3998407"/>
                  <a:ext cx="0" cy="9464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D3343231-C4B7-4121-BE51-E1A5183B161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5624501"/>
                  <a:ext cx="0" cy="946455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7EC7FA79-70D0-44C7-AD12-CA3173DC17A7}"/>
                    </a:ext>
                  </a:extLst>
                </p:cNvPr>
                <p:cNvCxnSpPr/>
                <p:nvPr/>
              </p:nvCxnSpPr>
              <p:spPr>
                <a:xfrm flipV="1">
                  <a:off x="1775534" y="4252404"/>
                  <a:ext cx="3045041" cy="6924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19">
                  <a:extLst>
                    <a:ext uri="{FF2B5EF4-FFF2-40B4-BE49-F238E27FC236}">
                      <a16:creationId xmlns:a16="http://schemas.microsoft.com/office/drawing/2014/main" id="{443C68D7-E77C-4EBE-92F2-3FEB5F69104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775534" y="5615126"/>
                  <a:ext cx="3045041" cy="692458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15" name="Conector recto 14">
                <a:extLst>
                  <a:ext uri="{FF2B5EF4-FFF2-40B4-BE49-F238E27FC236}">
                    <a16:creationId xmlns:a16="http://schemas.microsoft.com/office/drawing/2014/main" id="{A83EECED-F63F-477C-8A24-573421A785F5}"/>
                  </a:ext>
                </a:extLst>
              </p:cNvPr>
              <p:cNvCxnSpPr/>
              <p:nvPr/>
            </p:nvCxnSpPr>
            <p:spPr>
              <a:xfrm>
                <a:off x="8610600" y="2486025"/>
                <a:ext cx="0" cy="1422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recto 15">
                <a:extLst>
                  <a:ext uri="{FF2B5EF4-FFF2-40B4-BE49-F238E27FC236}">
                    <a16:creationId xmlns:a16="http://schemas.microsoft.com/office/drawing/2014/main" id="{14E5603E-262D-4AB4-A802-38F58CA4F19E}"/>
                  </a:ext>
                </a:extLst>
              </p:cNvPr>
              <p:cNvCxnSpPr/>
              <p:nvPr/>
            </p:nvCxnSpPr>
            <p:spPr>
              <a:xfrm>
                <a:off x="8886825" y="2486024"/>
                <a:ext cx="0" cy="1422333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182CB033-B157-455A-BA16-DA628CB395C9}"/>
                </a:ext>
              </a:extLst>
            </p:cNvPr>
            <p:cNvSpPr txBox="1"/>
            <p:nvPr/>
          </p:nvSpPr>
          <p:spPr>
            <a:xfrm>
              <a:off x="5353657" y="4651813"/>
              <a:ext cx="62690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dirty="0"/>
                <a:t>La difracción introduce dispersión geométrica. La velocidad de fase depende de la frecuencia</a:t>
              </a:r>
              <a:endParaRPr lang="es-UY" dirty="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2955FE7-8E3F-4B26-BC51-B9E465207C9E}"/>
                  </a:ext>
                </a:extLst>
              </p:cNvPr>
              <p:cNvSpPr txBox="1"/>
              <p:nvPr/>
            </p:nvSpPr>
            <p:spPr>
              <a:xfrm>
                <a:off x="5486400" y="5684719"/>
                <a:ext cx="3976666" cy="72609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sub>
                          </m:sSub>
                        </m:den>
                      </m:f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d>
                                        <m:d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1/2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32955FE7-8E3F-4B26-BC51-B9E465207C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5684719"/>
                <a:ext cx="3976666" cy="72609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1260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1" grpId="0"/>
      <p:bldP spid="12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64292E1D-5B2E-4AB1-9B3A-AEA401595989}"/>
              </a:ext>
            </a:extLst>
          </p:cNvPr>
          <p:cNvSpPr txBox="1"/>
          <p:nvPr/>
        </p:nvSpPr>
        <p:spPr>
          <a:xfrm>
            <a:off x="600075" y="342900"/>
            <a:ext cx="249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rgbClr val="00B0F0"/>
                </a:solidFill>
              </a:rPr>
              <a:t>Función de transferencia</a:t>
            </a:r>
            <a:endParaRPr lang="es-UY" dirty="0">
              <a:solidFill>
                <a:srgbClr val="00B0F0"/>
              </a:solidFill>
            </a:endParaRP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2774197D-519F-4E64-A9E3-938F64BD353C}"/>
              </a:ext>
            </a:extLst>
          </p:cNvPr>
          <p:cNvGrpSpPr/>
          <p:nvPr/>
        </p:nvGrpSpPr>
        <p:grpSpPr>
          <a:xfrm>
            <a:off x="3334398" y="980407"/>
            <a:ext cx="3683957" cy="1313026"/>
            <a:chOff x="3334398" y="980407"/>
            <a:chExt cx="3683957" cy="1313026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753A1928-A008-49AA-B4E8-821C9FB7F4E2}"/>
                </a:ext>
              </a:extLst>
            </p:cNvPr>
            <p:cNvSpPr txBox="1"/>
            <p:nvPr/>
          </p:nvSpPr>
          <p:spPr>
            <a:xfrm>
              <a:off x="3334398" y="980407"/>
              <a:ext cx="36839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Definimos la función de transferencia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745413F-1B8F-4910-8920-7D0D24CAF7F6}"/>
                    </a:ext>
                  </a:extLst>
                </p:cNvPr>
                <p:cNvSpPr txBox="1"/>
                <p:nvPr/>
              </p:nvSpPr>
              <p:spPr>
                <a:xfrm>
                  <a:off x="3409024" y="1598306"/>
                  <a:ext cx="2255617" cy="69512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𝑡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num>
                          <m:den>
                            <m:sSubSup>
                              <m:sSubSup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,0</m:t>
                                </m:r>
                              </m:e>
                            </m:d>
                          </m:den>
                        </m:f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745413F-1B8F-4910-8920-7D0D24CAF7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09024" y="1598306"/>
                  <a:ext cx="2255617" cy="695127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7" name="Grupo 16">
            <a:extLst>
              <a:ext uri="{FF2B5EF4-FFF2-40B4-BE49-F238E27FC236}">
                <a16:creationId xmlns:a16="http://schemas.microsoft.com/office/drawing/2014/main" id="{765F4552-A1DD-4C9C-9341-BA95120E5B9F}"/>
              </a:ext>
            </a:extLst>
          </p:cNvPr>
          <p:cNvGrpSpPr/>
          <p:nvPr/>
        </p:nvGrpSpPr>
        <p:grpSpPr>
          <a:xfrm>
            <a:off x="458844" y="909073"/>
            <a:ext cx="1983209" cy="1986919"/>
            <a:chOff x="4112791" y="456312"/>
            <a:chExt cx="1983209" cy="1986919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9843FBA2-8349-4B83-BA5F-345E7F07588A}"/>
                </a:ext>
              </a:extLst>
            </p:cNvPr>
            <p:cNvGrpSpPr/>
            <p:nvPr/>
          </p:nvGrpSpPr>
          <p:grpSpPr>
            <a:xfrm>
              <a:off x="4718759" y="896978"/>
              <a:ext cx="1377241" cy="1351257"/>
              <a:chOff x="1775534" y="3998406"/>
              <a:chExt cx="3045041" cy="2572550"/>
            </a:xfrm>
          </p:grpSpPr>
          <p:cxnSp>
            <p:nvCxnSpPr>
              <p:cNvPr id="11" name="Conector recto 10">
                <a:extLst>
                  <a:ext uri="{FF2B5EF4-FFF2-40B4-BE49-F238E27FC236}">
                    <a16:creationId xmlns:a16="http://schemas.microsoft.com/office/drawing/2014/main" id="{43B0F0E2-03F9-46BD-BDAE-93448B62C8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3998406"/>
                <a:ext cx="0" cy="946456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11">
                <a:extLst>
                  <a:ext uri="{FF2B5EF4-FFF2-40B4-BE49-F238E27FC236}">
                    <a16:creationId xmlns:a16="http://schemas.microsoft.com/office/drawing/2014/main" id="{A659C928-DB27-40CC-88FE-B6F46C137BB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24501"/>
                <a:ext cx="0" cy="946455"/>
              </a:xfrm>
              <a:prstGeom prst="line">
                <a:avLst/>
              </a:prstGeom>
              <a:ln w="28575"/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12">
                <a:extLst>
                  <a:ext uri="{FF2B5EF4-FFF2-40B4-BE49-F238E27FC236}">
                    <a16:creationId xmlns:a16="http://schemas.microsoft.com/office/drawing/2014/main" id="{5C93AEE9-1263-4317-9B10-07AA094A846D}"/>
                  </a:ext>
                </a:extLst>
              </p:cNvPr>
              <p:cNvCxnSpPr/>
              <p:nvPr/>
            </p:nvCxnSpPr>
            <p:spPr>
              <a:xfrm flipV="1">
                <a:off x="1775534" y="4252404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ector recto 13">
                <a:extLst>
                  <a:ext uri="{FF2B5EF4-FFF2-40B4-BE49-F238E27FC236}">
                    <a16:creationId xmlns:a16="http://schemas.microsoft.com/office/drawing/2014/main" id="{9D2E6398-F669-4E7C-8039-0AC2AB2D121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775534" y="5615126"/>
                <a:ext cx="3045041" cy="692458"/>
              </a:xfrm>
              <a:prstGeom prst="line">
                <a:avLst/>
              </a:prstGeom>
              <a:ln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" name="Conector recto 8">
              <a:extLst>
                <a:ext uri="{FF2B5EF4-FFF2-40B4-BE49-F238E27FC236}">
                  <a16:creationId xmlns:a16="http://schemas.microsoft.com/office/drawing/2014/main" id="{8297C9B8-8125-4C79-9425-387EFF93AE0E}"/>
                </a:ext>
              </a:extLst>
            </p:cNvPr>
            <p:cNvCxnSpPr/>
            <p:nvPr/>
          </p:nvCxnSpPr>
          <p:spPr>
            <a:xfrm>
              <a:off x="4830840" y="852533"/>
              <a:ext cx="0" cy="14223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ector recto 9">
              <a:extLst>
                <a:ext uri="{FF2B5EF4-FFF2-40B4-BE49-F238E27FC236}">
                  <a16:creationId xmlns:a16="http://schemas.microsoft.com/office/drawing/2014/main" id="{95026203-E9D3-4FBC-AA79-AC0D38F2FA17}"/>
                </a:ext>
              </a:extLst>
            </p:cNvPr>
            <p:cNvCxnSpPr/>
            <p:nvPr/>
          </p:nvCxnSpPr>
          <p:spPr>
            <a:xfrm>
              <a:off x="4636553" y="852534"/>
              <a:ext cx="0" cy="1422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B6A56DF5-2247-4535-9087-320A31951B16}"/>
                    </a:ext>
                  </a:extLst>
                </p:cNvPr>
                <p:cNvSpPr/>
                <p:nvPr/>
              </p:nvSpPr>
              <p:spPr>
                <a:xfrm>
                  <a:off x="4112791" y="456312"/>
                  <a:ext cx="1211935" cy="369588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5" name="Rectángulo 14">
                  <a:extLst>
                    <a:ext uri="{FF2B5EF4-FFF2-40B4-BE49-F238E27FC236}">
                      <a16:creationId xmlns:a16="http://schemas.microsoft.com/office/drawing/2014/main" id="{B6A56DF5-2247-4535-9087-320A31951B1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12791" y="456312"/>
                  <a:ext cx="1211935" cy="369588"/>
                </a:xfrm>
                <a:prstGeom prst="rect">
                  <a:avLst/>
                </a:prstGeom>
                <a:blipFill>
                  <a:blip r:embed="rId3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C181229C-1B8A-482D-924C-7E54D82BC87D}"/>
                    </a:ext>
                  </a:extLst>
                </p:cNvPr>
                <p:cNvSpPr/>
                <p:nvPr/>
              </p:nvSpPr>
              <p:spPr>
                <a:xfrm>
                  <a:off x="4756268" y="2073899"/>
                  <a:ext cx="1211935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b>
                          <m:sup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d>
                          <m:dPr>
                            <m:ctrlPr>
                              <a:rPr lang="es-AR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s-AR" i="1">
                                <a:latin typeface="Cambria Math" panose="02040503050406030204" pitchFamily="18" charset="0"/>
                              </a:rPr>
                              <m:t>,0</m:t>
                            </m:r>
                          </m:e>
                        </m:d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6" name="Rectángulo 15">
                  <a:extLst>
                    <a:ext uri="{FF2B5EF4-FFF2-40B4-BE49-F238E27FC236}">
                      <a16:creationId xmlns:a16="http://schemas.microsoft.com/office/drawing/2014/main" id="{C181229C-1B8A-482D-924C-7E54D82BC87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6268" y="2073899"/>
                  <a:ext cx="1211935" cy="369332"/>
                </a:xfrm>
                <a:prstGeom prst="rect">
                  <a:avLst/>
                </a:prstGeom>
                <a:blipFill>
                  <a:blip r:embed="rId4"/>
                  <a:stretch>
                    <a:fillRect b="-65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B2B3111-DBD8-4FE5-B91C-4417CC712928}"/>
                  </a:ext>
                </a:extLst>
              </p:cNvPr>
              <p:cNvSpPr txBox="1"/>
              <p:nvPr/>
            </p:nvSpPr>
            <p:spPr>
              <a:xfrm>
                <a:off x="5971713" y="1711348"/>
                <a:ext cx="3494483" cy="3695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sSubSup>
                        <m:sSub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,0</m:t>
                          </m:r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8" name="CuadroTexto 17">
                <a:extLst>
                  <a:ext uri="{FF2B5EF4-FFF2-40B4-BE49-F238E27FC236}">
                    <a16:creationId xmlns:a16="http://schemas.microsoft.com/office/drawing/2014/main" id="{FB2B3111-DBD8-4FE5-B91C-4417CC712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1713" y="1711348"/>
                <a:ext cx="3494483" cy="369588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CuadroTexto 18">
            <a:extLst>
              <a:ext uri="{FF2B5EF4-FFF2-40B4-BE49-F238E27FC236}">
                <a16:creationId xmlns:a16="http://schemas.microsoft.com/office/drawing/2014/main" id="{A34E52AF-937F-412E-A8FE-06D6DDB6D470}"/>
              </a:ext>
            </a:extLst>
          </p:cNvPr>
          <p:cNvSpPr txBox="1"/>
          <p:nvPr/>
        </p:nvSpPr>
        <p:spPr>
          <a:xfrm>
            <a:off x="275207" y="3129218"/>
            <a:ext cx="34785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virtud del teorema del producto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7B8E44-134B-4BA8-B41D-DBC6FC55BDC9}"/>
                  </a:ext>
                </a:extLst>
              </p:cNvPr>
              <p:cNvSpPr txBox="1"/>
              <p:nvPr/>
            </p:nvSpPr>
            <p:spPr>
              <a:xfrm>
                <a:off x="3753788" y="3087540"/>
                <a:ext cx="4524059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d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⊗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b>
                      </m:sSub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;0)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0" name="CuadroTexto 19">
                <a:extLst>
                  <a:ext uri="{FF2B5EF4-FFF2-40B4-BE49-F238E27FC236}">
                    <a16:creationId xmlns:a16="http://schemas.microsoft.com/office/drawing/2014/main" id="{9F7B8E44-134B-4BA8-B41D-DBC6FC55B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3788" y="3087540"/>
                <a:ext cx="4524059" cy="411010"/>
              </a:xfrm>
              <a:prstGeom prst="rect">
                <a:avLst/>
              </a:prstGeom>
              <a:blipFill>
                <a:blip r:embed="rId6"/>
                <a:stretch>
                  <a:fillRect b="-735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36E61E-221B-4C09-8FDD-42F7A41CBCBE}"/>
                  </a:ext>
                </a:extLst>
              </p:cNvPr>
              <p:cNvSpPr txBox="1"/>
              <p:nvPr/>
            </p:nvSpPr>
            <p:spPr>
              <a:xfrm>
                <a:off x="337351" y="4119239"/>
                <a:ext cx="9890656" cy="4110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Ejemplo: Si la onda incidente es una onda plana que se propaga según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s-AR" dirty="0"/>
                  <a:t>, </a:t>
                </a:r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s-AR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s-AR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;0</m:t>
                        </m:r>
                      </m:e>
                    </m:d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s-AR" dirty="0"/>
                  <a:t> </a:t>
                </a:r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4136E61E-221B-4C09-8FDD-42F7A41CB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351" y="4119239"/>
                <a:ext cx="9890656" cy="411010"/>
              </a:xfrm>
              <a:prstGeom prst="rect">
                <a:avLst/>
              </a:prstGeom>
              <a:blipFill>
                <a:blip r:embed="rId7"/>
                <a:stretch>
                  <a:fillRect l="-493" t="-2985" b="-1940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F3BE6F1-C089-4C75-98BD-1758B9D4FA15}"/>
                  </a:ext>
                </a:extLst>
              </p:cNvPr>
              <p:cNvSpPr/>
              <p:nvPr/>
            </p:nvSpPr>
            <p:spPr>
              <a:xfrm>
                <a:off x="458844" y="4893991"/>
                <a:ext cx="3038076" cy="4110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𝑡</m:t>
                          </m:r>
                        </m:sub>
                      </m:sSub>
                      <m:d>
                        <m:d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;0</m:t>
                          </m:r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s-AR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Rectángulo 22">
                <a:extLst>
                  <a:ext uri="{FF2B5EF4-FFF2-40B4-BE49-F238E27FC236}">
                    <a16:creationId xmlns:a16="http://schemas.microsoft.com/office/drawing/2014/main" id="{7F3BE6F1-C089-4C75-98BD-1758B9D4FA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844" y="4893991"/>
                <a:ext cx="3038076" cy="411010"/>
              </a:xfrm>
              <a:prstGeom prst="rect">
                <a:avLst/>
              </a:prstGeom>
              <a:blipFill>
                <a:blip r:embed="rId8"/>
                <a:stretch>
                  <a:fillRect b="-746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CuadroTexto 23">
            <a:extLst>
              <a:ext uri="{FF2B5EF4-FFF2-40B4-BE49-F238E27FC236}">
                <a16:creationId xmlns:a16="http://schemas.microsoft.com/office/drawing/2014/main" id="{5FC2AD2C-CC93-4677-8338-17B0C2AE4BD7}"/>
              </a:ext>
            </a:extLst>
          </p:cNvPr>
          <p:cNvSpPr txBox="1"/>
          <p:nvPr/>
        </p:nvSpPr>
        <p:spPr>
          <a:xfrm>
            <a:off x="3585113" y="4930505"/>
            <a:ext cx="80479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espectro angular luego de la abertura es la transformada de Fourier de la pantalla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2186586-E128-4863-B5B2-5F22F8B67A5C}"/>
                  </a:ext>
                </a:extLst>
              </p:cNvPr>
              <p:cNvSpPr txBox="1"/>
              <p:nvPr/>
            </p:nvSpPr>
            <p:spPr>
              <a:xfrm>
                <a:off x="610118" y="5529935"/>
                <a:ext cx="9074857" cy="9165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</m:t>
                      </m:r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4"/>
                            </m:rP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sSup>
                                    <m:sSup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1−</m:t>
                                          </m:r>
                                          <m:d>
                                            <m:dPr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𝛼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+</m:t>
                                              </m:r>
                                              <m:sSup>
                                                <m:sSupPr>
                                                  <m:ctrlP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𝛽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s-AR" i="1">
                                                      <a:latin typeface="Cambria Math" panose="02040503050406030204" pitchFamily="18" charset="0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1/2</m:t>
                                      </m:r>
                                    </m:sup>
                                  </m:s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p>
                              </m:s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𝑐𝑖𝑟𝑐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ad>
                                    <m:radPr>
                                      <m:degHide m:val="on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radPr>
                                    <m:deg/>
                                    <m:e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𝛼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p>
                                        <m:sSup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𝛽</m:t>
                                          </m:r>
                                        </m:e>
                                        <m:sup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rad>
                                </m:e>
                              </m:d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p>
                              </m:sSup>
                            </m:e>
                          </m:nary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5" name="CuadroTexto 24">
                <a:extLst>
                  <a:ext uri="{FF2B5EF4-FFF2-40B4-BE49-F238E27FC236}">
                    <a16:creationId xmlns:a16="http://schemas.microsoft.com/office/drawing/2014/main" id="{82186586-E128-4863-B5B2-5F22F8B67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118" y="5529935"/>
                <a:ext cx="9074857" cy="91653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733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298DDFBD-EE37-4AA8-BB91-16EED8DCE9CE}"/>
              </a:ext>
            </a:extLst>
          </p:cNvPr>
          <p:cNvSpPr txBox="1"/>
          <p:nvPr/>
        </p:nvSpPr>
        <p:spPr>
          <a:xfrm>
            <a:off x="363984" y="373789"/>
            <a:ext cx="4785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>
                <a:solidFill>
                  <a:schemeClr val="accent1"/>
                </a:solidFill>
              </a:rPr>
              <a:t>Límite de resolución angular: Criterio de Rayleigh</a:t>
            </a:r>
            <a:endParaRPr lang="es-UY" dirty="0">
              <a:solidFill>
                <a:schemeClr val="accent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278D6F3-88EF-4534-B331-814CFBA0D773}"/>
                  </a:ext>
                </a:extLst>
              </p:cNvPr>
              <p:cNvSpPr txBox="1"/>
              <p:nvPr/>
            </p:nvSpPr>
            <p:spPr>
              <a:xfrm>
                <a:off x="5639410" y="558455"/>
                <a:ext cx="67538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Consideremos una fuente simple del lado izquierdo de la pantalla ubicada en un punto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3278D6F3-88EF-4534-B331-814CFBA0D7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9410" y="558455"/>
                <a:ext cx="6753818" cy="646331"/>
              </a:xfrm>
              <a:prstGeom prst="rect">
                <a:avLst/>
              </a:prstGeom>
              <a:blipFill>
                <a:blip r:embed="rId2"/>
                <a:stretch>
                  <a:fillRect l="-722" t="-5660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CuadroTexto 26">
            <a:extLst>
              <a:ext uri="{FF2B5EF4-FFF2-40B4-BE49-F238E27FC236}">
                <a16:creationId xmlns:a16="http://schemas.microsoft.com/office/drawing/2014/main" id="{3AD833CF-3E2B-41EB-9F5C-2029A211B8FF}"/>
              </a:ext>
            </a:extLst>
          </p:cNvPr>
          <p:cNvSpPr txBox="1"/>
          <p:nvPr/>
        </p:nvSpPr>
        <p:spPr>
          <a:xfrm>
            <a:off x="5639409" y="1329872"/>
            <a:ext cx="5698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El campo creado por esta fuente en un punto arbitrario de la abertura tiene la expresión: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7909B80-6290-4341-973B-18CFF4CF1FD9}"/>
                  </a:ext>
                </a:extLst>
              </p:cNvPr>
              <p:cNvSpPr txBox="1"/>
              <p:nvPr/>
            </p:nvSpPr>
            <p:spPr>
              <a:xfrm>
                <a:off x="7392140" y="2166018"/>
                <a:ext cx="2649571" cy="6328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</m:den>
                      </m:f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𝑖𝑘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</m:sup>
                          </m:sSup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8" name="CuadroTexto 27">
                <a:extLst>
                  <a:ext uri="{FF2B5EF4-FFF2-40B4-BE49-F238E27FC236}">
                    <a16:creationId xmlns:a16="http://schemas.microsoft.com/office/drawing/2014/main" id="{E7909B80-6290-4341-973B-18CFF4CF1F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2140" y="2166018"/>
                <a:ext cx="2649571" cy="63286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E076F89-D1A9-4F22-86A2-FDF7D7DB3422}"/>
                  </a:ext>
                </a:extLst>
              </p:cNvPr>
              <p:cNvSpPr txBox="1"/>
              <p:nvPr/>
            </p:nvSpPr>
            <p:spPr>
              <a:xfrm>
                <a:off x="6383045" y="3255692"/>
                <a:ext cx="3950633" cy="3815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Sup>
                                <m:sSub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func>
                                <m:func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3" name="CuadroTexto 32">
                <a:extLst>
                  <a:ext uri="{FF2B5EF4-FFF2-40B4-BE49-F238E27FC236}">
                    <a16:creationId xmlns:a16="http://schemas.microsoft.com/office/drawing/2014/main" id="{7E076F89-D1A9-4F22-86A2-FDF7D7DB34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045" y="3255692"/>
                <a:ext cx="3950633" cy="381579"/>
              </a:xfrm>
              <a:prstGeom prst="rect">
                <a:avLst/>
              </a:prstGeom>
              <a:blipFill>
                <a:blip r:embed="rId8"/>
                <a:stretch>
                  <a:fillRect t="-19048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upo 2">
            <a:extLst>
              <a:ext uri="{FF2B5EF4-FFF2-40B4-BE49-F238E27FC236}">
                <a16:creationId xmlns:a16="http://schemas.microsoft.com/office/drawing/2014/main" id="{D3F83DF1-46FF-4C62-AE55-E0A3920E10DC}"/>
              </a:ext>
            </a:extLst>
          </p:cNvPr>
          <p:cNvGrpSpPr/>
          <p:nvPr/>
        </p:nvGrpSpPr>
        <p:grpSpPr>
          <a:xfrm>
            <a:off x="504630" y="1204786"/>
            <a:ext cx="4645151" cy="2939992"/>
            <a:chOff x="504630" y="1204786"/>
            <a:chExt cx="4645151" cy="2939992"/>
          </a:xfrm>
        </p:grpSpPr>
        <p:grpSp>
          <p:nvGrpSpPr>
            <p:cNvPr id="32" name="Grupo 31">
              <a:extLst>
                <a:ext uri="{FF2B5EF4-FFF2-40B4-BE49-F238E27FC236}">
                  <a16:creationId xmlns:a16="http://schemas.microsoft.com/office/drawing/2014/main" id="{4D9B7276-B1A9-44C6-B17F-BFE9F16B7B6D}"/>
                </a:ext>
              </a:extLst>
            </p:cNvPr>
            <p:cNvGrpSpPr/>
            <p:nvPr/>
          </p:nvGrpSpPr>
          <p:grpSpPr>
            <a:xfrm>
              <a:off x="504630" y="1204786"/>
              <a:ext cx="4645151" cy="2939992"/>
              <a:chOff x="1348009" y="1523503"/>
              <a:chExt cx="4645151" cy="2939992"/>
            </a:xfrm>
          </p:grpSpPr>
          <p:grpSp>
            <p:nvGrpSpPr>
              <p:cNvPr id="17" name="Grupo 16">
                <a:extLst>
                  <a:ext uri="{FF2B5EF4-FFF2-40B4-BE49-F238E27FC236}">
                    <a16:creationId xmlns:a16="http://schemas.microsoft.com/office/drawing/2014/main" id="{983A0437-2739-416E-978C-AF3AF70AC46E}"/>
                  </a:ext>
                </a:extLst>
              </p:cNvPr>
              <p:cNvGrpSpPr/>
              <p:nvPr/>
            </p:nvGrpSpPr>
            <p:grpSpPr>
              <a:xfrm>
                <a:off x="1359695" y="1523503"/>
                <a:ext cx="4633465" cy="2939992"/>
                <a:chOff x="4555656" y="1070742"/>
                <a:chExt cx="4633465" cy="2939992"/>
              </a:xfrm>
            </p:grpSpPr>
            <p:grpSp>
              <p:nvGrpSpPr>
                <p:cNvPr id="16" name="Grupo 15">
                  <a:extLst>
                    <a:ext uri="{FF2B5EF4-FFF2-40B4-BE49-F238E27FC236}">
                      <a16:creationId xmlns:a16="http://schemas.microsoft.com/office/drawing/2014/main" id="{E9FBFB86-27B0-4710-959E-33F746FEC97E}"/>
                    </a:ext>
                  </a:extLst>
                </p:cNvPr>
                <p:cNvGrpSpPr/>
                <p:nvPr/>
              </p:nvGrpSpPr>
              <p:grpSpPr>
                <a:xfrm>
                  <a:off x="4555656" y="1070742"/>
                  <a:ext cx="4456590" cy="2939992"/>
                  <a:chOff x="596215" y="2505072"/>
                  <a:chExt cx="4456590" cy="2939992"/>
                </a:xfrm>
              </p:grpSpPr>
              <p:cxnSp>
                <p:nvCxnSpPr>
                  <p:cNvPr id="4" name="Conector recto 3">
                    <a:extLst>
                      <a:ext uri="{FF2B5EF4-FFF2-40B4-BE49-F238E27FC236}">
                        <a16:creationId xmlns:a16="http://schemas.microsoft.com/office/drawing/2014/main" id="{FBB571F9-1639-4ECD-B084-390F6C4974D2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42770" y="2505072"/>
                    <a:ext cx="0" cy="98542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" name="Conector recto 4">
                    <a:extLst>
                      <a:ext uri="{FF2B5EF4-FFF2-40B4-BE49-F238E27FC236}">
                        <a16:creationId xmlns:a16="http://schemas.microsoft.com/office/drawing/2014/main" id="{6AD527D3-372E-4936-A81F-F2927D98A897}"/>
                      </a:ext>
                    </a:extLst>
                  </p:cNvPr>
                  <p:cNvCxnSpPr/>
                  <p:nvPr/>
                </p:nvCxnSpPr>
                <p:spPr>
                  <a:xfrm flipV="1">
                    <a:off x="2442770" y="4459643"/>
                    <a:ext cx="0" cy="985421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" name="Conector recto de flecha 6">
                    <a:extLst>
                      <a:ext uri="{FF2B5EF4-FFF2-40B4-BE49-F238E27FC236}">
                        <a16:creationId xmlns:a16="http://schemas.microsoft.com/office/drawing/2014/main" id="{F8A70566-47B2-478A-B96F-2F526763EBB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6215" y="3975068"/>
                    <a:ext cx="4456590" cy="1"/>
                  </a:xfrm>
                  <a:prstGeom prst="straightConnector1">
                    <a:avLst/>
                  </a:prstGeom>
                  <a:ln>
                    <a:tailEnd type="triangl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" name="CuadroTexto 7">
                      <a:extLst>
                        <a:ext uri="{FF2B5EF4-FFF2-40B4-BE49-F238E27FC236}">
                          <a16:creationId xmlns:a16="http://schemas.microsoft.com/office/drawing/2014/main" id="{13E0C3C8-A607-4147-B26A-483727CB9D1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8835370" y="2540738"/>
                      <a:ext cx="353751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oMath>
                        </m:oMathPara>
                      </a14:m>
                      <a:endParaRPr lang="es-UY" dirty="0"/>
                    </a:p>
                  </p:txBody>
                </p:sp>
              </mc:Choice>
              <mc:Fallback xmlns="">
                <p:sp>
                  <p:nvSpPr>
                    <p:cNvPr id="8" name="CuadroTexto 7">
                      <a:extLst>
                        <a:ext uri="{FF2B5EF4-FFF2-40B4-BE49-F238E27FC236}">
                          <a16:creationId xmlns:a16="http://schemas.microsoft.com/office/drawing/2014/main" id="{13E0C3C8-A607-4147-B26A-483727CB9D1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835370" y="2540738"/>
                      <a:ext cx="353751" cy="369332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s-UY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D1464ECA-F486-4AFC-8199-C29E7C82E3AC}"/>
                  </a:ext>
                </a:extLst>
              </p:cNvPr>
              <p:cNvSpPr/>
              <p:nvPr/>
            </p:nvSpPr>
            <p:spPr>
              <a:xfrm rot="20808308">
                <a:off x="1348009" y="353768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cxnSp>
            <p:nvCxnSpPr>
              <p:cNvPr id="20" name="Conector recto 19">
                <a:extLst>
                  <a:ext uri="{FF2B5EF4-FFF2-40B4-BE49-F238E27FC236}">
                    <a16:creationId xmlns:a16="http://schemas.microsoft.com/office/drawing/2014/main" id="{13F15AC1-A199-4F6A-9675-F3F4EDB1996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383293" y="2993499"/>
                <a:ext cx="1822957" cy="5809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C701A41E-B281-4E99-8C75-EFE8CC5CBDC5}"/>
                      </a:ext>
                    </a:extLst>
                  </p:cNvPr>
                  <p:cNvSpPr txBox="1"/>
                  <p:nvPr/>
                </p:nvSpPr>
                <p:spPr>
                  <a:xfrm>
                    <a:off x="1453148" y="3537907"/>
                    <a:ext cx="42851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2" name="CuadroTexto 21">
                    <a:extLst>
                      <a:ext uri="{FF2B5EF4-FFF2-40B4-BE49-F238E27FC236}">
                        <a16:creationId xmlns:a16="http://schemas.microsoft.com/office/drawing/2014/main" id="{C701A41E-B281-4E99-8C75-EFE8CC5CBDC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453148" y="3537907"/>
                    <a:ext cx="428514" cy="369332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t="-22951" r="-22857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5" name="Conector recto de flecha 24">
                <a:extLst>
                  <a:ext uri="{FF2B5EF4-FFF2-40B4-BE49-F238E27FC236}">
                    <a16:creationId xmlns:a16="http://schemas.microsoft.com/office/drawing/2014/main" id="{47AF869D-F4F4-497E-8535-A4FBFD1EFDE2}"/>
                  </a:ext>
                </a:extLst>
              </p:cNvPr>
              <p:cNvCxnSpPr/>
              <p:nvPr/>
            </p:nvCxnSpPr>
            <p:spPr>
              <a:xfrm flipV="1">
                <a:off x="3206250" y="2645546"/>
                <a:ext cx="0" cy="347953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11D53889-840F-4EC7-AA37-A93812E17048}"/>
                      </a:ext>
                    </a:extLst>
                  </p:cNvPr>
                  <p:cNvSpPr txBox="1"/>
                  <p:nvPr/>
                </p:nvSpPr>
                <p:spPr>
                  <a:xfrm>
                    <a:off x="3184996" y="2372862"/>
                    <a:ext cx="402994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26" name="CuadroTexto 25">
                    <a:extLst>
                      <a:ext uri="{FF2B5EF4-FFF2-40B4-BE49-F238E27FC236}">
                        <a16:creationId xmlns:a16="http://schemas.microsoft.com/office/drawing/2014/main" id="{11D53889-840F-4EC7-AA37-A93812E1704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184996" y="2372862"/>
                    <a:ext cx="402994" cy="369332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t="-22951" r="-24242"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9" name="Arco 28">
                <a:extLst>
                  <a:ext uri="{FF2B5EF4-FFF2-40B4-BE49-F238E27FC236}">
                    <a16:creationId xmlns:a16="http://schemas.microsoft.com/office/drawing/2014/main" id="{4474ECAD-227E-4C95-99F4-271E5B0E5BE1}"/>
                  </a:ext>
                </a:extLst>
              </p:cNvPr>
              <p:cNvSpPr/>
              <p:nvPr/>
            </p:nvSpPr>
            <p:spPr>
              <a:xfrm rot="11401090">
                <a:off x="1938155" y="2694797"/>
                <a:ext cx="428514" cy="654306"/>
              </a:xfrm>
              <a:prstGeom prst="arc">
                <a:avLst/>
              </a:prstGeom>
              <a:ln>
                <a:headEnd type="arrow" w="med" len="med"/>
                <a:tailEnd type="none" w="med" len="med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A56B56AB-5376-45B8-8ED4-9407171E2678}"/>
                      </a:ext>
                    </a:extLst>
                  </p:cNvPr>
                  <p:cNvSpPr txBox="1"/>
                  <p:nvPr/>
                </p:nvSpPr>
                <p:spPr>
                  <a:xfrm>
                    <a:off x="1507521" y="3020411"/>
                    <a:ext cx="466602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31" name="CuadroTexto 30">
                    <a:extLst>
                      <a:ext uri="{FF2B5EF4-FFF2-40B4-BE49-F238E27FC236}">
                        <a16:creationId xmlns:a16="http://schemas.microsoft.com/office/drawing/2014/main" id="{A56B56AB-5376-45B8-8ED4-9407171E267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507521" y="3020411"/>
                    <a:ext cx="466602" cy="369332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4" name="Arco 33">
              <a:extLst>
                <a:ext uri="{FF2B5EF4-FFF2-40B4-BE49-F238E27FC236}">
                  <a16:creationId xmlns:a16="http://schemas.microsoft.com/office/drawing/2014/main" id="{45BDCA56-BA19-48BF-8BFC-A08CFB3ED07E}"/>
                </a:ext>
              </a:extLst>
            </p:cNvPr>
            <p:cNvSpPr/>
            <p:nvPr/>
          </p:nvSpPr>
          <p:spPr>
            <a:xfrm rot="13736820">
              <a:off x="2145494" y="2366460"/>
              <a:ext cx="523781" cy="594804"/>
            </a:xfrm>
            <a:prstGeom prst="arc">
              <a:avLst>
                <a:gd name="adj1" fmla="val 17497658"/>
                <a:gd name="adj2" fmla="val 1504853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3C7217E4-989F-42D7-841A-6C95FA87D3E3}"/>
                    </a:ext>
                  </a:extLst>
                </p:cNvPr>
                <p:cNvSpPr txBox="1"/>
                <p:nvPr/>
              </p:nvSpPr>
              <p:spPr>
                <a:xfrm>
                  <a:off x="1819908" y="2271047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5" name="CuadroTexto 34">
                  <a:extLst>
                    <a:ext uri="{FF2B5EF4-FFF2-40B4-BE49-F238E27FC236}">
                      <a16:creationId xmlns:a16="http://schemas.microsoft.com/office/drawing/2014/main" id="{3C7217E4-989F-42D7-841A-6C95FA87D3E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19908" y="2271047"/>
                  <a:ext cx="382412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Conector recto de flecha 35">
              <a:extLst>
                <a:ext uri="{FF2B5EF4-FFF2-40B4-BE49-F238E27FC236}">
                  <a16:creationId xmlns:a16="http://schemas.microsoft.com/office/drawing/2014/main" id="{9EF74CB4-544B-4A11-99F0-B137B6830935}"/>
                </a:ext>
              </a:extLst>
            </p:cNvPr>
            <p:cNvCxnSpPr>
              <a:cxnSpLocks/>
            </p:cNvCxnSpPr>
            <p:nvPr/>
          </p:nvCxnSpPr>
          <p:spPr>
            <a:xfrm>
              <a:off x="2364348" y="2674539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prstDash val="dash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Arco 36">
              <a:extLst>
                <a:ext uri="{FF2B5EF4-FFF2-40B4-BE49-F238E27FC236}">
                  <a16:creationId xmlns:a16="http://schemas.microsoft.com/office/drawing/2014/main" id="{6D4D6EDB-60FE-47BC-AEC4-E4376918A06E}"/>
                </a:ext>
              </a:extLst>
            </p:cNvPr>
            <p:cNvSpPr/>
            <p:nvPr/>
          </p:nvSpPr>
          <p:spPr>
            <a:xfrm rot="8151885">
              <a:off x="2002198" y="2368327"/>
              <a:ext cx="523781" cy="594804"/>
            </a:xfrm>
            <a:prstGeom prst="arc">
              <a:avLst>
                <a:gd name="adj1" fmla="val 17497658"/>
                <a:gd name="adj2" fmla="val 879169"/>
              </a:avLst>
            </a:prstGeom>
            <a:ln>
              <a:prstDash val="dash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B6111CDA-B78F-4F1F-81AC-28FDCD98E889}"/>
                    </a:ext>
                  </a:extLst>
                </p:cNvPr>
                <p:cNvSpPr txBox="1"/>
                <p:nvPr/>
              </p:nvSpPr>
              <p:spPr>
                <a:xfrm>
                  <a:off x="1767266" y="2787290"/>
                  <a:ext cx="38241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i="1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38" name="CuadroTexto 37">
                  <a:extLst>
                    <a:ext uri="{FF2B5EF4-FFF2-40B4-BE49-F238E27FC236}">
                      <a16:creationId xmlns:a16="http://schemas.microsoft.com/office/drawing/2014/main" id="{B6111CDA-B78F-4F1F-81AC-28FDCD98E8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767266" y="2787290"/>
                  <a:ext cx="382412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14DEFA4-5A23-448C-835D-61DA74F136B9}"/>
                  </a:ext>
                </a:extLst>
              </p:cNvPr>
              <p:cNvSpPr txBox="1"/>
              <p:nvPr/>
            </p:nvSpPr>
            <p:spPr>
              <a:xfrm>
                <a:off x="4972905" y="4791109"/>
                <a:ext cx="4506811" cy="71468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≫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e>
                      </m:d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914DEFA4-5A23-448C-835D-61DA74F136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2905" y="4791109"/>
                <a:ext cx="4506811" cy="71468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24C9DA2-0F7B-4E34-992C-452B92EB7C42}"/>
                  </a:ext>
                </a:extLst>
              </p:cNvPr>
              <p:cNvSpPr/>
              <p:nvPr/>
            </p:nvSpPr>
            <p:spPr>
              <a:xfrm>
                <a:off x="7149173" y="3703150"/>
                <a:ext cx="3734292" cy="8832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d>
                            <m:dPr>
                              <m:begChr m:val="["/>
                              <m:endChr m:val="]"/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𝑠</m:t>
                                              </m:r>
                                            </m:sub>
                                          </m:sSub>
                                        </m:num>
                                        <m:den>
                                          <m:sSub>
                                            <m:sSubPr>
                                              <m:ctrlP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b>
                                              <m:r>
                                                <a:rPr lang="es-AR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0</m:t>
                                              </m:r>
                                            </m:sub>
                                          </m:sSub>
                                        </m:den>
                                      </m:f>
                                    </m:e>
                                  </m:d>
                                </m:e>
                                <m:sup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b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  <m:func>
                                <m:func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</a:rPr>
                                    <m:t>cos</m:t>
                                  </m:r>
                                </m:fName>
                                <m:e>
                                  <m:d>
                                    <m:dPr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</m:d>
                                </m:e>
                              </m:func>
                            </m:e>
                          </m:d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1/2</m:t>
                          </m:r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0" name="Rectángulo 39">
                <a:extLst>
                  <a:ext uri="{FF2B5EF4-FFF2-40B4-BE49-F238E27FC236}">
                    <a16:creationId xmlns:a16="http://schemas.microsoft.com/office/drawing/2014/main" id="{A24C9DA2-0F7B-4E34-992C-452B92EB7C4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9173" y="3703150"/>
                <a:ext cx="3734292" cy="88325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19FC952C-49E6-47A1-85F7-CF152C454D33}"/>
                  </a:ext>
                </a:extLst>
              </p:cNvPr>
              <p:cNvSpPr txBox="1"/>
              <p:nvPr/>
            </p:nvSpPr>
            <p:spPr>
              <a:xfrm>
                <a:off x="284085" y="5770485"/>
                <a:ext cx="38791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1" name="CuadroTexto 40">
                <a:extLst>
                  <a:ext uri="{FF2B5EF4-FFF2-40B4-BE49-F238E27FC236}">
                    <a16:creationId xmlns:a16="http://schemas.microsoft.com/office/drawing/2014/main" id="{19FC952C-49E6-47A1-85F7-CF152C454D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085" y="5770485"/>
                <a:ext cx="3879139" cy="369332"/>
              </a:xfrm>
              <a:prstGeom prst="rect">
                <a:avLst/>
              </a:prstGeom>
              <a:blipFill>
                <a:blip r:embed="rId13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6A9384C-F4E4-4786-B4FC-5678AF6C2976}"/>
                  </a:ext>
                </a:extLst>
              </p:cNvPr>
              <p:cNvSpPr txBox="1"/>
              <p:nvPr/>
            </p:nvSpPr>
            <p:spPr>
              <a:xfrm>
                <a:off x="4796030" y="5758839"/>
                <a:ext cx="3552639" cy="5674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func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2" name="CuadroTexto 41">
                <a:extLst>
                  <a:ext uri="{FF2B5EF4-FFF2-40B4-BE49-F238E27FC236}">
                    <a16:creationId xmlns:a16="http://schemas.microsoft.com/office/drawing/2014/main" id="{E6A9384C-F4E4-4786-B4FC-5678AF6C29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6030" y="5758839"/>
                <a:ext cx="3552639" cy="56746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931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28" grpId="0"/>
      <p:bldP spid="33" grpId="0"/>
      <p:bldP spid="39" grpId="0"/>
      <p:bldP spid="40" grpId="0"/>
      <p:bldP spid="41" grpId="0"/>
      <p:bldP spid="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>
            <a:extLst>
              <a:ext uri="{FF2B5EF4-FFF2-40B4-BE49-F238E27FC236}">
                <a16:creationId xmlns:a16="http://schemas.microsoft.com/office/drawing/2014/main" id="{14E05A19-95E1-47CF-B70D-115CB53BE4FE}"/>
              </a:ext>
            </a:extLst>
          </p:cNvPr>
          <p:cNvGrpSpPr/>
          <p:nvPr/>
        </p:nvGrpSpPr>
        <p:grpSpPr>
          <a:xfrm>
            <a:off x="504630" y="1204786"/>
            <a:ext cx="4645151" cy="2939992"/>
            <a:chOff x="1348009" y="1523503"/>
            <a:chExt cx="4645151" cy="2939992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9C4EC0C7-32BF-43BE-BA72-89046870CC3B}"/>
                </a:ext>
              </a:extLst>
            </p:cNvPr>
            <p:cNvGrpSpPr/>
            <p:nvPr/>
          </p:nvGrpSpPr>
          <p:grpSpPr>
            <a:xfrm>
              <a:off x="1359695" y="1523503"/>
              <a:ext cx="4633465" cy="2939992"/>
              <a:chOff x="4555656" y="1070742"/>
              <a:chExt cx="4633465" cy="2939992"/>
            </a:xfrm>
          </p:grpSpPr>
          <p:grpSp>
            <p:nvGrpSpPr>
              <p:cNvPr id="13" name="Grupo 12">
                <a:extLst>
                  <a:ext uri="{FF2B5EF4-FFF2-40B4-BE49-F238E27FC236}">
                    <a16:creationId xmlns:a16="http://schemas.microsoft.com/office/drawing/2014/main" id="{7731E724-1D05-46AF-804C-3AD9BAA556F4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5" name="Conector recto 14">
                  <a:extLst>
                    <a:ext uri="{FF2B5EF4-FFF2-40B4-BE49-F238E27FC236}">
                      <a16:creationId xmlns:a16="http://schemas.microsoft.com/office/drawing/2014/main" id="{D57859AA-3BA6-413A-97AB-2535D69478B2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Conector recto 15">
                  <a:extLst>
                    <a:ext uri="{FF2B5EF4-FFF2-40B4-BE49-F238E27FC236}">
                      <a16:creationId xmlns:a16="http://schemas.microsoft.com/office/drawing/2014/main" id="{D4589F2B-9AA0-4873-9D02-659C2BF120DF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Conector recto de flecha 16">
                  <a:extLst>
                    <a:ext uri="{FF2B5EF4-FFF2-40B4-BE49-F238E27FC236}">
                      <a16:creationId xmlns:a16="http://schemas.microsoft.com/office/drawing/2014/main" id="{6F3AC976-4422-41EA-91D9-3662CA64AF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6C2E32AC-7F5F-4838-8E87-3C8194352769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4" name="CuadroTexto 13">
                    <a:extLst>
                      <a:ext uri="{FF2B5EF4-FFF2-40B4-BE49-F238E27FC236}">
                        <a16:creationId xmlns:a16="http://schemas.microsoft.com/office/drawing/2014/main" id="{6C2E32AC-7F5F-4838-8E87-3C819435276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A628860F-612B-40FD-AF67-021A6E35A10F}"/>
                </a:ext>
              </a:extLst>
            </p:cNvPr>
            <p:cNvSpPr/>
            <p:nvPr/>
          </p:nvSpPr>
          <p:spPr>
            <a:xfrm rot="20808308">
              <a:off x="1348009" y="353768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p:cxnSp>
          <p:nvCxnSpPr>
            <p:cNvPr id="7" name="Conector recto 6">
              <a:extLst>
                <a:ext uri="{FF2B5EF4-FFF2-40B4-BE49-F238E27FC236}">
                  <a16:creationId xmlns:a16="http://schemas.microsoft.com/office/drawing/2014/main" id="{8B9C6CE1-6633-4874-9A4B-7500975797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83293" y="2993499"/>
              <a:ext cx="1822957" cy="580910"/>
            </a:xfrm>
            <a:prstGeom prst="line">
              <a:avLst/>
            </a:prstGeom>
            <a:ln>
              <a:solidFill>
                <a:schemeClr val="tx1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13EBAE3-1BBA-4F1C-BCB3-436518EB6EAE}"/>
                    </a:ext>
                  </a:extLst>
                </p:cNvPr>
                <p:cNvSpPr txBox="1"/>
                <p:nvPr/>
              </p:nvSpPr>
              <p:spPr>
                <a:xfrm>
                  <a:off x="1453148" y="3537907"/>
                  <a:ext cx="428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8" name="CuadroTexto 7">
                  <a:extLst>
                    <a:ext uri="{FF2B5EF4-FFF2-40B4-BE49-F238E27FC236}">
                      <a16:creationId xmlns:a16="http://schemas.microsoft.com/office/drawing/2014/main" id="{113EBAE3-1BBA-4F1C-BCB3-436518EB6E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53148" y="3537907"/>
                  <a:ext cx="428514" cy="369332"/>
                </a:xfrm>
                <a:prstGeom prst="rect">
                  <a:avLst/>
                </a:prstGeom>
                <a:blipFill>
                  <a:blip r:embed="rId3"/>
                  <a:stretch>
                    <a:fillRect t="-22951" r="-2285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88F6AEF0-DAA8-49D7-A1B2-D4A81163FEDC}"/>
                </a:ext>
              </a:extLst>
            </p:cNvPr>
            <p:cNvCxnSpPr/>
            <p:nvPr/>
          </p:nvCxnSpPr>
          <p:spPr>
            <a:xfrm flipV="1">
              <a:off x="3206250" y="2645546"/>
              <a:ext cx="0" cy="34795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8D3DDDD-78D7-4566-8F12-E69C95BF8714}"/>
                    </a:ext>
                  </a:extLst>
                </p:cNvPr>
                <p:cNvSpPr txBox="1"/>
                <p:nvPr/>
              </p:nvSpPr>
              <p:spPr>
                <a:xfrm>
                  <a:off x="2900913" y="2301838"/>
                  <a:ext cx="40299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08D3DDDD-78D7-4566-8F12-E69C95BF87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00913" y="2301838"/>
                  <a:ext cx="402994" cy="369332"/>
                </a:xfrm>
                <a:prstGeom prst="rect">
                  <a:avLst/>
                </a:prstGeom>
                <a:blipFill>
                  <a:blip r:embed="rId4"/>
                  <a:stretch>
                    <a:fillRect t="-22951" r="-2272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Arco 10">
              <a:extLst>
                <a:ext uri="{FF2B5EF4-FFF2-40B4-BE49-F238E27FC236}">
                  <a16:creationId xmlns:a16="http://schemas.microsoft.com/office/drawing/2014/main" id="{7CCF43EF-1D6D-49D4-BF41-9441306D2D65}"/>
                </a:ext>
              </a:extLst>
            </p:cNvPr>
            <p:cNvSpPr/>
            <p:nvPr/>
          </p:nvSpPr>
          <p:spPr>
            <a:xfrm rot="11401090">
              <a:off x="1938155" y="2694797"/>
              <a:ext cx="428514" cy="654306"/>
            </a:xfrm>
            <a:prstGeom prst="arc">
              <a:avLst/>
            </a:prstGeom>
            <a:ln>
              <a:headEnd type="arrow" w="med" len="med"/>
              <a:tailEnd type="non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D414FB0-D98C-456C-BB74-DB193DD46B83}"/>
                    </a:ext>
                  </a:extLst>
                </p:cNvPr>
                <p:cNvSpPr txBox="1"/>
                <p:nvPr/>
              </p:nvSpPr>
              <p:spPr>
                <a:xfrm>
                  <a:off x="1507521" y="3020411"/>
                  <a:ext cx="466602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2" name="CuadroTexto 11">
                  <a:extLst>
                    <a:ext uri="{FF2B5EF4-FFF2-40B4-BE49-F238E27FC236}">
                      <a16:creationId xmlns:a16="http://schemas.microsoft.com/office/drawing/2014/main" id="{BD414FB0-D98C-456C-BB74-DB193DD46B8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07521" y="3020411"/>
                  <a:ext cx="466602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8" name="Arco 17">
            <a:extLst>
              <a:ext uri="{FF2B5EF4-FFF2-40B4-BE49-F238E27FC236}">
                <a16:creationId xmlns:a16="http://schemas.microsoft.com/office/drawing/2014/main" id="{3E3D2594-5AE6-4BEA-B473-2C1B4243730B}"/>
              </a:ext>
            </a:extLst>
          </p:cNvPr>
          <p:cNvSpPr/>
          <p:nvPr/>
        </p:nvSpPr>
        <p:spPr>
          <a:xfrm rot="13736820">
            <a:off x="2145494" y="2366460"/>
            <a:ext cx="523781" cy="594804"/>
          </a:xfrm>
          <a:prstGeom prst="arc">
            <a:avLst>
              <a:gd name="adj1" fmla="val 17497658"/>
              <a:gd name="adj2" fmla="val 15048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UY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C32EA37-EB73-4CEB-A7B2-60DEDE092D10}"/>
                  </a:ext>
                </a:extLst>
              </p:cNvPr>
              <p:cNvSpPr txBox="1"/>
              <p:nvPr/>
            </p:nvSpPr>
            <p:spPr>
              <a:xfrm>
                <a:off x="1819908" y="2271047"/>
                <a:ext cx="38241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i="1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9" name="CuadroTexto 18">
                <a:extLst>
                  <a:ext uri="{FF2B5EF4-FFF2-40B4-BE49-F238E27FC236}">
                    <a16:creationId xmlns:a16="http://schemas.microsoft.com/office/drawing/2014/main" id="{7C32EA37-EB73-4CEB-A7B2-60DEDE092D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9908" y="2271047"/>
                <a:ext cx="382412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C36ABD9-5491-4216-80FC-EFEF83F60D60}"/>
                  </a:ext>
                </a:extLst>
              </p:cNvPr>
              <p:cNvSpPr txBox="1"/>
              <p:nvPr/>
            </p:nvSpPr>
            <p:spPr>
              <a:xfrm>
                <a:off x="314400" y="227939"/>
                <a:ext cx="7481984" cy="5834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es-A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𝑧</m:t>
                          </m:r>
                        </m:den>
                      </m:f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func>
                            <m:funcPr>
                              <m:ctrlPr>
                                <a:rPr lang="es-AR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s-AR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3" name="CuadroTexto 22">
                <a:extLst>
                  <a:ext uri="{FF2B5EF4-FFF2-40B4-BE49-F238E27FC236}">
                    <a16:creationId xmlns:a16="http://schemas.microsoft.com/office/drawing/2014/main" id="{AC36ABD9-5491-4216-80FC-EFEF83F60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400" y="227939"/>
                <a:ext cx="7481984" cy="58349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2" name="Grupo 31">
            <a:extLst>
              <a:ext uri="{FF2B5EF4-FFF2-40B4-BE49-F238E27FC236}">
                <a16:creationId xmlns:a16="http://schemas.microsoft.com/office/drawing/2014/main" id="{F3D21FA8-10C3-4719-BCA6-C6D98F4BB2B9}"/>
              </a:ext>
            </a:extLst>
          </p:cNvPr>
          <p:cNvGrpSpPr/>
          <p:nvPr/>
        </p:nvGrpSpPr>
        <p:grpSpPr>
          <a:xfrm>
            <a:off x="2177462" y="1996663"/>
            <a:ext cx="1459525" cy="862911"/>
            <a:chOff x="2159706" y="2005541"/>
            <a:chExt cx="1459525" cy="862911"/>
          </a:xfrm>
        </p:grpSpPr>
        <p:cxnSp>
          <p:nvCxnSpPr>
            <p:cNvPr id="25" name="Conector recto de flecha 24">
              <a:extLst>
                <a:ext uri="{FF2B5EF4-FFF2-40B4-BE49-F238E27FC236}">
                  <a16:creationId xmlns:a16="http://schemas.microsoft.com/office/drawing/2014/main" id="{EEAF64EE-6170-4C2B-9328-53336F914C90}"/>
                </a:ext>
              </a:extLst>
            </p:cNvPr>
            <p:cNvCxnSpPr/>
            <p:nvPr/>
          </p:nvCxnSpPr>
          <p:spPr>
            <a:xfrm flipV="1">
              <a:off x="2345115" y="2439446"/>
              <a:ext cx="850846" cy="241858"/>
            </a:xfrm>
            <a:prstGeom prst="straightConnector1">
              <a:avLst/>
            </a:prstGeom>
            <a:ln w="28575">
              <a:solidFill>
                <a:srgbClr val="0070C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Arco 25">
              <a:extLst>
                <a:ext uri="{FF2B5EF4-FFF2-40B4-BE49-F238E27FC236}">
                  <a16:creationId xmlns:a16="http://schemas.microsoft.com/office/drawing/2014/main" id="{6EBE2275-9B26-4CAD-8D10-5034C260F565}"/>
                </a:ext>
              </a:extLst>
            </p:cNvPr>
            <p:cNvSpPr/>
            <p:nvPr/>
          </p:nvSpPr>
          <p:spPr>
            <a:xfrm>
              <a:off x="2159706" y="2352453"/>
              <a:ext cx="488258" cy="515999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3F6719D0-D4E2-4DC0-B348-ABEA37B4E114}"/>
                    </a:ext>
                  </a:extLst>
                </p:cNvPr>
                <p:cNvSpPr txBox="1"/>
                <p:nvPr/>
              </p:nvSpPr>
              <p:spPr>
                <a:xfrm>
                  <a:off x="2403835" y="2005541"/>
                  <a:ext cx="1215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𝜋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𝛼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7" name="CuadroTexto 26">
                  <a:extLst>
                    <a:ext uri="{FF2B5EF4-FFF2-40B4-BE49-F238E27FC236}">
                      <a16:creationId xmlns:a16="http://schemas.microsoft.com/office/drawing/2014/main" id="{3F6719D0-D4E2-4DC0-B348-ABEA37B4E1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03835" y="2005541"/>
                  <a:ext cx="1215396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5C76D86A-9B2F-48C5-8372-D312720AC5C6}"/>
                    </a:ext>
                  </a:extLst>
                </p:cNvPr>
                <p:cNvSpPr txBox="1"/>
                <p:nvPr/>
              </p:nvSpPr>
              <p:spPr>
                <a:xfrm>
                  <a:off x="3080161" y="2295652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9" name="CuadroTexto 28">
                  <a:extLst>
                    <a:ext uri="{FF2B5EF4-FFF2-40B4-BE49-F238E27FC236}">
                      <a16:creationId xmlns:a16="http://schemas.microsoft.com/office/drawing/2014/main" id="{5C76D86A-9B2F-48C5-8372-D312720AC5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80161" y="2295652"/>
                  <a:ext cx="438838" cy="410305"/>
                </a:xfrm>
                <a:prstGeom prst="rect">
                  <a:avLst/>
                </a:prstGeom>
                <a:blipFill>
                  <a:blip r:embed="rId9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50952CC-9607-4CC8-B9AD-23F02D41C3BE}"/>
                  </a:ext>
                </a:extLst>
              </p:cNvPr>
              <p:cNvSpPr txBox="1"/>
              <p:nvPr/>
            </p:nvSpPr>
            <p:spPr>
              <a:xfrm>
                <a:off x="5293594" y="1127648"/>
                <a:ext cx="3948517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𝜖</m:t>
                              </m:r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0" name="CuadroTexto 29">
                <a:extLst>
                  <a:ext uri="{FF2B5EF4-FFF2-40B4-BE49-F238E27FC236}">
                    <a16:creationId xmlns:a16="http://schemas.microsoft.com/office/drawing/2014/main" id="{C50952CC-9607-4CC8-B9AD-23F02D41C3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3594" y="1127648"/>
                <a:ext cx="3948517" cy="410305"/>
              </a:xfrm>
              <a:prstGeom prst="rect">
                <a:avLst/>
              </a:prstGeom>
              <a:blipFill>
                <a:blip r:embed="rId10"/>
                <a:stretch>
                  <a:fillRect t="-10448" r="-4938" b="-11940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78F96B0-458D-43C3-B1AA-848BA647DB9E}"/>
                  </a:ext>
                </a:extLst>
              </p:cNvPr>
              <p:cNvSpPr txBox="1"/>
              <p:nvPr/>
            </p:nvSpPr>
            <p:spPr>
              <a:xfrm>
                <a:off x="3760811" y="1127649"/>
                <a:ext cx="1388970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Definimos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e>
                        </m:acc>
                      </m:e>
                      <m:sub>
                        <m:r>
                          <a:rPr lang="es-AR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178F96B0-458D-43C3-B1AA-848BA647DB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0811" y="1127649"/>
                <a:ext cx="1388970" cy="410305"/>
              </a:xfrm>
              <a:prstGeom prst="rect">
                <a:avLst/>
              </a:prstGeom>
              <a:blipFill>
                <a:blip r:embed="rId11"/>
                <a:stretch>
                  <a:fillRect l="-3947" b="-2388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id="{E83BA0FE-1877-4B0B-89A2-925C08606E76}"/>
              </a:ext>
            </a:extLst>
          </p:cNvPr>
          <p:cNvCxnSpPr>
            <a:cxnSpLocks/>
          </p:cNvCxnSpPr>
          <p:nvPr/>
        </p:nvCxnSpPr>
        <p:spPr>
          <a:xfrm>
            <a:off x="2362871" y="2672426"/>
            <a:ext cx="2502092" cy="112889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117DC02E-6181-46EA-B27F-282793C81CB8}"/>
                  </a:ext>
                </a:extLst>
              </p:cNvPr>
              <p:cNvSpPr txBox="1"/>
              <p:nvPr/>
            </p:nvSpPr>
            <p:spPr>
              <a:xfrm>
                <a:off x="4406476" y="3768900"/>
                <a:ext cx="35163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6" name="CuadroTexto 35">
                <a:extLst>
                  <a:ext uri="{FF2B5EF4-FFF2-40B4-BE49-F238E27FC236}">
                    <a16:creationId xmlns:a16="http://schemas.microsoft.com/office/drawing/2014/main" id="{117DC02E-6181-46EA-B27F-282793C81C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6476" y="3768900"/>
                <a:ext cx="351635" cy="369332"/>
              </a:xfrm>
              <a:prstGeom prst="rect">
                <a:avLst/>
              </a:prstGeom>
              <a:blipFill>
                <a:blip r:embed="rId12"/>
                <a:stretch>
                  <a:fillRect t="-22951" r="-25862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8DBE57A-91A6-45C8-ADE9-53FDC351134F}"/>
                  </a:ext>
                </a:extLst>
              </p:cNvPr>
              <p:cNvSpPr txBox="1"/>
              <p:nvPr/>
            </p:nvSpPr>
            <p:spPr>
              <a:xfrm>
                <a:off x="5820989" y="2923109"/>
                <a:ext cx="24424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s-UY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cos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⁡(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8" name="CuadroTexto 37">
                <a:extLst>
                  <a:ext uri="{FF2B5EF4-FFF2-40B4-BE49-F238E27FC236}">
                    <a16:creationId xmlns:a16="http://schemas.microsoft.com/office/drawing/2014/main" id="{A8DBE57A-91A6-45C8-ADE9-53FDC3511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89" y="2923109"/>
                <a:ext cx="2442464" cy="369332"/>
              </a:xfrm>
              <a:prstGeom prst="rect">
                <a:avLst/>
              </a:prstGeom>
              <a:blipFill>
                <a:blip r:embed="rId13"/>
                <a:stretch>
                  <a:fillRect t="-23333" b="-1333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2FDAEFE-0190-4828-9CCC-689AEE535315}"/>
                  </a:ext>
                </a:extLst>
              </p:cNvPr>
              <p:cNvSpPr txBox="1"/>
              <p:nvPr/>
            </p:nvSpPr>
            <p:spPr>
              <a:xfrm>
                <a:off x="222119" y="4295058"/>
                <a:ext cx="6929269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39" name="CuadroTexto 38">
                <a:extLst>
                  <a:ext uri="{FF2B5EF4-FFF2-40B4-BE49-F238E27FC236}">
                    <a16:creationId xmlns:a16="http://schemas.microsoft.com/office/drawing/2014/main" id="{C2FDAEFE-0190-4828-9CCC-689AEE5353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119" y="4295058"/>
                <a:ext cx="6929269" cy="9841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A038288-1191-47D1-BF72-345D251896AA}"/>
                  </a:ext>
                </a:extLst>
              </p:cNvPr>
              <p:cNvSpPr txBox="1"/>
              <p:nvPr/>
            </p:nvSpPr>
            <p:spPr>
              <a:xfrm>
                <a:off x="4484880" y="1733065"/>
                <a:ext cx="7798482" cy="9841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sSup>
                        <m:sSup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e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p>
                      </m:sSup>
                      <m:nary>
                        <m:naryPr>
                          <m:limLoc m:val="undOvr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den>
                              </m:f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</a:rPr>
                                    <m:t>𝑖𝑘</m:t>
                                  </m:r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⃗"/>
                                              <m:ctrlP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s-AR" i="1">
                                                  <a:latin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sub>
                                      </m:sSub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acc>
                                        <m:accPr>
                                          <m:chr m:val="⃗"/>
                                          <m:ctrlP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</m:d>
                                </m:sup>
                              </m:sSup>
                            </m:e>
                          </m:d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⃗"/>
                                          <m:ctrlP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es-AR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sup>
                              </m:sSup>
                            </m:e>
                          </m:d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5" name="CuadroTexto 44">
                <a:extLst>
                  <a:ext uri="{FF2B5EF4-FFF2-40B4-BE49-F238E27FC236}">
                    <a16:creationId xmlns:a16="http://schemas.microsoft.com/office/drawing/2014/main" id="{2A038288-1191-47D1-BF72-345D25189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4880" y="1733065"/>
                <a:ext cx="7798482" cy="9841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B1254D73-B25C-4480-BB15-92D527AD08D3}"/>
                  </a:ext>
                </a:extLst>
              </p:cNvPr>
              <p:cNvSpPr/>
              <p:nvPr/>
            </p:nvSpPr>
            <p:spPr>
              <a:xfrm>
                <a:off x="1201648" y="5357531"/>
                <a:ext cx="4945906" cy="98418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m:rPr>
                                  <m:brk m:alnAt="24"/>
                                </m:r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sub>
                        <m:sup/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  <m:d>
                            <m:d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d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m:rPr>
                                  <m:sty m:val="p"/>
                                </m:rPr>
                                <a:rPr lang="es-AR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Δ</m:t>
                              </m:r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s-AR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sup>
                          </m:sSup>
                          <m:r>
                            <a:rPr lang="es-UY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6" name="Rectángulo 45">
                <a:extLst>
                  <a:ext uri="{FF2B5EF4-FFF2-40B4-BE49-F238E27FC236}">
                    <a16:creationId xmlns:a16="http://schemas.microsoft.com/office/drawing/2014/main" id="{B1254D73-B25C-4480-BB15-92D527AD08D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648" y="5357531"/>
                <a:ext cx="4945906" cy="98418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A8782A0-93CF-4B09-A181-D6947386D4FF}"/>
                  </a:ext>
                </a:extLst>
              </p:cNvPr>
              <p:cNvSpPr txBox="1"/>
              <p:nvPr/>
            </p:nvSpPr>
            <p:spPr>
              <a:xfrm>
                <a:off x="6865115" y="5615171"/>
                <a:ext cx="1519006" cy="4103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AR" b="0" i="0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s-UY" i="1" dirty="0"/>
              </a:p>
            </p:txBody>
          </p:sp>
        </mc:Choice>
        <mc:Fallback xmlns="">
          <p:sp>
            <p:nvSpPr>
              <p:cNvPr id="47" name="CuadroTexto 46">
                <a:extLst>
                  <a:ext uri="{FF2B5EF4-FFF2-40B4-BE49-F238E27FC236}">
                    <a16:creationId xmlns:a16="http://schemas.microsoft.com/office/drawing/2014/main" id="{0A8782A0-93CF-4B09-A181-D6947386D4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5115" y="5615171"/>
                <a:ext cx="1519006" cy="410369"/>
              </a:xfrm>
              <a:prstGeom prst="rect">
                <a:avLst/>
              </a:prstGeom>
              <a:blipFill>
                <a:blip r:embed="rId18"/>
                <a:stretch>
                  <a:fillRect b="-1493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upo 20">
            <a:extLst>
              <a:ext uri="{FF2B5EF4-FFF2-40B4-BE49-F238E27FC236}">
                <a16:creationId xmlns:a16="http://schemas.microsoft.com/office/drawing/2014/main" id="{8D3B3866-86F7-4468-9188-10D02620432C}"/>
              </a:ext>
            </a:extLst>
          </p:cNvPr>
          <p:cNvGrpSpPr/>
          <p:nvPr/>
        </p:nvGrpSpPr>
        <p:grpSpPr>
          <a:xfrm>
            <a:off x="2007190" y="2492312"/>
            <a:ext cx="1206527" cy="772380"/>
            <a:chOff x="2007190" y="2492312"/>
            <a:chExt cx="1206527" cy="772380"/>
          </a:xfrm>
        </p:grpSpPr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4EE80B3F-9507-4858-BDFD-0A804DF0CAF9}"/>
                </a:ext>
              </a:extLst>
            </p:cNvPr>
            <p:cNvGrpSpPr/>
            <p:nvPr/>
          </p:nvGrpSpPr>
          <p:grpSpPr>
            <a:xfrm>
              <a:off x="2007190" y="2492312"/>
              <a:ext cx="1206527" cy="772380"/>
              <a:chOff x="2007190" y="2492312"/>
              <a:chExt cx="1206527" cy="772380"/>
            </a:xfrm>
          </p:grpSpPr>
          <p:cxnSp>
            <p:nvCxnSpPr>
              <p:cNvPr id="43" name="Conector recto de flecha 42">
                <a:extLst>
                  <a:ext uri="{FF2B5EF4-FFF2-40B4-BE49-F238E27FC236}">
                    <a16:creationId xmlns:a16="http://schemas.microsoft.com/office/drawing/2014/main" id="{AEE3C9E8-34FB-43AF-99AD-DEC54A942D85}"/>
                  </a:ext>
                </a:extLst>
              </p:cNvPr>
              <p:cNvCxnSpPr/>
              <p:nvPr/>
            </p:nvCxnSpPr>
            <p:spPr>
              <a:xfrm>
                <a:off x="2362871" y="2672426"/>
                <a:ext cx="850846" cy="371688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CuadroTexto 43">
                    <a:extLst>
                      <a:ext uri="{FF2B5EF4-FFF2-40B4-BE49-F238E27FC236}">
                        <a16:creationId xmlns:a16="http://schemas.microsoft.com/office/drawing/2014/main" id="{2CEEEFF8-997F-4680-804E-4E2DF71E8E16}"/>
                      </a:ext>
                    </a:extLst>
                  </p:cNvPr>
                  <p:cNvSpPr txBox="1"/>
                  <p:nvPr/>
                </p:nvSpPr>
                <p:spPr>
                  <a:xfrm>
                    <a:off x="2466455" y="2854387"/>
                    <a:ext cx="471539" cy="41030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44" name="CuadroTexto 43">
                    <a:extLst>
                      <a:ext uri="{FF2B5EF4-FFF2-40B4-BE49-F238E27FC236}">
                        <a16:creationId xmlns:a16="http://schemas.microsoft.com/office/drawing/2014/main" id="{2CEEEFF8-997F-4680-804E-4E2DF71E8E1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466455" y="2854387"/>
                    <a:ext cx="471539" cy="410305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" name="Arco 1">
                <a:extLst>
                  <a:ext uri="{FF2B5EF4-FFF2-40B4-BE49-F238E27FC236}">
                    <a16:creationId xmlns:a16="http://schemas.microsoft.com/office/drawing/2014/main" id="{A4851138-924A-47ED-9515-9B7B5054846E}"/>
                  </a:ext>
                </a:extLst>
              </p:cNvPr>
              <p:cNvSpPr/>
              <p:nvPr/>
            </p:nvSpPr>
            <p:spPr>
              <a:xfrm>
                <a:off x="2007190" y="2492312"/>
                <a:ext cx="727969" cy="728575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ED8B05CB-7729-4085-9E33-62121E5A2E85}"/>
                    </a:ext>
                  </a:extLst>
                </p:cNvPr>
                <p:cNvSpPr txBox="1"/>
                <p:nvPr/>
              </p:nvSpPr>
              <p:spPr>
                <a:xfrm>
                  <a:off x="2804045" y="2595905"/>
                  <a:ext cx="37003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0" name="CuadroTexto 19">
                  <a:extLst>
                    <a:ext uri="{FF2B5EF4-FFF2-40B4-BE49-F238E27FC236}">
                      <a16:creationId xmlns:a16="http://schemas.microsoft.com/office/drawing/2014/main" id="{ED8B05CB-7729-4085-9E33-62121E5A2E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04045" y="2595905"/>
                  <a:ext cx="370037" cy="369332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31932B1-145C-4968-83D0-B72A37F6EF9F}"/>
                  </a:ext>
                </a:extLst>
              </p:cNvPr>
              <p:cNvSpPr txBox="1"/>
              <p:nvPr/>
            </p:nvSpPr>
            <p:spPr>
              <a:xfrm>
                <a:off x="5820989" y="3346306"/>
                <a:ext cx="5418919" cy="4103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𝑖𝑘</m:t>
                      </m:r>
                      <m:d>
                        <m:dPr>
                          <m:begChr m:val="|"/>
                          <m:endChr m:val="|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</m:e>
                      </m:d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</m:e>
                          </m:d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𝑖𝑘𝑟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22" name="CuadroTexto 21">
                <a:extLst>
                  <a:ext uri="{FF2B5EF4-FFF2-40B4-BE49-F238E27FC236}">
                    <a16:creationId xmlns:a16="http://schemas.microsoft.com/office/drawing/2014/main" id="{C31932B1-145C-4968-83D0-B72A37F6EF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0989" y="3346306"/>
                <a:ext cx="5418919" cy="410305"/>
              </a:xfrm>
              <a:prstGeom prst="rect">
                <a:avLst/>
              </a:prstGeom>
              <a:blipFill>
                <a:blip r:embed="rId21"/>
                <a:stretch>
                  <a:fillRect t="-10448" r="-3375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171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8" grpId="0"/>
      <p:bldP spid="39" grpId="0"/>
      <p:bldP spid="45" grpId="0"/>
      <p:bldP spid="46" grpId="0"/>
      <p:bldP spid="47" grpId="0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5D76AC2-44F2-451F-8824-62BE93CAC692}"/>
                  </a:ext>
                </a:extLst>
              </p:cNvPr>
              <p:cNvSpPr/>
              <p:nvPr/>
            </p:nvSpPr>
            <p:spPr>
              <a:xfrm>
                <a:off x="935318" y="386036"/>
                <a:ext cx="7573227" cy="9165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</m:t>
                      </m:r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′(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)≅</m:t>
                      </m:r>
                      <m:f>
                        <m:f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𝑠</m:t>
                              </m:r>
                            </m:sub>
                          </m:sSub>
                          <m:r>
                            <m:rPr>
                              <m:sty m:val="p"/>
                            </m:rPr>
                            <a:rPr lang="es-AR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⁡(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</m:d>
                            </m:e>
                            <m:sup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</m:den>
                      </m:f>
                      <m:sSup>
                        <m:sSupPr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𝑖𝑘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𝑟</m:t>
                          </m:r>
                          <m: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  <m:nary>
                        <m:naryPr>
                          <m:limLoc m:val="undOvr"/>
                          <m:ctrlPr>
                            <a:rPr lang="es-A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−∞</m:t>
                          </m:r>
                        </m:sub>
                        <m:sup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+∞</m:t>
                          </m:r>
                        </m:sup>
                        <m:e>
                          <m:nary>
                            <m:naryPr>
                              <m:limLoc m:val="undOvr"/>
                              <m:ctrlPr>
                                <a:rPr lang="es-AR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4"/>
                                </m:rP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+∞</m:t>
                              </m:r>
                            </m:sup>
                            <m:e>
                              <m:r>
                                <a:rPr lang="es-AR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  <m:d>
                                <m:d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s-AR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s-AR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Δ</m:t>
                                  </m:r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𝑘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  <m:sub>
                                      <m:r>
                                        <a:rPr lang="es-AR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𝑠</m:t>
                                      </m:r>
                                    </m:sub>
                                  </m:s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s-UY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  <m:r>
                                <a:rPr lang="es-A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es-AR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𝑠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75D76AC2-44F2-451F-8824-62BE93CAC6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5318" y="386036"/>
                <a:ext cx="7573227" cy="91653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upo 1">
            <a:extLst>
              <a:ext uri="{FF2B5EF4-FFF2-40B4-BE49-F238E27FC236}">
                <a16:creationId xmlns:a16="http://schemas.microsoft.com/office/drawing/2014/main" id="{8A06D0CD-0550-4049-AEDB-5DB3310B6D83}"/>
              </a:ext>
            </a:extLst>
          </p:cNvPr>
          <p:cNvGrpSpPr/>
          <p:nvPr/>
        </p:nvGrpSpPr>
        <p:grpSpPr>
          <a:xfrm>
            <a:off x="3970178" y="266330"/>
            <a:ext cx="6116483" cy="1691390"/>
            <a:chOff x="3970178" y="266330"/>
            <a:chExt cx="6116483" cy="1691390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BF158123-1C4E-4C9F-9368-2459CE21FAE9}"/>
                </a:ext>
              </a:extLst>
            </p:cNvPr>
            <p:cNvSpPr/>
            <p:nvPr/>
          </p:nvSpPr>
          <p:spPr>
            <a:xfrm>
              <a:off x="4474346" y="266330"/>
              <a:ext cx="4034199" cy="1118587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AB30A29E-3D7D-4357-90BE-C9FAFBBF6BC1}"/>
                    </a:ext>
                  </a:extLst>
                </p:cNvPr>
                <p:cNvSpPr txBox="1"/>
                <p:nvPr/>
              </p:nvSpPr>
              <p:spPr>
                <a:xfrm>
                  <a:off x="3970178" y="1546197"/>
                  <a:ext cx="6116483" cy="41152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/>
                    <a:t>Difracción de Fraunhofer con variable conjugada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s-AR" b="0" i="0" smtClean="0">
                          <a:latin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⃗"/>
                          <m:ctrlPr>
                            <a:rPr lang="es-AR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e>
                      </m:acc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s-AR" b="0" i="1" dirty="0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s-AR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s-AR" b="0" i="1" dirty="0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e>
                          </m:acc>
                        </m:e>
                        <m:sub>
                          <m:r>
                            <a:rPr lang="es-AR" b="0" i="1" dirty="0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AB30A29E-3D7D-4357-90BE-C9FAFBBF6B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0178" y="1546197"/>
                  <a:ext cx="6116483" cy="411523"/>
                </a:xfrm>
                <a:prstGeom prst="rect">
                  <a:avLst/>
                </a:prstGeom>
                <a:blipFill>
                  <a:blip r:embed="rId3"/>
                  <a:stretch>
                    <a:fillRect l="-797" b="-23881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CFD8FA8A-2D8C-4C06-A425-B0DAD05DDBEC}"/>
              </a:ext>
            </a:extLst>
          </p:cNvPr>
          <p:cNvGrpSpPr/>
          <p:nvPr/>
        </p:nvGrpSpPr>
        <p:grpSpPr>
          <a:xfrm>
            <a:off x="759848" y="2474551"/>
            <a:ext cx="4633465" cy="3409025"/>
            <a:chOff x="169300" y="1456746"/>
            <a:chExt cx="4633465" cy="3409025"/>
          </a:xfrm>
        </p:grpSpPr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id="{6A58899F-410E-4EC5-8843-8F17FCB9E4F1}"/>
                </a:ext>
              </a:extLst>
            </p:cNvPr>
            <p:cNvGrpSpPr/>
            <p:nvPr/>
          </p:nvGrpSpPr>
          <p:grpSpPr>
            <a:xfrm>
              <a:off x="169300" y="1620212"/>
              <a:ext cx="4633465" cy="2939992"/>
              <a:chOff x="4555656" y="1070742"/>
              <a:chExt cx="4633465" cy="2939992"/>
            </a:xfrm>
          </p:grpSpPr>
          <p:grpSp>
            <p:nvGrpSpPr>
              <p:cNvPr id="16" name="Grupo 15">
                <a:extLst>
                  <a:ext uri="{FF2B5EF4-FFF2-40B4-BE49-F238E27FC236}">
                    <a16:creationId xmlns:a16="http://schemas.microsoft.com/office/drawing/2014/main" id="{152D3B7A-5955-48E0-9B40-3BC09D90A699}"/>
                  </a:ext>
                </a:extLst>
              </p:cNvPr>
              <p:cNvGrpSpPr/>
              <p:nvPr/>
            </p:nvGrpSpPr>
            <p:grpSpPr>
              <a:xfrm>
                <a:off x="4555656" y="1070742"/>
                <a:ext cx="4456590" cy="2939992"/>
                <a:chOff x="596215" y="2505072"/>
                <a:chExt cx="4456590" cy="2939992"/>
              </a:xfrm>
            </p:grpSpPr>
            <p:cxnSp>
              <p:nvCxnSpPr>
                <p:cNvPr id="18" name="Conector recto 17">
                  <a:extLst>
                    <a:ext uri="{FF2B5EF4-FFF2-40B4-BE49-F238E27FC236}">
                      <a16:creationId xmlns:a16="http://schemas.microsoft.com/office/drawing/2014/main" id="{D3D30081-A560-470B-BC3F-BE8E3480D219}"/>
                    </a:ext>
                  </a:extLst>
                </p:cNvPr>
                <p:cNvCxnSpPr/>
                <p:nvPr/>
              </p:nvCxnSpPr>
              <p:spPr>
                <a:xfrm flipV="1">
                  <a:off x="2442770" y="2505072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Conector recto 18">
                  <a:extLst>
                    <a:ext uri="{FF2B5EF4-FFF2-40B4-BE49-F238E27FC236}">
                      <a16:creationId xmlns:a16="http://schemas.microsoft.com/office/drawing/2014/main" id="{3BDA25D8-8FE9-4744-ABFA-B8D93836D20D}"/>
                    </a:ext>
                  </a:extLst>
                </p:cNvPr>
                <p:cNvCxnSpPr/>
                <p:nvPr/>
              </p:nvCxnSpPr>
              <p:spPr>
                <a:xfrm flipV="1">
                  <a:off x="2442770" y="4459643"/>
                  <a:ext cx="0" cy="985421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Conector recto de flecha 19">
                  <a:extLst>
                    <a:ext uri="{FF2B5EF4-FFF2-40B4-BE49-F238E27FC236}">
                      <a16:creationId xmlns:a16="http://schemas.microsoft.com/office/drawing/2014/main" id="{40EAD303-B981-4B4C-B5A0-ACEBCAEFA7A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6215" y="3975068"/>
                  <a:ext cx="4456590" cy="1"/>
                </a:xfrm>
                <a:prstGeom prst="straightConnector1">
                  <a:avLst/>
                </a:prstGeom>
                <a:ln>
                  <a:tailEnd type="triangle"/>
                </a:ln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2064A122-D5AF-47FB-BFEA-24D0E2C4533A}"/>
                      </a:ext>
                    </a:extLst>
                  </p:cNvPr>
                  <p:cNvSpPr txBox="1"/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s-AR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oMath>
                      </m:oMathPara>
                    </a14:m>
                    <a:endParaRPr lang="es-UY" dirty="0"/>
                  </a:p>
                </p:txBody>
              </p:sp>
            </mc:Choice>
            <mc:Fallback xmlns="">
              <p:sp>
                <p:nvSpPr>
                  <p:cNvPr id="17" name="CuadroTexto 16">
                    <a:extLst>
                      <a:ext uri="{FF2B5EF4-FFF2-40B4-BE49-F238E27FC236}">
                        <a16:creationId xmlns:a16="http://schemas.microsoft.com/office/drawing/2014/main" id="{2064A122-D5AF-47FB-BFEA-24D0E2C4533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35370" y="2540738"/>
                    <a:ext cx="353751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s-UY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29" name="Conector recto 28">
              <a:extLst>
                <a:ext uri="{FF2B5EF4-FFF2-40B4-BE49-F238E27FC236}">
                  <a16:creationId xmlns:a16="http://schemas.microsoft.com/office/drawing/2014/main" id="{7BD01D51-00FD-4369-9D5B-BB16AF919D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88554" y="1456746"/>
              <a:ext cx="3941" cy="34090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upo 14">
            <a:extLst>
              <a:ext uri="{FF2B5EF4-FFF2-40B4-BE49-F238E27FC236}">
                <a16:creationId xmlns:a16="http://schemas.microsoft.com/office/drawing/2014/main" id="{371AE19C-FDBF-4FE3-89B7-6B1E6047A933}"/>
              </a:ext>
            </a:extLst>
          </p:cNvPr>
          <p:cNvGrpSpPr/>
          <p:nvPr/>
        </p:nvGrpSpPr>
        <p:grpSpPr>
          <a:xfrm>
            <a:off x="706674" y="2706556"/>
            <a:ext cx="5563003" cy="2335737"/>
            <a:chOff x="703912" y="2673212"/>
            <a:chExt cx="5563003" cy="23357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738A19A5-C434-499F-B4F1-19285D19C099}"/>
                    </a:ext>
                  </a:extLst>
                </p:cNvPr>
                <p:cNvSpPr txBox="1"/>
                <p:nvPr/>
              </p:nvSpPr>
              <p:spPr>
                <a:xfrm>
                  <a:off x="734056" y="4639617"/>
                  <a:ext cx="4285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1" name="CuadroTexto 10">
                  <a:extLst>
                    <a:ext uri="{FF2B5EF4-FFF2-40B4-BE49-F238E27FC236}">
                      <a16:creationId xmlns:a16="http://schemas.microsoft.com/office/drawing/2014/main" id="{738A19A5-C434-499F-B4F1-19285D19C09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4056" y="4639617"/>
                  <a:ext cx="428514" cy="369332"/>
                </a:xfrm>
                <a:prstGeom prst="rect">
                  <a:avLst/>
                </a:prstGeom>
                <a:blipFill>
                  <a:blip r:embed="rId5"/>
                  <a:stretch>
                    <a:fillRect t="-23333" r="-21429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" name="Grupo 2">
              <a:extLst>
                <a:ext uri="{FF2B5EF4-FFF2-40B4-BE49-F238E27FC236}">
                  <a16:creationId xmlns:a16="http://schemas.microsoft.com/office/drawing/2014/main" id="{AA13ED4D-2786-4845-B86C-5E4BB145A49D}"/>
                </a:ext>
              </a:extLst>
            </p:cNvPr>
            <p:cNvGrpSpPr/>
            <p:nvPr/>
          </p:nvGrpSpPr>
          <p:grpSpPr>
            <a:xfrm>
              <a:off x="703912" y="2673212"/>
              <a:ext cx="5563003" cy="2030818"/>
              <a:chOff x="628917" y="2700021"/>
              <a:chExt cx="5563003" cy="2030818"/>
            </a:xfrm>
          </p:grpSpPr>
          <p:sp>
            <p:nvSpPr>
              <p:cNvPr id="9" name="Elipse 8">
                <a:extLst>
                  <a:ext uri="{FF2B5EF4-FFF2-40B4-BE49-F238E27FC236}">
                    <a16:creationId xmlns:a16="http://schemas.microsoft.com/office/drawing/2014/main" id="{63666772-DCA8-4334-99B7-F832DF027BA3}"/>
                  </a:ext>
                </a:extLst>
              </p:cNvPr>
              <p:cNvSpPr/>
              <p:nvPr/>
            </p:nvSpPr>
            <p:spPr>
              <a:xfrm rot="20808308">
                <a:off x="628917" y="4639399"/>
                <a:ext cx="91440" cy="9144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UY"/>
              </a:p>
            </p:txBody>
          </p:sp>
          <p:grpSp>
            <p:nvGrpSpPr>
              <p:cNvPr id="35" name="Grupo 34">
                <a:extLst>
                  <a:ext uri="{FF2B5EF4-FFF2-40B4-BE49-F238E27FC236}">
                    <a16:creationId xmlns:a16="http://schemas.microsoft.com/office/drawing/2014/main" id="{EA5C7839-E47D-40E7-BD81-F760F4174DC2}"/>
                  </a:ext>
                </a:extLst>
              </p:cNvPr>
              <p:cNvGrpSpPr/>
              <p:nvPr/>
            </p:nvGrpSpPr>
            <p:grpSpPr>
              <a:xfrm>
                <a:off x="663076" y="2700021"/>
                <a:ext cx="5528844" cy="1982336"/>
                <a:chOff x="664201" y="2693783"/>
                <a:chExt cx="5528844" cy="1982336"/>
              </a:xfrm>
            </p:grpSpPr>
            <p:cxnSp>
              <p:nvCxnSpPr>
                <p:cNvPr id="10" name="Conector recto 9">
                  <a:extLst>
                    <a:ext uri="{FF2B5EF4-FFF2-40B4-BE49-F238E27FC236}">
                      <a16:creationId xmlns:a16="http://schemas.microsoft.com/office/drawing/2014/main" id="{1ABE1E07-AF65-4D11-BA77-E26CA1EF02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64201" y="4095209"/>
                  <a:ext cx="1822957" cy="58091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Conector recto 26">
                  <a:extLst>
                    <a:ext uri="{FF2B5EF4-FFF2-40B4-BE49-F238E27FC236}">
                      <a16:creationId xmlns:a16="http://schemas.microsoft.com/office/drawing/2014/main" id="{E7720B6B-C825-4FA6-831F-8BEC81B78093}"/>
                    </a:ext>
                  </a:extLst>
                </p:cNvPr>
                <p:cNvCxnSpPr/>
                <p:nvPr/>
              </p:nvCxnSpPr>
              <p:spPr>
                <a:xfrm flipV="1">
                  <a:off x="2487158" y="3311371"/>
                  <a:ext cx="2102597" cy="783838"/>
                </a:xfrm>
                <a:prstGeom prst="line">
                  <a:avLst/>
                </a:prstGeom>
                <a:ln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4" name="Grupo 33">
                  <a:extLst>
                    <a:ext uri="{FF2B5EF4-FFF2-40B4-BE49-F238E27FC236}">
                      <a16:creationId xmlns:a16="http://schemas.microsoft.com/office/drawing/2014/main" id="{0034C2C2-707D-4BA2-889C-D6ED9447E687}"/>
                    </a:ext>
                  </a:extLst>
                </p:cNvPr>
                <p:cNvGrpSpPr/>
                <p:nvPr/>
              </p:nvGrpSpPr>
              <p:grpSpPr>
                <a:xfrm>
                  <a:off x="4585814" y="2693783"/>
                  <a:ext cx="1607231" cy="1189476"/>
                  <a:chOff x="6901314" y="2237173"/>
                  <a:chExt cx="857769" cy="1349274"/>
                </a:xfrm>
              </p:grpSpPr>
              <p:sp>
                <p:nvSpPr>
                  <p:cNvPr id="32" name="Forma libre: forma 31">
                    <a:extLst>
                      <a:ext uri="{FF2B5EF4-FFF2-40B4-BE49-F238E27FC236}">
                        <a16:creationId xmlns:a16="http://schemas.microsoft.com/office/drawing/2014/main" id="{1C4193D8-809F-46AE-BC4B-293BBAF110DF}"/>
                      </a:ext>
                    </a:extLst>
                  </p:cNvPr>
                  <p:cNvSpPr/>
                  <p:nvPr/>
                </p:nvSpPr>
                <p:spPr>
                  <a:xfrm>
                    <a:off x="6901314" y="2237173"/>
                    <a:ext cx="857769" cy="692458"/>
                  </a:xfrm>
                  <a:custGeom>
                    <a:avLst/>
                    <a:gdLst>
                      <a:gd name="connsiteX0" fmla="*/ 58779 w 857769"/>
                      <a:gd name="connsiteY0" fmla="*/ 0 h 692458"/>
                      <a:gd name="connsiteX1" fmla="*/ 165311 w 857769"/>
                      <a:gd name="connsiteY1" fmla="*/ 62144 h 692458"/>
                      <a:gd name="connsiteX2" fmla="*/ 14391 w 857769"/>
                      <a:gd name="connsiteY2" fmla="*/ 186431 h 692458"/>
                      <a:gd name="connsiteX3" fmla="*/ 591439 w 857769"/>
                      <a:gd name="connsiteY3" fmla="*/ 426128 h 692458"/>
                      <a:gd name="connsiteX4" fmla="*/ 804503 w 857769"/>
                      <a:gd name="connsiteY4" fmla="*/ 577048 h 692458"/>
                      <a:gd name="connsiteX5" fmla="*/ 857769 w 857769"/>
                      <a:gd name="connsiteY5" fmla="*/ 692458 h 692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7769" h="692458">
                        <a:moveTo>
                          <a:pt x="58779" y="0"/>
                        </a:moveTo>
                        <a:cubicBezTo>
                          <a:pt x="115744" y="15536"/>
                          <a:pt x="172709" y="31072"/>
                          <a:pt x="165311" y="62144"/>
                        </a:cubicBezTo>
                        <a:cubicBezTo>
                          <a:pt x="157913" y="93216"/>
                          <a:pt x="-56630" y="125767"/>
                          <a:pt x="14391" y="186431"/>
                        </a:cubicBezTo>
                        <a:cubicBezTo>
                          <a:pt x="85412" y="247095"/>
                          <a:pt x="459754" y="361025"/>
                          <a:pt x="591439" y="426128"/>
                        </a:cubicBezTo>
                        <a:cubicBezTo>
                          <a:pt x="723124" y="491231"/>
                          <a:pt x="760115" y="532660"/>
                          <a:pt x="804503" y="577048"/>
                        </a:cubicBezTo>
                        <a:cubicBezTo>
                          <a:pt x="848891" y="621436"/>
                          <a:pt x="853330" y="656947"/>
                          <a:pt x="857769" y="6924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UY"/>
                  </a:p>
                </p:txBody>
              </p:sp>
              <p:sp>
                <p:nvSpPr>
                  <p:cNvPr id="33" name="Forma libre: forma 32">
                    <a:extLst>
                      <a:ext uri="{FF2B5EF4-FFF2-40B4-BE49-F238E27FC236}">
                        <a16:creationId xmlns:a16="http://schemas.microsoft.com/office/drawing/2014/main" id="{8BE9BCFD-19A3-47EF-A503-00E9773FADC9}"/>
                      </a:ext>
                    </a:extLst>
                  </p:cNvPr>
                  <p:cNvSpPr/>
                  <p:nvPr/>
                </p:nvSpPr>
                <p:spPr>
                  <a:xfrm flipV="1">
                    <a:off x="6901314" y="2893989"/>
                    <a:ext cx="857769" cy="692458"/>
                  </a:xfrm>
                  <a:custGeom>
                    <a:avLst/>
                    <a:gdLst>
                      <a:gd name="connsiteX0" fmla="*/ 58779 w 857769"/>
                      <a:gd name="connsiteY0" fmla="*/ 0 h 692458"/>
                      <a:gd name="connsiteX1" fmla="*/ 165311 w 857769"/>
                      <a:gd name="connsiteY1" fmla="*/ 62144 h 692458"/>
                      <a:gd name="connsiteX2" fmla="*/ 14391 w 857769"/>
                      <a:gd name="connsiteY2" fmla="*/ 186431 h 692458"/>
                      <a:gd name="connsiteX3" fmla="*/ 591439 w 857769"/>
                      <a:gd name="connsiteY3" fmla="*/ 426128 h 692458"/>
                      <a:gd name="connsiteX4" fmla="*/ 804503 w 857769"/>
                      <a:gd name="connsiteY4" fmla="*/ 577048 h 692458"/>
                      <a:gd name="connsiteX5" fmla="*/ 857769 w 857769"/>
                      <a:gd name="connsiteY5" fmla="*/ 692458 h 69245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</a:cxnLst>
                    <a:rect l="l" t="t" r="r" b="b"/>
                    <a:pathLst>
                      <a:path w="857769" h="692458">
                        <a:moveTo>
                          <a:pt x="58779" y="0"/>
                        </a:moveTo>
                        <a:cubicBezTo>
                          <a:pt x="115744" y="15536"/>
                          <a:pt x="172709" y="31072"/>
                          <a:pt x="165311" y="62144"/>
                        </a:cubicBezTo>
                        <a:cubicBezTo>
                          <a:pt x="157913" y="93216"/>
                          <a:pt x="-56630" y="125767"/>
                          <a:pt x="14391" y="186431"/>
                        </a:cubicBezTo>
                        <a:cubicBezTo>
                          <a:pt x="85412" y="247095"/>
                          <a:pt x="459754" y="361025"/>
                          <a:pt x="591439" y="426128"/>
                        </a:cubicBezTo>
                        <a:cubicBezTo>
                          <a:pt x="723124" y="491231"/>
                          <a:pt x="760115" y="532660"/>
                          <a:pt x="804503" y="577048"/>
                        </a:cubicBezTo>
                        <a:cubicBezTo>
                          <a:pt x="848891" y="621436"/>
                          <a:pt x="853330" y="656947"/>
                          <a:pt x="857769" y="692458"/>
                        </a:cubicBezTo>
                      </a:path>
                    </a:pathLst>
                  </a:cu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UY"/>
                  </a:p>
                </p:txBody>
              </p:sp>
            </p:grpSp>
          </p:grpSp>
        </p:grp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A576EB25-E8D0-491C-878D-E4D01EAE2776}"/>
              </a:ext>
            </a:extLst>
          </p:cNvPr>
          <p:cNvGrpSpPr/>
          <p:nvPr/>
        </p:nvGrpSpPr>
        <p:grpSpPr>
          <a:xfrm>
            <a:off x="671514" y="3539327"/>
            <a:ext cx="5598163" cy="2028057"/>
            <a:chOff x="571284" y="3441949"/>
            <a:chExt cx="5598163" cy="2028057"/>
          </a:xfrm>
        </p:grpSpPr>
        <p:grpSp>
          <p:nvGrpSpPr>
            <p:cNvPr id="36" name="Grupo 35">
              <a:extLst>
                <a:ext uri="{FF2B5EF4-FFF2-40B4-BE49-F238E27FC236}">
                  <a16:creationId xmlns:a16="http://schemas.microsoft.com/office/drawing/2014/main" id="{204A643F-22A9-41BE-A756-CF338C8A7B3C}"/>
                </a:ext>
              </a:extLst>
            </p:cNvPr>
            <p:cNvGrpSpPr/>
            <p:nvPr/>
          </p:nvGrpSpPr>
          <p:grpSpPr>
            <a:xfrm flipV="1">
              <a:off x="640603" y="3487670"/>
              <a:ext cx="5528844" cy="1982336"/>
              <a:chOff x="664201" y="2693783"/>
              <a:chExt cx="5528844" cy="1982336"/>
            </a:xfrm>
          </p:grpSpPr>
          <p:cxnSp>
            <p:nvCxnSpPr>
              <p:cNvPr id="37" name="Conector recto 36">
                <a:extLst>
                  <a:ext uri="{FF2B5EF4-FFF2-40B4-BE49-F238E27FC236}">
                    <a16:creationId xmlns:a16="http://schemas.microsoft.com/office/drawing/2014/main" id="{8EE37FE8-E01E-4E0F-8C32-80364CC2042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64201" y="4095209"/>
                <a:ext cx="1822957" cy="580910"/>
              </a:xfrm>
              <a:prstGeom prst="line">
                <a:avLst/>
              </a:prstGeom>
              <a:ln>
                <a:solidFill>
                  <a:schemeClr val="tx1"/>
                </a:solidFill>
                <a:headEnd type="triangl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ector recto 37">
                <a:extLst>
                  <a:ext uri="{FF2B5EF4-FFF2-40B4-BE49-F238E27FC236}">
                    <a16:creationId xmlns:a16="http://schemas.microsoft.com/office/drawing/2014/main" id="{A6CF7945-A273-4FF5-A109-2A7139C41EB1}"/>
                  </a:ext>
                </a:extLst>
              </p:cNvPr>
              <p:cNvCxnSpPr/>
              <p:nvPr/>
            </p:nvCxnSpPr>
            <p:spPr>
              <a:xfrm flipV="1">
                <a:off x="2487158" y="3311371"/>
                <a:ext cx="2102597" cy="783838"/>
              </a:xfrm>
              <a:prstGeom prst="line">
                <a:avLst/>
              </a:prstGeom>
              <a:ln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9" name="Grupo 38">
                <a:extLst>
                  <a:ext uri="{FF2B5EF4-FFF2-40B4-BE49-F238E27FC236}">
                    <a16:creationId xmlns:a16="http://schemas.microsoft.com/office/drawing/2014/main" id="{CCC02AD3-37D2-4BE4-8285-6F017005806A}"/>
                  </a:ext>
                </a:extLst>
              </p:cNvPr>
              <p:cNvGrpSpPr/>
              <p:nvPr/>
            </p:nvGrpSpPr>
            <p:grpSpPr>
              <a:xfrm>
                <a:off x="4585814" y="2693783"/>
                <a:ext cx="1607231" cy="1189476"/>
                <a:chOff x="6901314" y="2237173"/>
                <a:chExt cx="857769" cy="1349274"/>
              </a:xfrm>
            </p:grpSpPr>
            <p:sp>
              <p:nvSpPr>
                <p:cNvPr id="40" name="Forma libre: forma 39">
                  <a:extLst>
                    <a:ext uri="{FF2B5EF4-FFF2-40B4-BE49-F238E27FC236}">
                      <a16:creationId xmlns:a16="http://schemas.microsoft.com/office/drawing/2014/main" id="{CD771449-FC28-4C1D-833B-47C5BBB9CAB6}"/>
                    </a:ext>
                  </a:extLst>
                </p:cNvPr>
                <p:cNvSpPr/>
                <p:nvPr/>
              </p:nvSpPr>
              <p:spPr>
                <a:xfrm>
                  <a:off x="6901314" y="2237173"/>
                  <a:ext cx="857769" cy="692458"/>
                </a:xfrm>
                <a:custGeom>
                  <a:avLst/>
                  <a:gdLst>
                    <a:gd name="connsiteX0" fmla="*/ 58779 w 857769"/>
                    <a:gd name="connsiteY0" fmla="*/ 0 h 692458"/>
                    <a:gd name="connsiteX1" fmla="*/ 165311 w 857769"/>
                    <a:gd name="connsiteY1" fmla="*/ 62144 h 692458"/>
                    <a:gd name="connsiteX2" fmla="*/ 14391 w 857769"/>
                    <a:gd name="connsiteY2" fmla="*/ 186431 h 692458"/>
                    <a:gd name="connsiteX3" fmla="*/ 591439 w 857769"/>
                    <a:gd name="connsiteY3" fmla="*/ 426128 h 692458"/>
                    <a:gd name="connsiteX4" fmla="*/ 804503 w 857769"/>
                    <a:gd name="connsiteY4" fmla="*/ 577048 h 692458"/>
                    <a:gd name="connsiteX5" fmla="*/ 857769 w 857769"/>
                    <a:gd name="connsiteY5" fmla="*/ 692458 h 69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769" h="692458">
                      <a:moveTo>
                        <a:pt x="58779" y="0"/>
                      </a:moveTo>
                      <a:cubicBezTo>
                        <a:pt x="115744" y="15536"/>
                        <a:pt x="172709" y="31072"/>
                        <a:pt x="165311" y="62144"/>
                      </a:cubicBezTo>
                      <a:cubicBezTo>
                        <a:pt x="157913" y="93216"/>
                        <a:pt x="-56630" y="125767"/>
                        <a:pt x="14391" y="186431"/>
                      </a:cubicBezTo>
                      <a:cubicBezTo>
                        <a:pt x="85412" y="247095"/>
                        <a:pt x="459754" y="361025"/>
                        <a:pt x="591439" y="426128"/>
                      </a:cubicBezTo>
                      <a:cubicBezTo>
                        <a:pt x="723124" y="491231"/>
                        <a:pt x="760115" y="532660"/>
                        <a:pt x="804503" y="577048"/>
                      </a:cubicBezTo>
                      <a:cubicBezTo>
                        <a:pt x="848891" y="621436"/>
                        <a:pt x="853330" y="656947"/>
                        <a:pt x="857769" y="692458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  <p:sp>
              <p:nvSpPr>
                <p:cNvPr id="41" name="Forma libre: forma 40">
                  <a:extLst>
                    <a:ext uri="{FF2B5EF4-FFF2-40B4-BE49-F238E27FC236}">
                      <a16:creationId xmlns:a16="http://schemas.microsoft.com/office/drawing/2014/main" id="{C4CBBD14-01A7-4B36-A263-93CF034DE07C}"/>
                    </a:ext>
                  </a:extLst>
                </p:cNvPr>
                <p:cNvSpPr/>
                <p:nvPr/>
              </p:nvSpPr>
              <p:spPr>
                <a:xfrm flipV="1">
                  <a:off x="6901314" y="2893989"/>
                  <a:ext cx="857769" cy="692458"/>
                </a:xfrm>
                <a:custGeom>
                  <a:avLst/>
                  <a:gdLst>
                    <a:gd name="connsiteX0" fmla="*/ 58779 w 857769"/>
                    <a:gd name="connsiteY0" fmla="*/ 0 h 692458"/>
                    <a:gd name="connsiteX1" fmla="*/ 165311 w 857769"/>
                    <a:gd name="connsiteY1" fmla="*/ 62144 h 692458"/>
                    <a:gd name="connsiteX2" fmla="*/ 14391 w 857769"/>
                    <a:gd name="connsiteY2" fmla="*/ 186431 h 692458"/>
                    <a:gd name="connsiteX3" fmla="*/ 591439 w 857769"/>
                    <a:gd name="connsiteY3" fmla="*/ 426128 h 692458"/>
                    <a:gd name="connsiteX4" fmla="*/ 804503 w 857769"/>
                    <a:gd name="connsiteY4" fmla="*/ 577048 h 692458"/>
                    <a:gd name="connsiteX5" fmla="*/ 857769 w 857769"/>
                    <a:gd name="connsiteY5" fmla="*/ 692458 h 69245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857769" h="692458">
                      <a:moveTo>
                        <a:pt x="58779" y="0"/>
                      </a:moveTo>
                      <a:cubicBezTo>
                        <a:pt x="115744" y="15536"/>
                        <a:pt x="172709" y="31072"/>
                        <a:pt x="165311" y="62144"/>
                      </a:cubicBezTo>
                      <a:cubicBezTo>
                        <a:pt x="157913" y="93216"/>
                        <a:pt x="-56630" y="125767"/>
                        <a:pt x="14391" y="186431"/>
                      </a:cubicBezTo>
                      <a:cubicBezTo>
                        <a:pt x="85412" y="247095"/>
                        <a:pt x="459754" y="361025"/>
                        <a:pt x="591439" y="426128"/>
                      </a:cubicBezTo>
                      <a:cubicBezTo>
                        <a:pt x="723124" y="491231"/>
                        <a:pt x="760115" y="532660"/>
                        <a:pt x="804503" y="577048"/>
                      </a:cubicBezTo>
                      <a:cubicBezTo>
                        <a:pt x="848891" y="621436"/>
                        <a:pt x="853330" y="656947"/>
                        <a:pt x="857769" y="692458"/>
                      </a:cubicBezTo>
                    </a:path>
                  </a:pathLst>
                </a:custGeom>
                <a:noFill/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s-UY"/>
                </a:p>
              </p:txBody>
            </p:sp>
          </p:grpSp>
        </p:grpSp>
        <p:sp>
          <p:nvSpPr>
            <p:cNvPr id="42" name="Elipse 41">
              <a:extLst>
                <a:ext uri="{FF2B5EF4-FFF2-40B4-BE49-F238E27FC236}">
                  <a16:creationId xmlns:a16="http://schemas.microsoft.com/office/drawing/2014/main" id="{E073B207-BD32-4F03-B110-1DF17645D4B7}"/>
                </a:ext>
              </a:extLst>
            </p:cNvPr>
            <p:cNvSpPr/>
            <p:nvPr/>
          </p:nvSpPr>
          <p:spPr>
            <a:xfrm rot="20808308">
              <a:off x="571284" y="3441949"/>
              <a:ext cx="91440" cy="914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</p:grpSp>
      <p:sp>
        <p:nvSpPr>
          <p:cNvPr id="43" name="CuadroTexto 42">
            <a:extLst>
              <a:ext uri="{FF2B5EF4-FFF2-40B4-BE49-F238E27FC236}">
                <a16:creationId xmlns:a16="http://schemas.microsoft.com/office/drawing/2014/main" id="{912214D3-65A0-4D94-A00F-E1B649426EDE}"/>
              </a:ext>
            </a:extLst>
          </p:cNvPr>
          <p:cNvSpPr txBox="1"/>
          <p:nvPr/>
        </p:nvSpPr>
        <p:spPr>
          <a:xfrm>
            <a:off x="6688410" y="2396971"/>
            <a:ext cx="4708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/>
              <a:t>Una segunda fuente produce un patrón de difracción que se superpone con el anterior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1DD80B6-E616-45FA-8D5E-F90D6872DF35}"/>
                  </a:ext>
                </a:extLst>
              </p:cNvPr>
              <p:cNvSpPr txBox="1"/>
              <p:nvPr/>
            </p:nvSpPr>
            <p:spPr>
              <a:xfrm>
                <a:off x="6576291" y="3311371"/>
                <a:ext cx="513541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Si la separación angular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s-AR" dirty="0"/>
                  <a:t> entre las fuentes disminuye, los patrones de difracción se “confunden” </a:t>
                </a:r>
                <a:endParaRPr lang="es-UY" dirty="0"/>
              </a:p>
            </p:txBody>
          </p:sp>
        </mc:Choice>
        <mc:Fallback xmlns="">
          <p:sp>
            <p:nvSpPr>
              <p:cNvPr id="44" name="CuadroTexto 43">
                <a:extLst>
                  <a:ext uri="{FF2B5EF4-FFF2-40B4-BE49-F238E27FC236}">
                    <a16:creationId xmlns:a16="http://schemas.microsoft.com/office/drawing/2014/main" id="{A1DD80B6-E616-45FA-8D5E-F90D6872D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6291" y="3311371"/>
                <a:ext cx="5135418" cy="646331"/>
              </a:xfrm>
              <a:prstGeom prst="rect">
                <a:avLst/>
              </a:prstGeom>
              <a:blipFill>
                <a:blip r:embed="rId6"/>
                <a:stretch>
                  <a:fillRect l="-1069" t="-4717" r="-1663" b="-14151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Grupo 11">
            <a:extLst>
              <a:ext uri="{FF2B5EF4-FFF2-40B4-BE49-F238E27FC236}">
                <a16:creationId xmlns:a16="http://schemas.microsoft.com/office/drawing/2014/main" id="{2168DB24-116D-412F-BA68-D9D0F8441E08}"/>
              </a:ext>
            </a:extLst>
          </p:cNvPr>
          <p:cNvGrpSpPr/>
          <p:nvPr/>
        </p:nvGrpSpPr>
        <p:grpSpPr>
          <a:xfrm>
            <a:off x="654320" y="3109914"/>
            <a:ext cx="1756163" cy="1652799"/>
            <a:chOff x="608645" y="3013208"/>
            <a:chExt cx="1756163" cy="1652799"/>
          </a:xfrm>
        </p:grpSpPr>
        <p:sp>
          <p:nvSpPr>
            <p:cNvPr id="45" name="Arco 44">
              <a:extLst>
                <a:ext uri="{FF2B5EF4-FFF2-40B4-BE49-F238E27FC236}">
                  <a16:creationId xmlns:a16="http://schemas.microsoft.com/office/drawing/2014/main" id="{B78FDD49-94E3-48CB-A2EC-C45131F4D06B}"/>
                </a:ext>
              </a:extLst>
            </p:cNvPr>
            <p:cNvSpPr/>
            <p:nvPr/>
          </p:nvSpPr>
          <p:spPr>
            <a:xfrm rot="12851150">
              <a:off x="1000042" y="3013208"/>
              <a:ext cx="1364766" cy="1652799"/>
            </a:xfrm>
            <a:prstGeom prst="arc">
              <a:avLst>
                <a:gd name="adj1" fmla="val 16578323"/>
                <a:gd name="adj2" fmla="val 20785123"/>
              </a:avLst>
            </a:prstGeom>
            <a:ln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UY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A7DA836F-738E-461E-9AFE-8EA50E5014BA}"/>
                    </a:ext>
                  </a:extLst>
                </p:cNvPr>
                <p:cNvSpPr txBox="1"/>
                <p:nvPr/>
              </p:nvSpPr>
              <p:spPr>
                <a:xfrm>
                  <a:off x="608645" y="3907362"/>
                  <a:ext cx="38401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46" name="CuadroTexto 45">
                  <a:extLst>
                    <a:ext uri="{FF2B5EF4-FFF2-40B4-BE49-F238E27FC236}">
                      <a16:creationId xmlns:a16="http://schemas.microsoft.com/office/drawing/2014/main" id="{A7DA836F-738E-461E-9AFE-8EA50E5014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08645" y="3907362"/>
                  <a:ext cx="384016" cy="369332"/>
                </a:xfrm>
                <a:prstGeom prst="rect">
                  <a:avLst/>
                </a:prstGeom>
                <a:blipFill>
                  <a:blip r:embed="rId7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8" name="CuadroTexto 47">
            <a:extLst>
              <a:ext uri="{FF2B5EF4-FFF2-40B4-BE49-F238E27FC236}">
                <a16:creationId xmlns:a16="http://schemas.microsoft.com/office/drawing/2014/main" id="{8DA2E0D1-12C2-4324-A1E2-504239F1E9E3}"/>
              </a:ext>
            </a:extLst>
          </p:cNvPr>
          <p:cNvSpPr txBox="1"/>
          <p:nvPr/>
        </p:nvSpPr>
        <p:spPr>
          <a:xfrm>
            <a:off x="6576291" y="4200998"/>
            <a:ext cx="54607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En ese caso, no es posible distinguir 2 fuentes diferentes</a:t>
            </a:r>
            <a:endParaRPr lang="es-UY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D182659-9CF3-4D72-B2E9-43AE563481B5}"/>
                  </a:ext>
                </a:extLst>
              </p:cNvPr>
              <p:cNvSpPr txBox="1"/>
              <p:nvPr/>
            </p:nvSpPr>
            <p:spPr>
              <a:xfrm>
                <a:off x="6688411" y="5008948"/>
                <a:ext cx="4680544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AR" dirty="0"/>
                  <a:t>¿Cuál es la separación angular mínima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</m:oMath>
                </a14:m>
                <a:r>
                  <a:rPr lang="es-AR" dirty="0"/>
                  <a:t> entre fuentes para que sean distinguibles luego de la difracción?</a:t>
                </a:r>
                <a:endParaRPr lang="es-UY" dirty="0"/>
              </a:p>
            </p:txBody>
          </p:sp>
        </mc:Choice>
        <mc:Fallback xmlns="">
          <p:sp>
            <p:nvSpPr>
              <p:cNvPr id="49" name="CuadroTexto 48">
                <a:extLst>
                  <a:ext uri="{FF2B5EF4-FFF2-40B4-BE49-F238E27FC236}">
                    <a16:creationId xmlns:a16="http://schemas.microsoft.com/office/drawing/2014/main" id="{CD182659-9CF3-4D72-B2E9-43AE56348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8411" y="5008948"/>
                <a:ext cx="4680544" cy="923330"/>
              </a:xfrm>
              <a:prstGeom prst="rect">
                <a:avLst/>
              </a:prstGeom>
              <a:blipFill>
                <a:blip r:embed="rId8"/>
                <a:stretch>
                  <a:fillRect l="-1042" t="-3974" r="-130" b="-9934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upo 24">
            <a:extLst>
              <a:ext uri="{FF2B5EF4-FFF2-40B4-BE49-F238E27FC236}">
                <a16:creationId xmlns:a16="http://schemas.microsoft.com/office/drawing/2014/main" id="{FDF47EEA-C61F-4F1A-954D-9DD6BFEABF31}"/>
              </a:ext>
            </a:extLst>
          </p:cNvPr>
          <p:cNvGrpSpPr/>
          <p:nvPr/>
        </p:nvGrpSpPr>
        <p:grpSpPr>
          <a:xfrm>
            <a:off x="2536264" y="3429356"/>
            <a:ext cx="672309" cy="709059"/>
            <a:chOff x="2536264" y="3429356"/>
            <a:chExt cx="672309" cy="709059"/>
          </a:xfrm>
        </p:grpSpPr>
        <p:cxnSp>
          <p:nvCxnSpPr>
            <p:cNvPr id="22" name="Conector recto de flecha 21">
              <a:extLst>
                <a:ext uri="{FF2B5EF4-FFF2-40B4-BE49-F238E27FC236}">
                  <a16:creationId xmlns:a16="http://schemas.microsoft.com/office/drawing/2014/main" id="{1DC67C28-F6CB-4737-8E86-891CA5E63F9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36264" y="3854704"/>
              <a:ext cx="672309" cy="28371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9E5D3B5-781C-4253-856B-FF8E28FDD8E8}"/>
                    </a:ext>
                  </a:extLst>
                </p:cNvPr>
                <p:cNvSpPr txBox="1"/>
                <p:nvPr/>
              </p:nvSpPr>
              <p:spPr>
                <a:xfrm>
                  <a:off x="2763326" y="3429356"/>
                  <a:ext cx="438838" cy="41030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</m:acc>
                          </m:e>
                          <m:sub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24" name="CuadroTexto 23">
                  <a:extLst>
                    <a:ext uri="{FF2B5EF4-FFF2-40B4-BE49-F238E27FC236}">
                      <a16:creationId xmlns:a16="http://schemas.microsoft.com/office/drawing/2014/main" id="{19E5D3B5-781C-4253-856B-FF8E28FDD8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763326" y="3429356"/>
                  <a:ext cx="438838" cy="410305"/>
                </a:xfrm>
                <a:prstGeom prst="rect">
                  <a:avLst/>
                </a:prstGeom>
                <a:blipFill>
                  <a:blip r:embed="rId9"/>
                  <a:stretch>
                    <a:fillRect b="-1493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7450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8" grpId="0"/>
      <p:bldP spid="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C25E5B44-70B6-4617-8F51-11DCF7E6AE3B}"/>
              </a:ext>
            </a:extLst>
          </p:cNvPr>
          <p:cNvSpPr txBox="1"/>
          <p:nvPr/>
        </p:nvSpPr>
        <p:spPr>
          <a:xfrm>
            <a:off x="323273" y="535709"/>
            <a:ext cx="467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Criterio de Rayleigh para separación de fuentes:</a:t>
            </a:r>
            <a:endParaRPr lang="es-UY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A561B12-EB05-45FF-B1C1-A9674CC0D448}"/>
              </a:ext>
            </a:extLst>
          </p:cNvPr>
          <p:cNvSpPr txBox="1"/>
          <p:nvPr/>
        </p:nvSpPr>
        <p:spPr>
          <a:xfrm>
            <a:off x="323273" y="1099128"/>
            <a:ext cx="9228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/>
              <a:t>El límite de resolución se da cuando el máximo de un patrón coincide con el primer cero del otro</a:t>
            </a:r>
            <a:endParaRPr lang="es-UY" dirty="0"/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A80E6446-6FA3-4E7A-A682-459BF91657F5}"/>
              </a:ext>
            </a:extLst>
          </p:cNvPr>
          <p:cNvGrpSpPr/>
          <p:nvPr/>
        </p:nvGrpSpPr>
        <p:grpSpPr>
          <a:xfrm>
            <a:off x="323273" y="1899821"/>
            <a:ext cx="4332302" cy="3935305"/>
            <a:chOff x="323273" y="1899821"/>
            <a:chExt cx="4332302" cy="393530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CB0D41B-B504-4413-B09B-C13348C644BF}"/>
                    </a:ext>
                  </a:extLst>
                </p:cNvPr>
                <p:cNvSpPr txBox="1"/>
                <p:nvPr/>
              </p:nvSpPr>
              <p:spPr>
                <a:xfrm>
                  <a:off x="426128" y="1899821"/>
                  <a:ext cx="356937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AR" dirty="0"/>
                    <a:t>Ejemplo abertura circular de radio </a:t>
                  </a:r>
                  <a14:m>
                    <m:oMath xmlns:m="http://schemas.openxmlformats.org/officeDocument/2006/math">
                      <m:r>
                        <a:rPr lang="es-AR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6" name="CuadroTexto 5">
                  <a:extLst>
                    <a:ext uri="{FF2B5EF4-FFF2-40B4-BE49-F238E27FC236}">
                      <a16:creationId xmlns:a16="http://schemas.microsoft.com/office/drawing/2014/main" id="{DCB0D41B-B504-4413-B09B-C13348C644B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128" y="1899821"/>
                  <a:ext cx="3569375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1538" t="-10000" b="-26667"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7" name="Picture 2" descr="See the source image">
              <a:extLst>
                <a:ext uri="{FF2B5EF4-FFF2-40B4-BE49-F238E27FC236}">
                  <a16:creationId xmlns:a16="http://schemas.microsoft.com/office/drawing/2014/main" id="{3C17BEDE-8C39-4C4E-ABDE-B798999371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0" t="2829" r="2341" b="5013"/>
            <a:stretch/>
          </p:blipFill>
          <p:spPr bwMode="auto">
            <a:xfrm>
              <a:off x="323273" y="2523294"/>
              <a:ext cx="4332302" cy="33118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o 2">
            <a:extLst>
              <a:ext uri="{FF2B5EF4-FFF2-40B4-BE49-F238E27FC236}">
                <a16:creationId xmlns:a16="http://schemas.microsoft.com/office/drawing/2014/main" id="{F87F82C2-888A-46FC-88F0-0B4DB1D8C568}"/>
              </a:ext>
            </a:extLst>
          </p:cNvPr>
          <p:cNvGrpSpPr/>
          <p:nvPr/>
        </p:nvGrpSpPr>
        <p:grpSpPr>
          <a:xfrm>
            <a:off x="4994680" y="1905248"/>
            <a:ext cx="6593495" cy="769378"/>
            <a:chOff x="4994680" y="1905248"/>
            <a:chExt cx="6593495" cy="769378"/>
          </a:xfrm>
        </p:grpSpPr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B1091AD0-7103-4A2E-BDA0-072779C4E713}"/>
                </a:ext>
              </a:extLst>
            </p:cNvPr>
            <p:cNvSpPr txBox="1"/>
            <p:nvPr/>
          </p:nvSpPr>
          <p:spPr>
            <a:xfrm>
              <a:off x="4994680" y="2101986"/>
              <a:ext cx="47072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AR" dirty="0"/>
                <a:t>El diagrama de directividad para la intensidad es</a:t>
              </a:r>
              <a:endParaRPr lang="es-UY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EE37BB8-C646-4840-8209-3D2EEE726E9F}"/>
                    </a:ext>
                  </a:extLst>
                </p:cNvPr>
                <p:cNvSpPr txBox="1"/>
                <p:nvPr/>
              </p:nvSpPr>
              <p:spPr>
                <a:xfrm>
                  <a:off x="9691310" y="1905248"/>
                  <a:ext cx="1896865" cy="76937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s-A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s-AR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𝐽</m:t>
                                        </m:r>
                                      </m:e>
                                      <m:sub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s-AR" b="0" i="1" smtClean="0">
                                            <a:latin typeface="Cambria Math" panose="02040503050406030204" pitchFamily="18" charset="0"/>
                                          </a:rPr>
                                          <m:t>𝑘𝑎</m:t>
                                        </m:r>
                                        <m:func>
                                          <m:funcPr>
                                            <m:ctrlPr>
                                              <a:rPr lang="es-AR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uncPr>
                                          <m:fNam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s-AR" b="0" i="0" smtClean="0">
                                                <a:latin typeface="Cambria Math" panose="02040503050406030204" pitchFamily="18" charset="0"/>
                                              </a:rPr>
                                              <m:t>sin</m:t>
                                            </m:r>
                                          </m:fName>
                                          <m:e>
                                            <m:d>
                                              <m:dPr>
                                                <m:ctrlPr>
                                                  <a:rPr lang="es-A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s-AR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𝜃</m:t>
                                                </m:r>
                                              </m:e>
                                            </m:d>
                                          </m:e>
                                        </m:func>
                                      </m:e>
                                    </m:d>
                                  </m:num>
                                  <m:den>
                                    <m:r>
                                      <a:rPr lang="es-AR" b="0" i="1" smtClean="0">
                                        <a:latin typeface="Cambria Math" panose="02040503050406030204" pitchFamily="18" charset="0"/>
                                      </a:rPr>
                                      <m:t>𝑘𝑎</m:t>
                                    </m:r>
                                    <m:func>
                                      <m:funcPr>
                                        <m:ctrlPr>
                                          <a:rPr lang="es-AR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m:rPr>
                                            <m:sty m:val="p"/>
                                          </m:rPr>
                                          <a:rPr lang="es-AR">
                                            <a:latin typeface="Cambria Math" panose="02040503050406030204" pitchFamily="18" charset="0"/>
                                          </a:rPr>
                                          <m:t>sin</m:t>
                                        </m:r>
                                      </m:fName>
                                      <m:e>
                                        <m:d>
                                          <m:dPr>
                                            <m:ctrlPr>
                                              <a:rPr lang="es-AR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s-AR" i="1">
                                                <a:latin typeface="Cambria Math" panose="02040503050406030204" pitchFamily="18" charset="0"/>
                                              </a:rPr>
                                              <m:t>𝜃</m:t>
                                            </m:r>
                                          </m:e>
                                        </m:d>
                                      </m:e>
                                    </m:func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s-A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es-UY" dirty="0"/>
                </a:p>
              </p:txBody>
            </p:sp>
          </mc:Choice>
          <mc:Fallback xmlns="">
            <p:sp>
              <p:nvSpPr>
                <p:cNvPr id="10" name="CuadroTexto 9">
                  <a:extLst>
                    <a:ext uri="{FF2B5EF4-FFF2-40B4-BE49-F238E27FC236}">
                      <a16:creationId xmlns:a16="http://schemas.microsoft.com/office/drawing/2014/main" id="{5EE37BB8-C646-4840-8209-3D2EEE726E9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91310" y="1905248"/>
                  <a:ext cx="1896865" cy="76937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s-UY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00B56FE-F35B-4811-B605-64D2FD10967E}"/>
                  </a:ext>
                </a:extLst>
              </p:cNvPr>
              <p:cNvSpPr txBox="1"/>
              <p:nvPr/>
            </p:nvSpPr>
            <p:spPr>
              <a:xfrm>
                <a:off x="4937325" y="3034737"/>
                <a:ext cx="502028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El primer cero de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s-UY" dirty="0"/>
                  <a:t> se da cuando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𝑘𝑎</m:t>
                    </m:r>
                    <m:func>
                      <m:func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s-AR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≅3,85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1" name="CuadroTexto 10">
                <a:extLst>
                  <a:ext uri="{FF2B5EF4-FFF2-40B4-BE49-F238E27FC236}">
                    <a16:creationId xmlns:a16="http://schemas.microsoft.com/office/drawing/2014/main" id="{400B56FE-F35B-4811-B605-64D2FD1096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25" y="3034737"/>
                <a:ext cx="5020285" cy="369332"/>
              </a:xfrm>
              <a:prstGeom prst="rect">
                <a:avLst/>
              </a:prstGeom>
              <a:blipFill>
                <a:blip r:embed="rId5"/>
                <a:stretch>
                  <a:fillRect l="-1094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89999B9-E0C2-44F5-8AB6-A0B0D3DF1156}"/>
                  </a:ext>
                </a:extLst>
              </p:cNvPr>
              <p:cNvSpPr txBox="1"/>
              <p:nvPr/>
            </p:nvSpPr>
            <p:spPr>
              <a:xfrm>
                <a:off x="5193437" y="3492583"/>
                <a:ext cx="2029273" cy="61831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UY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func>
                        <m:func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s-A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s-A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≅0,61</m:t>
                      </m:r>
                      <m:f>
                        <m:fPr>
                          <m:ctrlP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s-A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es-UY" dirty="0"/>
              </a:p>
            </p:txBody>
          </p:sp>
        </mc:Choice>
        <mc:Fallback xmlns="">
          <p:sp>
            <p:nvSpPr>
              <p:cNvPr id="12" name="CuadroTexto 11">
                <a:extLst>
                  <a:ext uri="{FF2B5EF4-FFF2-40B4-BE49-F238E27FC236}">
                    <a16:creationId xmlns:a16="http://schemas.microsoft.com/office/drawing/2014/main" id="{D89999B9-E0C2-44F5-8AB6-A0B0D3DF11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3437" y="3492583"/>
                <a:ext cx="2029273" cy="61831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F27C-679C-4CC0-A9B4-AD456F7775B1}"/>
                  </a:ext>
                </a:extLst>
              </p:cNvPr>
              <p:cNvSpPr txBox="1"/>
              <p:nvPr/>
            </p:nvSpPr>
            <p:spPr>
              <a:xfrm>
                <a:off x="7546556" y="3552086"/>
                <a:ext cx="2144754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Si </a:t>
                </a:r>
                <a14:m>
                  <m:oMath xmlns:m="http://schemas.openxmlformats.org/officeDocument/2006/math">
                    <m:r>
                      <a:rPr lang="es-AR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≫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, 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≅0,61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3" name="CuadroTexto 12">
                <a:extLst>
                  <a:ext uri="{FF2B5EF4-FFF2-40B4-BE49-F238E27FC236}">
                    <a16:creationId xmlns:a16="http://schemas.microsoft.com/office/drawing/2014/main" id="{A68BF27C-679C-4CC0-A9B4-AD456F777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6556" y="3552086"/>
                <a:ext cx="2144754" cy="499304"/>
              </a:xfrm>
              <a:prstGeom prst="rect">
                <a:avLst/>
              </a:prstGeom>
              <a:blipFill>
                <a:blip r:embed="rId7"/>
                <a:stretch>
                  <a:fillRect l="-2557" b="-73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59B5CCB-C472-455F-9AF4-F21F443B1F70}"/>
                  </a:ext>
                </a:extLst>
              </p:cNvPr>
              <p:cNvSpPr txBox="1"/>
              <p:nvPr/>
            </p:nvSpPr>
            <p:spPr>
              <a:xfrm>
                <a:off x="4937325" y="4442495"/>
                <a:ext cx="630403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AR" dirty="0"/>
                  <a:t>La separación angular entre las fuentes en el límite  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b="0" i="1" smtClean="0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s-AR" b="0" i="1" smtClean="0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4" name="CuadroTexto 13">
                <a:extLst>
                  <a:ext uri="{FF2B5EF4-FFF2-40B4-BE49-F238E27FC236}">
                    <a16:creationId xmlns:a16="http://schemas.microsoft.com/office/drawing/2014/main" id="{259B5CCB-C472-455F-9AF4-F21F443B1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7325" y="4442495"/>
                <a:ext cx="6304033" cy="369332"/>
              </a:xfrm>
              <a:prstGeom prst="rect">
                <a:avLst/>
              </a:prstGeom>
              <a:blipFill>
                <a:blip r:embed="rId8"/>
                <a:stretch>
                  <a:fillRect l="-870" t="-10000" b="-2666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2DD17E-3057-4325-A9AD-6656929EFA04}"/>
                  </a:ext>
                </a:extLst>
              </p:cNvPr>
              <p:cNvSpPr txBox="1"/>
              <p:nvPr/>
            </p:nvSpPr>
            <p:spPr>
              <a:xfrm>
                <a:off x="5325252" y="5015135"/>
                <a:ext cx="5268686" cy="49930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s-AR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s-AR" dirty="0"/>
                  <a:t> El criterio de Rayleigh establece que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s-AR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AR" i="1">
                            <a:latin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s-AR" i="1">
                            <a:latin typeface="Cambria Math" panose="02040503050406030204" pitchFamily="18" charset="0"/>
                          </a:rPr>
                          <m:t>𝑚𝑖𝑛</m:t>
                        </m:r>
                      </m:sub>
                    </m:sSub>
                    <m:r>
                      <a:rPr lang="es-AR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≅0,61</m:t>
                    </m:r>
                    <m:f>
                      <m:fPr>
                        <m:ctrlP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𝜆</m:t>
                        </m:r>
                      </m:num>
                      <m:den>
                        <m:r>
                          <a:rPr lang="es-AR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s-UY" dirty="0"/>
              </a:p>
            </p:txBody>
          </p:sp>
        </mc:Choice>
        <mc:Fallback xmlns="">
          <p:sp>
            <p:nvSpPr>
              <p:cNvPr id="15" name="CuadroTexto 14">
                <a:extLst>
                  <a:ext uri="{FF2B5EF4-FFF2-40B4-BE49-F238E27FC236}">
                    <a16:creationId xmlns:a16="http://schemas.microsoft.com/office/drawing/2014/main" id="{EE2DD17E-3057-4325-A9AD-6656929EFA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5252" y="5015135"/>
                <a:ext cx="5268686" cy="499304"/>
              </a:xfrm>
              <a:prstGeom prst="rect">
                <a:avLst/>
              </a:prstGeom>
              <a:blipFill>
                <a:blip r:embed="rId9"/>
                <a:stretch>
                  <a:fillRect b="-7317"/>
                </a:stretch>
              </a:blipFill>
            </p:spPr>
            <p:txBody>
              <a:bodyPr/>
              <a:lstStyle/>
              <a:p>
                <a:r>
                  <a:rPr lang="es-UY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0" name="Entrada de lápiz 19">
                <a:extLst>
                  <a:ext uri="{FF2B5EF4-FFF2-40B4-BE49-F238E27FC236}">
                    <a16:creationId xmlns:a16="http://schemas.microsoft.com/office/drawing/2014/main" id="{6F0F5D1F-0A6C-46FF-BDAC-FA3D611EA85D}"/>
                  </a:ext>
                </a:extLst>
              </p14:cNvPr>
              <p14:cNvContentPartPr/>
              <p14:nvPr/>
            </p14:nvContentPartPr>
            <p14:xfrm>
              <a:off x="2636913" y="3888028"/>
              <a:ext cx="31680" cy="146160"/>
            </p14:xfrm>
          </p:contentPart>
        </mc:Choice>
        <mc:Fallback xmlns="">
          <p:pic>
            <p:nvPicPr>
              <p:cNvPr id="20" name="Entrada de lápiz 19">
                <a:extLst>
                  <a:ext uri="{FF2B5EF4-FFF2-40B4-BE49-F238E27FC236}">
                    <a16:creationId xmlns:a16="http://schemas.microsoft.com/office/drawing/2014/main" id="{6F0F5D1F-0A6C-46FF-BDAC-FA3D611EA8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627913" y="3879028"/>
                <a:ext cx="49320" cy="163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007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2" grpId="0"/>
      <p:bldP spid="13" grpId="0"/>
      <p:bldP spid="14" grpId="0"/>
      <p:bldP spid="15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1727</Words>
  <Application>Microsoft Office PowerPoint</Application>
  <PresentationFormat>Panorámica</PresentationFormat>
  <Paragraphs>231</Paragraphs>
  <Slides>24</Slides>
  <Notes>0</Notes>
  <HiddenSlides>0</HiddenSlides>
  <MMClips>2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Roboto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Nicolas Benech</dc:creator>
  <cp:lastModifiedBy>Nicolas Benech</cp:lastModifiedBy>
  <cp:revision>1</cp:revision>
  <dcterms:created xsi:type="dcterms:W3CDTF">2020-07-17T13:25:06Z</dcterms:created>
  <dcterms:modified xsi:type="dcterms:W3CDTF">2024-06-26T13:35:48Z</dcterms:modified>
</cp:coreProperties>
</file>