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8"/>
  </p:notesMasterIdLst>
  <p:sldIdLst>
    <p:sldId id="258" r:id="rId2"/>
    <p:sldId id="274" r:id="rId3"/>
    <p:sldId id="275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EB2425-2311-D32E-1142-C62B27653290}" v="13" dt="2025-03-24T11:53:39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colas Benech" userId="0051dd42c30e75a5" providerId="LiveId" clId="{F0A4858B-C524-8742-9BF0-923D6B0C552A}"/>
    <pc:docChg chg="custSel modSld">
      <pc:chgData name="Nicolas Benech" userId="0051dd42c30e75a5" providerId="LiveId" clId="{F0A4858B-C524-8742-9BF0-923D6B0C552A}" dt="2024-01-03T18:30:00.146" v="46" actId="1076"/>
      <pc:docMkLst>
        <pc:docMk/>
      </pc:docMkLst>
      <pc:sldChg chg="addSp modSp">
        <pc:chgData name="Nicolas Benech" userId="0051dd42c30e75a5" providerId="LiveId" clId="{F0A4858B-C524-8742-9BF0-923D6B0C552A}" dt="2024-01-03T18:30:00.146" v="46" actId="1076"/>
        <pc:sldMkLst>
          <pc:docMk/>
          <pc:sldMk cId="0" sldId="258"/>
        </pc:sldMkLst>
        <pc:spChg chg="add mod">
          <ac:chgData name="Nicolas Benech" userId="0051dd42c30e75a5" providerId="LiveId" clId="{F0A4858B-C524-8742-9BF0-923D6B0C552A}" dt="2024-01-03T18:30:00.146" v="46" actId="1076"/>
          <ac:spMkLst>
            <pc:docMk/>
            <pc:sldMk cId="0" sldId="258"/>
            <ac:spMk id="9" creationId="{DB213465-A6EF-87A0-0FA6-A80E43C400FE}"/>
          </ac:spMkLst>
        </pc:spChg>
      </pc:sldChg>
    </pc:docChg>
  </pc:docChgLst>
  <pc:docChgLst>
    <pc:chgData name="Nicolas Benech" userId="0051dd42c30e75a5" providerId="Windows Live" clId="Web-{E9EB2425-2311-D32E-1142-C62B27653290}"/>
    <pc:docChg chg="modSld">
      <pc:chgData name="Nicolas Benech" userId="0051dd42c30e75a5" providerId="Windows Live" clId="Web-{E9EB2425-2311-D32E-1142-C62B27653290}" dt="2025-03-24T11:53:38.776" v="11" actId="20577"/>
      <pc:docMkLst>
        <pc:docMk/>
      </pc:docMkLst>
      <pc:sldChg chg="modSp">
        <pc:chgData name="Nicolas Benech" userId="0051dd42c30e75a5" providerId="Windows Live" clId="Web-{E9EB2425-2311-D32E-1142-C62B27653290}" dt="2025-03-24T11:53:38.776" v="11" actId="20577"/>
        <pc:sldMkLst>
          <pc:docMk/>
          <pc:sldMk cId="0" sldId="268"/>
        </pc:sldMkLst>
        <pc:spChg chg="mod">
          <ac:chgData name="Nicolas Benech" userId="0051dd42c30e75a5" providerId="Windows Live" clId="Web-{E9EB2425-2311-D32E-1142-C62B27653290}" dt="2025-03-24T11:53:38.776" v="11" actId="20577"/>
          <ac:spMkLst>
            <pc:docMk/>
            <pc:sldMk cId="0" sldId="268"/>
            <ac:spMk id="268" creationId="{00000000-0000-0000-0000-000000000000}"/>
          </ac:spMkLst>
        </pc:spChg>
      </pc:sldChg>
    </pc:docChg>
  </pc:docChgLst>
  <pc:docChgLst>
    <pc:chgData name="Nicolas Benech" userId="0051dd42c30e75a5" providerId="LiveId" clId="{0DF1D0AD-7C15-4C5B-B976-A54F4E6CA138}"/>
    <pc:docChg chg="custSel modSld">
      <pc:chgData name="Nicolas Benech" userId="0051dd42c30e75a5" providerId="LiveId" clId="{0DF1D0AD-7C15-4C5B-B976-A54F4E6CA138}" dt="2024-03-18T13:27:02.673" v="3" actId="20577"/>
      <pc:docMkLst>
        <pc:docMk/>
      </pc:docMkLst>
      <pc:sldChg chg="delSp mod">
        <pc:chgData name="Nicolas Benech" userId="0051dd42c30e75a5" providerId="LiveId" clId="{0DF1D0AD-7C15-4C5B-B976-A54F4E6CA138}" dt="2024-03-11T13:36:08.074" v="0" actId="478"/>
        <pc:sldMkLst>
          <pc:docMk/>
          <pc:sldMk cId="0" sldId="258"/>
        </pc:sldMkLst>
        <pc:spChg chg="del">
          <ac:chgData name="Nicolas Benech" userId="0051dd42c30e75a5" providerId="LiveId" clId="{0DF1D0AD-7C15-4C5B-B976-A54F4E6CA138}" dt="2024-03-11T13:36:08.074" v="0" actId="478"/>
          <ac:spMkLst>
            <pc:docMk/>
            <pc:sldMk cId="0" sldId="258"/>
            <ac:spMk id="9" creationId="{DB213465-A6EF-87A0-0FA6-A80E43C400FE}"/>
          </ac:spMkLst>
        </pc:spChg>
      </pc:sldChg>
      <pc:sldChg chg="modSp mod">
        <pc:chgData name="Nicolas Benech" userId="0051dd42c30e75a5" providerId="LiveId" clId="{0DF1D0AD-7C15-4C5B-B976-A54F4E6CA138}" dt="2024-03-18T13:27:02.673" v="3" actId="20577"/>
        <pc:sldMkLst>
          <pc:docMk/>
          <pc:sldMk cId="0" sldId="268"/>
        </pc:sldMkLst>
        <pc:spChg chg="mod">
          <ac:chgData name="Nicolas Benech" userId="0051dd42c30e75a5" providerId="LiveId" clId="{0DF1D0AD-7C15-4C5B-B976-A54F4E6CA138}" dt="2024-03-18T13:26:47.391" v="1" actId="1076"/>
          <ac:spMkLst>
            <pc:docMk/>
            <pc:sldMk cId="0" sldId="268"/>
            <ac:spMk id="277" creationId="{00000000-0000-0000-0000-000000000000}"/>
          </ac:spMkLst>
        </pc:spChg>
        <pc:spChg chg="mod">
          <ac:chgData name="Nicolas Benech" userId="0051dd42c30e75a5" providerId="LiveId" clId="{0DF1D0AD-7C15-4C5B-B976-A54F4E6CA138}" dt="2024-03-18T13:27:02.673" v="3" actId="20577"/>
          <ac:spMkLst>
            <pc:docMk/>
            <pc:sldMk cId="0" sldId="268"/>
            <ac:spMk id="280" creationId="{00000000-0000-0000-0000-000000000000}"/>
          </ac:spMkLst>
        </pc:spChg>
      </pc:sldChg>
    </pc:docChg>
  </pc:docChgLst>
  <pc:docChgLst>
    <pc:chgData name="Nicolas Benech" userId="0051dd42c30e75a5" providerId="LiveId" clId="{FA816FED-B671-4491-A01A-3545E553B414}"/>
    <pc:docChg chg="undo custSel addSld delSld modSld">
      <pc:chgData name="Nicolas Benech" userId="0051dd42c30e75a5" providerId="LiveId" clId="{FA816FED-B671-4491-A01A-3545E553B414}" dt="2021-03-22T11:51:50.669" v="2293" actId="1076"/>
      <pc:docMkLst>
        <pc:docMk/>
      </pc:docMkLst>
      <pc:sldChg chg="addSp delSp modSp del mod delAnim modAnim">
        <pc:chgData name="Nicolas Benech" userId="0051dd42c30e75a5" providerId="LiveId" clId="{FA816FED-B671-4491-A01A-3545E553B414}" dt="2021-03-08T16:20:34.098" v="774" actId="2696"/>
        <pc:sldMkLst>
          <pc:docMk/>
          <pc:sldMk cId="0" sldId="256"/>
        </pc:sldMkLst>
        <pc:spChg chg="add del mod">
          <ac:chgData name="Nicolas Benech" userId="0051dd42c30e75a5" providerId="LiveId" clId="{FA816FED-B671-4491-A01A-3545E553B414}" dt="2021-03-08T15:07:47.591" v="32" actId="478"/>
          <ac:spMkLst>
            <pc:docMk/>
            <pc:sldMk cId="0" sldId="256"/>
            <ac:spMk id="2" creationId="{A97AABBD-18F8-4C79-A06B-C23C001BC97B}"/>
          </ac:spMkLst>
        </pc:spChg>
        <pc:spChg chg="add del mod">
          <ac:chgData name="Nicolas Benech" userId="0051dd42c30e75a5" providerId="LiveId" clId="{FA816FED-B671-4491-A01A-3545E553B414}" dt="2021-03-08T15:07:58.880" v="35"/>
          <ac:spMkLst>
            <pc:docMk/>
            <pc:sldMk cId="0" sldId="256"/>
            <ac:spMk id="3" creationId="{63CA6C32-41AD-4489-8F8F-7B6F45FDF85C}"/>
          </ac:spMkLst>
        </pc:spChg>
        <pc:spChg chg="add mod">
          <ac:chgData name="Nicolas Benech" userId="0051dd42c30e75a5" providerId="LiveId" clId="{FA816FED-B671-4491-A01A-3545E553B414}" dt="2021-03-08T15:17:40.235" v="322" actId="1076"/>
          <ac:spMkLst>
            <pc:docMk/>
            <pc:sldMk cId="0" sldId="256"/>
            <ac:spMk id="4" creationId="{8CB86AB9-3BC3-4E2E-96FF-CA4C073406FE}"/>
          </ac:spMkLst>
        </pc:spChg>
        <pc:spChg chg="add mod">
          <ac:chgData name="Nicolas Benech" userId="0051dd42c30e75a5" providerId="LiveId" clId="{FA816FED-B671-4491-A01A-3545E553B414}" dt="2021-03-08T15:11:35.277" v="148" actId="20577"/>
          <ac:spMkLst>
            <pc:docMk/>
            <pc:sldMk cId="0" sldId="256"/>
            <ac:spMk id="5" creationId="{057426DC-91B0-4F05-B55C-83A0C5C45D67}"/>
          </ac:spMkLst>
        </pc:spChg>
        <pc:spChg chg="add mod">
          <ac:chgData name="Nicolas Benech" userId="0051dd42c30e75a5" providerId="LiveId" clId="{FA816FED-B671-4491-A01A-3545E553B414}" dt="2021-03-08T15:18:29.324" v="336" actId="1076"/>
          <ac:spMkLst>
            <pc:docMk/>
            <pc:sldMk cId="0" sldId="256"/>
            <ac:spMk id="7" creationId="{BEEC1E21-8F49-44AA-8AC3-8B9A1955FEBC}"/>
          </ac:spMkLst>
        </pc:spChg>
        <pc:spChg chg="add mod">
          <ac:chgData name="Nicolas Benech" userId="0051dd42c30e75a5" providerId="LiveId" clId="{FA816FED-B671-4491-A01A-3545E553B414}" dt="2021-03-08T15:19:00.395" v="349" actId="1076"/>
          <ac:spMkLst>
            <pc:docMk/>
            <pc:sldMk cId="0" sldId="256"/>
            <ac:spMk id="8" creationId="{96D6425E-A61E-4ADC-97F1-172383878746}"/>
          </ac:spMkLst>
        </pc:spChg>
        <pc:spChg chg="add mod">
          <ac:chgData name="Nicolas Benech" userId="0051dd42c30e75a5" providerId="LiveId" clId="{FA816FED-B671-4491-A01A-3545E553B414}" dt="2021-03-08T15:21:04.608" v="418" actId="255"/>
          <ac:spMkLst>
            <pc:docMk/>
            <pc:sldMk cId="0" sldId="256"/>
            <ac:spMk id="9" creationId="{7458CB25-42E8-4575-82D0-95CF2F58BF30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18" creationId="{DC58056C-57C4-45D7-9C25-BBE0DE939DB3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0" creationId="{FCEF6F99-2938-453E-A0C4-FBD77F031162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1" creationId="{1482C9CA-5C52-4DF8-8BB7-72EA2FF3AA8C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2" creationId="{E6A70486-3861-4E13-8E03-8514B1EAC2B7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4" creationId="{212840BC-B9A2-4DC2-A84A-42D0DD4D0617}"/>
          </ac:spMkLst>
        </pc:spChg>
        <pc:spChg chg="mod">
          <ac:chgData name="Nicolas Benech" userId="0051dd42c30e75a5" providerId="LiveId" clId="{FA816FED-B671-4491-A01A-3545E553B414}" dt="2021-03-08T15:09:39.867" v="67"/>
          <ac:spMkLst>
            <pc:docMk/>
            <pc:sldMk cId="0" sldId="256"/>
            <ac:spMk id="26" creationId="{46A41C97-F3E2-4344-9BF5-C522216305DE}"/>
          </ac:spMkLst>
        </pc:spChg>
        <pc:spChg chg="add mod">
          <ac:chgData name="Nicolas Benech" userId="0051dd42c30e75a5" providerId="LiveId" clId="{FA816FED-B671-4491-A01A-3545E553B414}" dt="2021-03-08T15:10:58.642" v="119" actId="1076"/>
          <ac:spMkLst>
            <pc:docMk/>
            <pc:sldMk cId="0" sldId="256"/>
            <ac:spMk id="38" creationId="{A8C793A7-0E67-496B-B147-D7E0808AFDFC}"/>
          </ac:spMkLst>
        </pc:spChg>
        <pc:spChg chg="add mod">
          <ac:chgData name="Nicolas Benech" userId="0051dd42c30e75a5" providerId="LiveId" clId="{FA816FED-B671-4491-A01A-3545E553B414}" dt="2021-03-08T15:12:46.598" v="179" actId="1076"/>
          <ac:spMkLst>
            <pc:docMk/>
            <pc:sldMk cId="0" sldId="256"/>
            <ac:spMk id="40" creationId="{4038F9C5-012E-41CB-A533-AD4F0863AC3E}"/>
          </ac:spMkLst>
        </pc:spChg>
        <pc:spChg chg="add mod">
          <ac:chgData name="Nicolas Benech" userId="0051dd42c30e75a5" providerId="LiveId" clId="{FA816FED-B671-4491-A01A-3545E553B414}" dt="2021-03-08T15:14:25.149" v="248" actId="1076"/>
          <ac:spMkLst>
            <pc:docMk/>
            <pc:sldMk cId="0" sldId="256"/>
            <ac:spMk id="41" creationId="{09DC74F9-3DD1-4D56-A5E6-AD33B664F791}"/>
          </ac:spMkLst>
        </pc:spChg>
        <pc:spChg chg="add mod">
          <ac:chgData name="Nicolas Benech" userId="0051dd42c30e75a5" providerId="LiveId" clId="{FA816FED-B671-4491-A01A-3545E553B414}" dt="2021-03-08T15:25:35.231" v="539" actId="1076"/>
          <ac:spMkLst>
            <pc:docMk/>
            <pc:sldMk cId="0" sldId="256"/>
            <ac:spMk id="43" creationId="{401173A8-33CC-4155-9E2D-FD2F104CA6D1}"/>
          </ac:spMkLst>
        </pc:spChg>
        <pc:spChg chg="add mod">
          <ac:chgData name="Nicolas Benech" userId="0051dd42c30e75a5" providerId="LiveId" clId="{FA816FED-B671-4491-A01A-3545E553B414}" dt="2021-03-08T15:15:15.893" v="261"/>
          <ac:spMkLst>
            <pc:docMk/>
            <pc:sldMk cId="0" sldId="256"/>
            <ac:spMk id="44" creationId="{044F5F0C-A0DA-41D7-8791-872A4FA51E91}"/>
          </ac:spMkLst>
        </pc:spChg>
        <pc:spChg chg="add mod">
          <ac:chgData name="Nicolas Benech" userId="0051dd42c30e75a5" providerId="LiveId" clId="{FA816FED-B671-4491-A01A-3545E553B414}" dt="2021-03-08T15:19:28.579" v="377" actId="1076"/>
          <ac:spMkLst>
            <pc:docMk/>
            <pc:sldMk cId="0" sldId="256"/>
            <ac:spMk id="47" creationId="{34F37ECB-FB9C-4FCF-9182-7BA496DF6E27}"/>
          </ac:spMkLst>
        </pc:spChg>
        <pc:spChg chg="add mod">
          <ac:chgData name="Nicolas Benech" userId="0051dd42c30e75a5" providerId="LiveId" clId="{FA816FED-B671-4491-A01A-3545E553B414}" dt="2021-03-08T15:24:44.475" v="518" actId="1076"/>
          <ac:spMkLst>
            <pc:docMk/>
            <pc:sldMk cId="0" sldId="256"/>
            <ac:spMk id="48" creationId="{499DC2C1-005B-4C40-A8BF-72D79B3F71EB}"/>
          </ac:spMkLst>
        </pc:spChg>
        <pc:spChg chg="add mod">
          <ac:chgData name="Nicolas Benech" userId="0051dd42c30e75a5" providerId="LiveId" clId="{FA816FED-B671-4491-A01A-3545E553B414}" dt="2021-03-08T15:21:34.177" v="425" actId="1076"/>
          <ac:spMkLst>
            <pc:docMk/>
            <pc:sldMk cId="0" sldId="256"/>
            <ac:spMk id="50" creationId="{05803D8E-A36C-47CE-8563-3DE35855FB85}"/>
          </ac:spMkLst>
        </pc:spChg>
        <pc:spChg chg="add mod">
          <ac:chgData name="Nicolas Benech" userId="0051dd42c30e75a5" providerId="LiveId" clId="{FA816FED-B671-4491-A01A-3545E553B414}" dt="2021-03-08T15:24:02.762" v="501" actId="1076"/>
          <ac:spMkLst>
            <pc:docMk/>
            <pc:sldMk cId="0" sldId="256"/>
            <ac:spMk id="52" creationId="{489CD85D-4816-408B-8808-19E121CD9085}"/>
          </ac:spMkLst>
        </pc:spChg>
        <pc:spChg chg="add mod">
          <ac:chgData name="Nicolas Benech" userId="0051dd42c30e75a5" providerId="LiveId" clId="{FA816FED-B671-4491-A01A-3545E553B414}" dt="2021-03-08T15:24:49.630" v="519" actId="1076"/>
          <ac:spMkLst>
            <pc:docMk/>
            <pc:sldMk cId="0" sldId="256"/>
            <ac:spMk id="53" creationId="{A8F1BF9D-2535-4569-B9E8-84E8BAA09ED4}"/>
          </ac:spMkLst>
        </pc:spChg>
        <pc:spChg chg="add mod">
          <ac:chgData name="Nicolas Benech" userId="0051dd42c30e75a5" providerId="LiveId" clId="{FA816FED-B671-4491-A01A-3545E553B414}" dt="2021-03-08T15:30:05.438" v="561" actId="20577"/>
          <ac:spMkLst>
            <pc:docMk/>
            <pc:sldMk cId="0" sldId="256"/>
            <ac:spMk id="54" creationId="{2A176CEB-7001-46C8-BFE0-9E3F98B1570A}"/>
          </ac:spMkLst>
        </pc:spChg>
        <pc:spChg chg="mod">
          <ac:chgData name="Nicolas Benech" userId="0051dd42c30e75a5" providerId="LiveId" clId="{FA816FED-B671-4491-A01A-3545E553B414}" dt="2021-03-08T15:07:08.109" v="8" actId="207"/>
          <ac:spMkLst>
            <pc:docMk/>
            <pc:sldMk cId="0" sldId="256"/>
            <ac:spMk id="84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5:07:13.125" v="9" actId="1076"/>
          <ac:spMkLst>
            <pc:docMk/>
            <pc:sldMk cId="0" sldId="256"/>
            <ac:spMk id="85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08:55.635" v="64" actId="478"/>
          <ac:spMkLst>
            <pc:docMk/>
            <pc:sldMk cId="0" sldId="256"/>
            <ac:spMk id="86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09:38.740" v="66" actId="478"/>
          <ac:spMkLst>
            <pc:docMk/>
            <pc:sldMk cId="0" sldId="256"/>
            <ac:spMk id="87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5:12:00.049" v="155" actId="113"/>
          <ac:spMkLst>
            <pc:docMk/>
            <pc:sldMk cId="0" sldId="256"/>
            <ac:spMk id="88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12:49.911" v="180" actId="478"/>
          <ac:spMkLst>
            <pc:docMk/>
            <pc:sldMk cId="0" sldId="256"/>
            <ac:spMk id="89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15:00.656" v="259" actId="478"/>
          <ac:spMkLst>
            <pc:docMk/>
            <pc:sldMk cId="0" sldId="256"/>
            <ac:spMk id="90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19:47.696" v="378" actId="478"/>
          <ac:spMkLst>
            <pc:docMk/>
            <pc:sldMk cId="0" sldId="256"/>
            <ac:spMk id="91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19:50.447" v="380" actId="478"/>
          <ac:spMkLst>
            <pc:docMk/>
            <pc:sldMk cId="0" sldId="256"/>
            <ac:spMk id="92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20:38.071" v="405" actId="478"/>
          <ac:spMkLst>
            <pc:docMk/>
            <pc:sldMk cId="0" sldId="256"/>
            <ac:spMk id="93" creationId="{00000000-0000-0000-0000-000000000000}"/>
          </ac:spMkLst>
        </pc:spChg>
        <pc:grpChg chg="add del mod">
          <ac:chgData name="Nicolas Benech" userId="0051dd42c30e75a5" providerId="LiveId" clId="{FA816FED-B671-4491-A01A-3545E553B414}" dt="2021-03-08T15:09:48.527" v="69" actId="478"/>
          <ac:grpSpMkLst>
            <pc:docMk/>
            <pc:sldMk cId="0" sldId="256"/>
            <ac:grpSpMk id="15" creationId="{824B6E0F-C3A4-4AD8-88F5-E401FB5B64EF}"/>
          </ac:grpSpMkLst>
        </pc:grpChg>
        <pc:grpChg chg="mod">
          <ac:chgData name="Nicolas Benech" userId="0051dd42c30e75a5" providerId="LiveId" clId="{FA816FED-B671-4491-A01A-3545E553B414}" dt="2021-03-08T15:09:39.867" v="67"/>
          <ac:grpSpMkLst>
            <pc:docMk/>
            <pc:sldMk cId="0" sldId="256"/>
            <ac:grpSpMk id="19" creationId="{53B7459F-F5DA-4A34-ADE0-96B9905546EA}"/>
          </ac:grpSpMkLst>
        </pc:grp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16" creationId="{AD15FF27-BC76-48FD-AF3D-CA0854962E86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17" creationId="{A96F14B4-88FE-4EAC-93A8-2504D020DA5C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3" creationId="{3D5D8154-1D23-4CCB-B3A6-7A38F4452D17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5" creationId="{1B8C3489-FC2F-4156-A5B3-8F487F007025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7" creationId="{10DC07D2-5691-4254-A027-6D59F57567F5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8" creationId="{6E5B428A-7612-4209-8633-753FDE5914FB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29" creationId="{FD56DCA9-A7DB-4EAB-9D05-89EFCC878CB3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0" creationId="{D6C1B1A6-DE69-4EAD-9917-D0ADF73B6621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1" creationId="{2A01181F-86F4-4D0D-83F9-37464224ABAF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2" creationId="{4DC49231-690E-40B2-A2EE-632B9E9E6A3C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3" creationId="{D04A72A7-1CB7-4B4A-9667-1BDF7FD9E4DC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4" creationId="{0D148BA8-5E73-46D3-9675-5B074A0A1F86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5" creationId="{F6AFA2BD-34C8-4199-92D5-1EAC1191E043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6" creationId="{7A47E43B-3C5E-44E5-9C4B-2D90441C3CFA}"/>
          </ac:cxnSpMkLst>
        </pc:cxnChg>
        <pc:cxnChg chg="mod">
          <ac:chgData name="Nicolas Benech" userId="0051dd42c30e75a5" providerId="LiveId" clId="{FA816FED-B671-4491-A01A-3545E553B414}" dt="2021-03-08T15:09:39.867" v="67"/>
          <ac:cxnSpMkLst>
            <pc:docMk/>
            <pc:sldMk cId="0" sldId="256"/>
            <ac:cxnSpMk id="37" creationId="{B734BF82-F120-4313-8139-DAB6323F1E99}"/>
          </ac:cxnSpMkLst>
        </pc:cxnChg>
      </pc:sldChg>
      <pc:sldChg chg="addSp delSp modSp del mod delAnim modAnim">
        <pc:chgData name="Nicolas Benech" userId="0051dd42c30e75a5" providerId="LiveId" clId="{FA816FED-B671-4491-A01A-3545E553B414}" dt="2021-03-08T16:20:34.098" v="774" actId="2696"/>
        <pc:sldMkLst>
          <pc:docMk/>
          <pc:sldMk cId="0" sldId="257"/>
        </pc:sldMkLst>
        <pc:spChg chg="add mod">
          <ac:chgData name="Nicolas Benech" userId="0051dd42c30e75a5" providerId="LiveId" clId="{FA816FED-B671-4491-A01A-3545E553B414}" dt="2021-03-08T15:35:43.866" v="773" actId="1038"/>
          <ac:spMkLst>
            <pc:docMk/>
            <pc:sldMk cId="0" sldId="257"/>
            <ac:spMk id="2" creationId="{209F6CD4-F849-4DEE-9B31-52A5459526BF}"/>
          </ac:spMkLst>
        </pc:spChg>
        <pc:spChg chg="add mod">
          <ac:chgData name="Nicolas Benech" userId="0051dd42c30e75a5" providerId="LiveId" clId="{FA816FED-B671-4491-A01A-3545E553B414}" dt="2021-03-08T15:34:10.724" v="715" actId="1076"/>
          <ac:spMkLst>
            <pc:docMk/>
            <pc:sldMk cId="0" sldId="257"/>
            <ac:spMk id="3" creationId="{DF6E6206-234F-4CE9-AC42-0325989242D5}"/>
          </ac:spMkLst>
        </pc:spChg>
        <pc:spChg chg="add mod">
          <ac:chgData name="Nicolas Benech" userId="0051dd42c30e75a5" providerId="LiveId" clId="{FA816FED-B671-4491-A01A-3545E553B414}" dt="2021-03-08T15:34:56.126" v="763" actId="1076"/>
          <ac:spMkLst>
            <pc:docMk/>
            <pc:sldMk cId="0" sldId="257"/>
            <ac:spMk id="13" creationId="{0CB2129B-526A-474C-A481-C89AD75E2BC7}"/>
          </ac:spMkLst>
        </pc:spChg>
        <pc:spChg chg="del">
          <ac:chgData name="Nicolas Benech" userId="0051dd42c30e75a5" providerId="LiveId" clId="{FA816FED-B671-4491-A01A-3545E553B414}" dt="2021-03-08T15:31:09.908" v="562" actId="478"/>
          <ac:spMkLst>
            <pc:docMk/>
            <pc:sldMk cId="0" sldId="257"/>
            <ac:spMk id="98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31:12.019" v="563" actId="478"/>
          <ac:spMkLst>
            <pc:docMk/>
            <pc:sldMk cId="0" sldId="257"/>
            <ac:spMk id="99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5:31:18.253" v="565" actId="478"/>
          <ac:spMkLst>
            <pc:docMk/>
            <pc:sldMk cId="0" sldId="257"/>
            <ac:spMk id="100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31:22.157" v="566" actId="478"/>
          <ac:spMkLst>
            <pc:docMk/>
            <pc:sldMk cId="0" sldId="257"/>
            <ac:spMk id="101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31:22.157" v="566" actId="478"/>
          <ac:spMkLst>
            <pc:docMk/>
            <pc:sldMk cId="0" sldId="257"/>
            <ac:spMk id="102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5:31:32.278" v="569" actId="1076"/>
          <ac:spMkLst>
            <pc:docMk/>
            <pc:sldMk cId="0" sldId="257"/>
            <ac:spMk id="103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5:32:45.845" v="619" actId="478"/>
          <ac:spMkLst>
            <pc:docMk/>
            <pc:sldMk cId="0" sldId="257"/>
            <ac:spMk id="104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5:32:56.487" v="621" actId="1076"/>
          <ac:spMkLst>
            <pc:docMk/>
            <pc:sldMk cId="0" sldId="257"/>
            <ac:spMk id="105" creationId="{00000000-0000-0000-0000-000000000000}"/>
          </ac:spMkLst>
        </pc:spChg>
        <pc:picChg chg="mod">
          <ac:chgData name="Nicolas Benech" userId="0051dd42c30e75a5" providerId="LiveId" clId="{FA816FED-B671-4491-A01A-3545E553B414}" dt="2021-03-08T15:33:07.466" v="622" actId="1076"/>
          <ac:picMkLst>
            <pc:docMk/>
            <pc:sldMk cId="0" sldId="257"/>
            <ac:picMk id="106" creationId="{00000000-0000-0000-0000-000000000000}"/>
          </ac:picMkLst>
        </pc:picChg>
      </pc:sldChg>
      <pc:sldChg chg="addSp delSp modSp mod delAnim modAnim modNotes">
        <pc:chgData name="Nicolas Benech" userId="0051dd42c30e75a5" providerId="LiveId" clId="{FA816FED-B671-4491-A01A-3545E553B414}" dt="2021-03-17T13:47:09.573" v="2220"/>
        <pc:sldMkLst>
          <pc:docMk/>
          <pc:sldMk cId="0" sldId="258"/>
        </pc:sldMkLst>
        <pc:spChg chg="add mod">
          <ac:chgData name="Nicolas Benech" userId="0051dd42c30e75a5" providerId="LiveId" clId="{FA816FED-B671-4491-A01A-3545E553B414}" dt="2021-03-08T16:54:01.381" v="846" actId="255"/>
          <ac:spMkLst>
            <pc:docMk/>
            <pc:sldMk cId="0" sldId="258"/>
            <ac:spMk id="2" creationId="{54A43A49-4B3F-4BC6-B8E0-41E4EEBA5834}"/>
          </ac:spMkLst>
        </pc:spChg>
        <pc:spChg chg="add mod">
          <ac:chgData name="Nicolas Benech" userId="0051dd42c30e75a5" providerId="LiveId" clId="{FA816FED-B671-4491-A01A-3545E553B414}" dt="2021-03-08T16:56:55.375" v="901" actId="1076"/>
          <ac:spMkLst>
            <pc:docMk/>
            <pc:sldMk cId="0" sldId="258"/>
            <ac:spMk id="3" creationId="{AE082832-53DB-4D68-8842-25846D32A59A}"/>
          </ac:spMkLst>
        </pc:spChg>
        <pc:spChg chg="add mod">
          <ac:chgData name="Nicolas Benech" userId="0051dd42c30e75a5" providerId="LiveId" clId="{FA816FED-B671-4491-A01A-3545E553B414}" dt="2021-03-17T13:43:19.810" v="2104" actId="1076"/>
          <ac:spMkLst>
            <pc:docMk/>
            <pc:sldMk cId="0" sldId="258"/>
            <ac:spMk id="4" creationId="{E7B408E4-CB92-40D6-949D-116EFCDB012C}"/>
          </ac:spMkLst>
        </pc:spChg>
        <pc:spChg chg="add mod">
          <ac:chgData name="Nicolas Benech" userId="0051dd42c30e75a5" providerId="LiveId" clId="{FA816FED-B671-4491-A01A-3545E553B414}" dt="2021-03-17T13:46:52.262" v="2216" actId="1076"/>
          <ac:spMkLst>
            <pc:docMk/>
            <pc:sldMk cId="0" sldId="258"/>
            <ac:spMk id="8" creationId="{5B857B9D-15BB-4BE8-A41B-C5965A4C68F1}"/>
          </ac:spMkLst>
        </pc:spChg>
        <pc:spChg chg="add mod">
          <ac:chgData name="Nicolas Benech" userId="0051dd42c30e75a5" providerId="LiveId" clId="{FA816FED-B671-4491-A01A-3545E553B414}" dt="2021-03-08T16:54:47.061" v="868" actId="20577"/>
          <ac:spMkLst>
            <pc:docMk/>
            <pc:sldMk cId="0" sldId="258"/>
            <ac:spMk id="18" creationId="{1DF56DB6-8611-47B2-B57F-8F4498447345}"/>
          </ac:spMkLst>
        </pc:spChg>
        <pc:spChg chg="add mod">
          <ac:chgData name="Nicolas Benech" userId="0051dd42c30e75a5" providerId="LiveId" clId="{FA816FED-B671-4491-A01A-3545E553B414}" dt="2021-03-17T13:44:19.912" v="2144" actId="1036"/>
          <ac:spMkLst>
            <pc:docMk/>
            <pc:sldMk cId="0" sldId="258"/>
            <ac:spMk id="19" creationId="{D92FF4CE-DA4B-4F01-8F92-A1691D4E2B1B}"/>
          </ac:spMkLst>
        </pc:spChg>
        <pc:spChg chg="add mod">
          <ac:chgData name="Nicolas Benech" userId="0051dd42c30e75a5" providerId="LiveId" clId="{FA816FED-B671-4491-A01A-3545E553B414}" dt="2021-03-17T13:43:41.668" v="2112" actId="20577"/>
          <ac:spMkLst>
            <pc:docMk/>
            <pc:sldMk cId="0" sldId="258"/>
            <ac:spMk id="39" creationId="{24A905A8-BDA6-4692-A8DC-33D433DFCAD6}"/>
          </ac:spMkLst>
        </pc:spChg>
        <pc:spChg chg="del">
          <ac:chgData name="Nicolas Benech" userId="0051dd42c30e75a5" providerId="LiveId" clId="{FA816FED-B671-4491-A01A-3545E553B414}" dt="2021-03-08T16:51:15.757" v="776" actId="478"/>
          <ac:spMkLst>
            <pc:docMk/>
            <pc:sldMk cId="0" sldId="258"/>
            <ac:spMk id="111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1:18.769" v="777" actId="478"/>
          <ac:spMkLst>
            <pc:docMk/>
            <pc:sldMk cId="0" sldId="258"/>
            <ac:spMk id="112" creationId="{00000000-0000-0000-0000-000000000000}"/>
          </ac:spMkLst>
        </pc:spChg>
        <pc:spChg chg="mod">
          <ac:chgData name="Nicolas Benech" userId="0051dd42c30e75a5" providerId="LiveId" clId="{FA816FED-B671-4491-A01A-3545E553B414}" dt="2021-03-17T13:42:19.271" v="2083" actId="1076"/>
          <ac:spMkLst>
            <pc:docMk/>
            <pc:sldMk cId="0" sldId="258"/>
            <ac:spMk id="113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6:53:51.287" v="845" actId="20577"/>
          <ac:spMkLst>
            <pc:docMk/>
            <pc:sldMk cId="0" sldId="258"/>
            <ac:spMk id="114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08T16:55:19.082" v="873" actId="478"/>
          <ac:spMkLst>
            <pc:docMk/>
            <pc:sldMk cId="0" sldId="258"/>
            <ac:spMk id="115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4:14.248" v="847" actId="478"/>
          <ac:spMkLst>
            <pc:docMk/>
            <pc:sldMk cId="0" sldId="258"/>
            <ac:spMk id="116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4:53.637" v="869" actId="478"/>
          <ac:spMkLst>
            <pc:docMk/>
            <pc:sldMk cId="0" sldId="258"/>
            <ac:spMk id="117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6:55:34.762" v="875" actId="1076"/>
          <ac:spMkLst>
            <pc:docMk/>
            <pc:sldMk cId="0" sldId="258"/>
            <ac:spMk id="118" creationId="{00000000-0000-0000-0000-000000000000}"/>
          </ac:spMkLst>
        </pc:spChg>
        <pc:spChg chg="del mod">
          <ac:chgData name="Nicolas Benech" userId="0051dd42c30e75a5" providerId="LiveId" clId="{FA816FED-B671-4491-A01A-3545E553B414}" dt="2021-03-17T13:44:26.338" v="2145" actId="478"/>
          <ac:spMkLst>
            <pc:docMk/>
            <pc:sldMk cId="0" sldId="258"/>
            <ac:spMk id="119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6:01.326" v="880" actId="478"/>
          <ac:spMkLst>
            <pc:docMk/>
            <pc:sldMk cId="0" sldId="258"/>
            <ac:spMk id="120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6:56:31.420" v="888" actId="1076"/>
          <ac:spMkLst>
            <pc:docMk/>
            <pc:sldMk cId="0" sldId="258"/>
            <ac:spMk id="121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5:01.044" v="870" actId="478"/>
          <ac:spMkLst>
            <pc:docMk/>
            <pc:sldMk cId="0" sldId="258"/>
            <ac:spMk id="123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5:08.364" v="872" actId="478"/>
          <ac:spMkLst>
            <pc:docMk/>
            <pc:sldMk cId="0" sldId="258"/>
            <ac:spMk id="124" creationId="{00000000-0000-0000-0000-000000000000}"/>
          </ac:spMkLst>
        </pc:spChg>
        <pc:spChg chg="del">
          <ac:chgData name="Nicolas Benech" userId="0051dd42c30e75a5" providerId="LiveId" clId="{FA816FED-B671-4491-A01A-3545E553B414}" dt="2021-03-08T16:55:04.785" v="871" actId="478"/>
          <ac:spMkLst>
            <pc:docMk/>
            <pc:sldMk cId="0" sldId="258"/>
            <ac:spMk id="125" creationId="{00000000-0000-0000-0000-000000000000}"/>
          </ac:spMkLst>
        </pc:spChg>
        <pc:cxnChg chg="mod">
          <ac:chgData name="Nicolas Benech" userId="0051dd42c30e75a5" providerId="LiveId" clId="{FA816FED-B671-4491-A01A-3545E553B414}" dt="2021-03-08T16:56:36.460" v="889" actId="1076"/>
          <ac:cxnSpMkLst>
            <pc:docMk/>
            <pc:sldMk cId="0" sldId="258"/>
            <ac:cxnSpMk id="122" creationId="{00000000-0000-0000-0000-000000000000}"/>
          </ac:cxnSpMkLst>
        </pc:cxnChg>
      </pc:sldChg>
      <pc:sldChg chg="modSp del mod modNotes">
        <pc:chgData name="Nicolas Benech" userId="0051dd42c30e75a5" providerId="LiveId" clId="{FA816FED-B671-4491-A01A-3545E553B414}" dt="2021-03-08T17:28:42.374" v="1383" actId="47"/>
        <pc:sldMkLst>
          <pc:docMk/>
          <pc:sldMk cId="0" sldId="259"/>
        </pc:sldMkLst>
        <pc:spChg chg="mod">
          <ac:chgData name="Nicolas Benech" userId="0051dd42c30e75a5" providerId="LiveId" clId="{FA816FED-B671-4491-A01A-3545E553B414}" dt="2021-03-08T16:57:28.651" v="902" actId="1076"/>
          <ac:spMkLst>
            <pc:docMk/>
            <pc:sldMk cId="0" sldId="259"/>
            <ac:spMk id="130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7:16:16.227" v="909" actId="1076"/>
          <ac:spMkLst>
            <pc:docMk/>
            <pc:sldMk cId="0" sldId="259"/>
            <ac:spMk id="131" creationId="{00000000-0000-0000-0000-000000000000}"/>
          </ac:spMkLst>
        </pc:spChg>
        <pc:spChg chg="mod">
          <ac:chgData name="Nicolas Benech" userId="0051dd42c30e75a5" providerId="LiveId" clId="{FA816FED-B671-4491-A01A-3545E553B414}" dt="2021-03-08T16:57:36.898" v="903" actId="1076"/>
          <ac:spMkLst>
            <pc:docMk/>
            <pc:sldMk cId="0" sldId="259"/>
            <ac:spMk id="138" creationId="{00000000-0000-0000-0000-000000000000}"/>
          </ac:spMkLst>
        </pc:spChg>
      </pc:sldChg>
      <pc:sldChg chg="del modNotes">
        <pc:chgData name="Nicolas Benech" userId="0051dd42c30e75a5" providerId="LiveId" clId="{FA816FED-B671-4491-A01A-3545E553B414}" dt="2021-03-08T17:43:23.587" v="1868" actId="47"/>
        <pc:sldMkLst>
          <pc:docMk/>
          <pc:sldMk cId="0" sldId="260"/>
        </pc:sldMkLst>
      </pc:sldChg>
      <pc:sldChg chg="addSp modSp mod modAnim modNotes">
        <pc:chgData name="Nicolas Benech" userId="0051dd42c30e75a5" providerId="LiveId" clId="{FA816FED-B671-4491-A01A-3545E553B414}" dt="2021-03-09T12:49:35.271" v="1944"/>
        <pc:sldMkLst>
          <pc:docMk/>
          <pc:sldMk cId="0" sldId="261"/>
        </pc:sldMkLst>
        <pc:spChg chg="add mod">
          <ac:chgData name="Nicolas Benech" userId="0051dd42c30e75a5" providerId="LiveId" clId="{FA816FED-B671-4491-A01A-3545E553B414}" dt="2021-03-09T12:49:30.927" v="1943" actId="1076"/>
          <ac:spMkLst>
            <pc:docMk/>
            <pc:sldMk cId="0" sldId="261"/>
            <ac:spMk id="2" creationId="{BEEB8E86-FF24-4723-85D1-22FF91D3D922}"/>
          </ac:spMkLst>
        </pc:spChg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2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3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4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5"/>
        </pc:sldMkLst>
      </pc:sldChg>
      <pc:sldChg chg="modAnim modNotes">
        <pc:chgData name="Nicolas Benech" userId="0051dd42c30e75a5" providerId="LiveId" clId="{FA816FED-B671-4491-A01A-3545E553B414}" dt="2021-03-09T12:51:51.493" v="1946"/>
        <pc:sldMkLst>
          <pc:docMk/>
          <pc:sldMk cId="0" sldId="266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7"/>
        </pc:sldMkLst>
      </pc:sldChg>
      <pc:sldChg chg="modSp mod modNotes">
        <pc:chgData name="Nicolas Benech" userId="0051dd42c30e75a5" providerId="LiveId" clId="{FA816FED-B671-4491-A01A-3545E553B414}" dt="2021-03-22T11:51:50.669" v="2293" actId="1076"/>
        <pc:sldMkLst>
          <pc:docMk/>
          <pc:sldMk cId="0" sldId="268"/>
        </pc:sldMkLst>
        <pc:spChg chg="mod">
          <ac:chgData name="Nicolas Benech" userId="0051dd42c30e75a5" providerId="LiveId" clId="{FA816FED-B671-4491-A01A-3545E553B414}" dt="2021-03-22T11:51:47.106" v="2292" actId="1076"/>
          <ac:spMkLst>
            <pc:docMk/>
            <pc:sldMk cId="0" sldId="268"/>
            <ac:spMk id="273" creationId="{00000000-0000-0000-0000-000000000000}"/>
          </ac:spMkLst>
        </pc:spChg>
        <pc:spChg chg="mod">
          <ac:chgData name="Nicolas Benech" userId="0051dd42c30e75a5" providerId="LiveId" clId="{FA816FED-B671-4491-A01A-3545E553B414}" dt="2021-03-22T11:51:50.669" v="2293" actId="1076"/>
          <ac:spMkLst>
            <pc:docMk/>
            <pc:sldMk cId="0" sldId="268"/>
            <ac:spMk id="274" creationId="{00000000-0000-0000-0000-000000000000}"/>
          </ac:spMkLst>
        </pc:spChg>
        <pc:spChg chg="mod">
          <ac:chgData name="Nicolas Benech" userId="0051dd42c30e75a5" providerId="LiveId" clId="{FA816FED-B671-4491-A01A-3545E553B414}" dt="2021-03-22T11:51:50.669" v="2293" actId="1076"/>
          <ac:spMkLst>
            <pc:docMk/>
            <pc:sldMk cId="0" sldId="268"/>
            <ac:spMk id="275" creationId="{00000000-0000-0000-0000-000000000000}"/>
          </ac:spMkLst>
        </pc:spChg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69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70"/>
        </pc:sldMkLst>
      </pc:sldChg>
      <pc:sldChg chg="modNotes">
        <pc:chgData name="Nicolas Benech" userId="0051dd42c30e75a5" providerId="LiveId" clId="{FA816FED-B671-4491-A01A-3545E553B414}" dt="2021-03-08T16:20:34.098" v="775"/>
        <pc:sldMkLst>
          <pc:docMk/>
          <pc:sldMk cId="0" sldId="271"/>
        </pc:sldMkLst>
      </pc:sldChg>
      <pc:sldChg chg="addSp delSp modSp mod delAnim modAnim modNotes">
        <pc:chgData name="Nicolas Benech" userId="0051dd42c30e75a5" providerId="LiveId" clId="{FA816FED-B671-4491-A01A-3545E553B414}" dt="2021-03-09T13:07:11.879" v="2082"/>
        <pc:sldMkLst>
          <pc:docMk/>
          <pc:sldMk cId="0" sldId="272"/>
        </pc:sldMkLst>
        <pc:spChg chg="add mod">
          <ac:chgData name="Nicolas Benech" userId="0051dd42c30e75a5" providerId="LiveId" clId="{FA816FED-B671-4491-A01A-3545E553B414}" dt="2021-03-09T13:06:18.450" v="2075" actId="1076"/>
          <ac:spMkLst>
            <pc:docMk/>
            <pc:sldMk cId="0" sldId="272"/>
            <ac:spMk id="2" creationId="{1C255737-BCAF-4065-98DE-1C3BD024E9F3}"/>
          </ac:spMkLst>
        </pc:spChg>
        <pc:spChg chg="del mod">
          <ac:chgData name="Nicolas Benech" userId="0051dd42c30e75a5" providerId="LiveId" clId="{FA816FED-B671-4491-A01A-3545E553B414}" dt="2021-03-09T13:05:36.898" v="2072" actId="478"/>
          <ac:spMkLst>
            <pc:docMk/>
            <pc:sldMk cId="0" sldId="272"/>
            <ac:spMk id="348" creationId="{00000000-0000-0000-0000-000000000000}"/>
          </ac:spMkLst>
        </pc:spChg>
        <pc:spChg chg="mod">
          <ac:chgData name="Nicolas Benech" userId="0051dd42c30e75a5" providerId="LiveId" clId="{FA816FED-B671-4491-A01A-3545E553B414}" dt="2021-03-09T13:06:33.331" v="2077" actId="2711"/>
          <ac:spMkLst>
            <pc:docMk/>
            <pc:sldMk cId="0" sldId="272"/>
            <ac:spMk id="350" creationId="{00000000-0000-0000-0000-000000000000}"/>
          </ac:spMkLst>
        </pc:spChg>
      </pc:sldChg>
      <pc:sldChg chg="modSp mod modNotes">
        <pc:chgData name="Nicolas Benech" userId="0051dd42c30e75a5" providerId="LiveId" clId="{FA816FED-B671-4491-A01A-3545E553B414}" dt="2021-03-08T17:03:57.295" v="905" actId="1076"/>
        <pc:sldMkLst>
          <pc:docMk/>
          <pc:sldMk cId="0" sldId="273"/>
        </pc:sldMkLst>
        <pc:picChg chg="mod">
          <ac:chgData name="Nicolas Benech" userId="0051dd42c30e75a5" providerId="LiveId" clId="{FA816FED-B671-4491-A01A-3545E553B414}" dt="2021-03-08T17:03:57.295" v="905" actId="1076"/>
          <ac:picMkLst>
            <pc:docMk/>
            <pc:sldMk cId="0" sldId="273"/>
            <ac:picMk id="359" creationId="{00000000-0000-0000-0000-000000000000}"/>
          </ac:picMkLst>
        </pc:picChg>
      </pc:sldChg>
      <pc:sldChg chg="addSp delSp modSp new mod modAnim">
        <pc:chgData name="Nicolas Benech" userId="0051dd42c30e75a5" providerId="LiveId" clId="{FA816FED-B671-4491-A01A-3545E553B414}" dt="2021-03-17T13:53:42.083" v="2290"/>
        <pc:sldMkLst>
          <pc:docMk/>
          <pc:sldMk cId="301149724" sldId="274"/>
        </pc:sldMkLst>
        <pc:spChg chg="add mod">
          <ac:chgData name="Nicolas Benech" userId="0051dd42c30e75a5" providerId="LiveId" clId="{FA816FED-B671-4491-A01A-3545E553B414}" dt="2021-03-17T13:53:37.999" v="2289" actId="1076"/>
          <ac:spMkLst>
            <pc:docMk/>
            <pc:sldMk cId="301149724" sldId="274"/>
            <ac:spMk id="2" creationId="{10422F72-7EC5-4C75-A0DE-06C3D70EB672}"/>
          </ac:spMkLst>
        </pc:spChg>
        <pc:spChg chg="del">
          <ac:chgData name="Nicolas Benech" userId="0051dd42c30e75a5" providerId="LiveId" clId="{FA816FED-B671-4491-A01A-3545E553B414}" dt="2021-03-08T17:16:40.729" v="911" actId="478"/>
          <ac:spMkLst>
            <pc:docMk/>
            <pc:sldMk cId="301149724" sldId="274"/>
            <ac:spMk id="2" creationId="{4E0FECBA-DA44-4C98-A7BD-6923401806F7}"/>
          </ac:spMkLst>
        </pc:spChg>
        <pc:spChg chg="del">
          <ac:chgData name="Nicolas Benech" userId="0051dd42c30e75a5" providerId="LiveId" clId="{FA816FED-B671-4491-A01A-3545E553B414}" dt="2021-03-08T17:16:43.612" v="912" actId="478"/>
          <ac:spMkLst>
            <pc:docMk/>
            <pc:sldMk cId="301149724" sldId="274"/>
            <ac:spMk id="3" creationId="{E095A3EB-7B7B-431F-958F-3637423FDD74}"/>
          </ac:spMkLst>
        </pc:spChg>
        <pc:spChg chg="add mod">
          <ac:chgData name="Nicolas Benech" userId="0051dd42c30e75a5" providerId="LiveId" clId="{FA816FED-B671-4491-A01A-3545E553B414}" dt="2021-03-08T17:17:04.094" v="923" actId="20577"/>
          <ac:spMkLst>
            <pc:docMk/>
            <pc:sldMk cId="301149724" sldId="274"/>
            <ac:spMk id="4" creationId="{F316FC8E-D4FF-4E19-9AF3-0ED3722A7366}"/>
          </ac:spMkLst>
        </pc:spChg>
        <pc:spChg chg="add mod">
          <ac:chgData name="Nicolas Benech" userId="0051dd42c30e75a5" providerId="LiveId" clId="{FA816FED-B671-4491-A01A-3545E553B414}" dt="2021-03-08T17:18:49.940" v="981" actId="1076"/>
          <ac:spMkLst>
            <pc:docMk/>
            <pc:sldMk cId="301149724" sldId="274"/>
            <ac:spMk id="5" creationId="{584AD572-0842-45F3-916B-6B40FC5FEE94}"/>
          </ac:spMkLst>
        </pc:spChg>
        <pc:spChg chg="add mod">
          <ac:chgData name="Nicolas Benech" userId="0051dd42c30e75a5" providerId="LiveId" clId="{FA816FED-B671-4491-A01A-3545E553B414}" dt="2021-03-08T17:20:37.615" v="1057" actId="1076"/>
          <ac:spMkLst>
            <pc:docMk/>
            <pc:sldMk cId="301149724" sldId="274"/>
            <ac:spMk id="6" creationId="{77CBF811-EBF4-46D1-BF23-F4D2B20AF739}"/>
          </ac:spMkLst>
        </pc:spChg>
        <pc:spChg chg="add mod">
          <ac:chgData name="Nicolas Benech" userId="0051dd42c30e75a5" providerId="LiveId" clId="{FA816FED-B671-4491-A01A-3545E553B414}" dt="2021-03-08T17:24:23.975" v="1206" actId="164"/>
          <ac:spMkLst>
            <pc:docMk/>
            <pc:sldMk cId="301149724" sldId="274"/>
            <ac:spMk id="7" creationId="{54F44A00-E9B6-4E7A-9D25-1E60F0CFCCBD}"/>
          </ac:spMkLst>
        </pc:spChg>
        <pc:spChg chg="add mod">
          <ac:chgData name="Nicolas Benech" userId="0051dd42c30e75a5" providerId="LiveId" clId="{FA816FED-B671-4491-A01A-3545E553B414}" dt="2021-03-08T17:24:23.975" v="1206" actId="164"/>
          <ac:spMkLst>
            <pc:docMk/>
            <pc:sldMk cId="301149724" sldId="274"/>
            <ac:spMk id="8" creationId="{9258CE8D-E38F-4280-AB0C-453060B9D406}"/>
          </ac:spMkLst>
        </pc:spChg>
        <pc:spChg chg="add mod">
          <ac:chgData name="Nicolas Benech" userId="0051dd42c30e75a5" providerId="LiveId" clId="{FA816FED-B671-4491-A01A-3545E553B414}" dt="2021-03-08T17:24:03.786" v="1204" actId="1076"/>
          <ac:spMkLst>
            <pc:docMk/>
            <pc:sldMk cId="301149724" sldId="274"/>
            <ac:spMk id="9" creationId="{78DCBB4C-B3F0-4949-851B-5AA64A68544D}"/>
          </ac:spMkLst>
        </pc:spChg>
        <pc:spChg chg="add del mod">
          <ac:chgData name="Nicolas Benech" userId="0051dd42c30e75a5" providerId="LiveId" clId="{FA816FED-B671-4491-A01A-3545E553B414}" dt="2021-03-08T17:25:23.979" v="1219" actId="767"/>
          <ac:spMkLst>
            <pc:docMk/>
            <pc:sldMk cId="301149724" sldId="274"/>
            <ac:spMk id="15" creationId="{783D5386-3E97-47F2-A0B2-909A769263EA}"/>
          </ac:spMkLst>
        </pc:spChg>
        <pc:spChg chg="add mod">
          <ac:chgData name="Nicolas Benech" userId="0051dd42c30e75a5" providerId="LiveId" clId="{FA816FED-B671-4491-A01A-3545E553B414}" dt="2021-03-08T17:28:30.815" v="1382" actId="20577"/>
          <ac:spMkLst>
            <pc:docMk/>
            <pc:sldMk cId="301149724" sldId="274"/>
            <ac:spMk id="16" creationId="{1C1970EC-2C23-487B-A500-128BBF4F7A6F}"/>
          </ac:spMkLst>
        </pc:spChg>
        <pc:spChg chg="add mod">
          <ac:chgData name="Nicolas Benech" userId="0051dd42c30e75a5" providerId="LiveId" clId="{FA816FED-B671-4491-A01A-3545E553B414}" dt="2021-03-08T17:30:03.456" v="1417" actId="1076"/>
          <ac:spMkLst>
            <pc:docMk/>
            <pc:sldMk cId="301149724" sldId="274"/>
            <ac:spMk id="17" creationId="{D5B5E483-D767-4709-9529-DCF666C4C42D}"/>
          </ac:spMkLst>
        </pc:spChg>
        <pc:spChg chg="add mod">
          <ac:chgData name="Nicolas Benech" userId="0051dd42c30e75a5" providerId="LiveId" clId="{FA816FED-B671-4491-A01A-3545E553B414}" dt="2021-03-08T17:30:41.793" v="1451" actId="1076"/>
          <ac:spMkLst>
            <pc:docMk/>
            <pc:sldMk cId="301149724" sldId="274"/>
            <ac:spMk id="18" creationId="{244EF778-EC75-485F-9B0A-4923213438B8}"/>
          </ac:spMkLst>
        </pc:spChg>
        <pc:grpChg chg="add mod">
          <ac:chgData name="Nicolas Benech" userId="0051dd42c30e75a5" providerId="LiveId" clId="{FA816FED-B671-4491-A01A-3545E553B414}" dt="2021-03-08T17:24:26.227" v="1207" actId="1076"/>
          <ac:grpSpMkLst>
            <pc:docMk/>
            <pc:sldMk cId="301149724" sldId="274"/>
            <ac:grpSpMk id="10" creationId="{8A88E29B-0793-4D52-B4C5-07D78F143C90}"/>
          </ac:grpSpMkLst>
        </pc:grpChg>
        <pc:grpChg chg="add mod">
          <ac:chgData name="Nicolas Benech" userId="0051dd42c30e75a5" providerId="LiveId" clId="{FA816FED-B671-4491-A01A-3545E553B414}" dt="2021-03-08T17:25:05.290" v="1216" actId="164"/>
          <ac:grpSpMkLst>
            <pc:docMk/>
            <pc:sldMk cId="301149724" sldId="274"/>
            <ac:grpSpMk id="14" creationId="{77E42526-64C2-4BF7-8334-F1CAF9F4C8E3}"/>
          </ac:grpSpMkLst>
        </pc:grpChg>
        <pc:cxnChg chg="add mod">
          <ac:chgData name="Nicolas Benech" userId="0051dd42c30e75a5" providerId="LiveId" clId="{FA816FED-B671-4491-A01A-3545E553B414}" dt="2021-03-08T17:25:05.290" v="1216" actId="164"/>
          <ac:cxnSpMkLst>
            <pc:docMk/>
            <pc:sldMk cId="301149724" sldId="274"/>
            <ac:cxnSpMk id="12" creationId="{363EFEEA-14AE-4B6D-92FA-81A1603D791F}"/>
          </ac:cxnSpMkLst>
        </pc:cxnChg>
        <pc:cxnChg chg="add mod">
          <ac:chgData name="Nicolas Benech" userId="0051dd42c30e75a5" providerId="LiveId" clId="{FA816FED-B671-4491-A01A-3545E553B414}" dt="2021-03-08T17:25:05.290" v="1216" actId="164"/>
          <ac:cxnSpMkLst>
            <pc:docMk/>
            <pc:sldMk cId="301149724" sldId="274"/>
            <ac:cxnSpMk id="13" creationId="{386ADD2E-33D3-486F-BC60-5B9E454AB321}"/>
          </ac:cxnSpMkLst>
        </pc:cxnChg>
      </pc:sldChg>
      <pc:sldChg chg="addSp delSp modSp new mod delAnim modAnim">
        <pc:chgData name="Nicolas Benech" userId="0051dd42c30e75a5" providerId="LiveId" clId="{FA816FED-B671-4491-A01A-3545E553B414}" dt="2021-03-09T12:45:56.039" v="1887" actId="20577"/>
        <pc:sldMkLst>
          <pc:docMk/>
          <pc:sldMk cId="3378463386" sldId="275"/>
        </pc:sldMkLst>
        <pc:spChg chg="del">
          <ac:chgData name="Nicolas Benech" userId="0051dd42c30e75a5" providerId="LiveId" clId="{FA816FED-B671-4491-A01A-3545E553B414}" dt="2021-03-08T17:31:28.876" v="1456" actId="478"/>
          <ac:spMkLst>
            <pc:docMk/>
            <pc:sldMk cId="3378463386" sldId="275"/>
            <ac:spMk id="2" creationId="{11C1D7F6-5314-415D-8EBE-601D41D397A6}"/>
          </ac:spMkLst>
        </pc:spChg>
        <pc:spChg chg="del mod">
          <ac:chgData name="Nicolas Benech" userId="0051dd42c30e75a5" providerId="LiveId" clId="{FA816FED-B671-4491-A01A-3545E553B414}" dt="2021-03-08T17:31:30.928" v="1458" actId="478"/>
          <ac:spMkLst>
            <pc:docMk/>
            <pc:sldMk cId="3378463386" sldId="275"/>
            <ac:spMk id="3" creationId="{ED1781EC-AA63-43C5-BD72-F34CDD822EFB}"/>
          </ac:spMkLst>
        </pc:spChg>
        <pc:spChg chg="add mod">
          <ac:chgData name="Nicolas Benech" userId="0051dd42c30e75a5" providerId="LiveId" clId="{FA816FED-B671-4491-A01A-3545E553B414}" dt="2021-03-08T17:31:49.321" v="1472" actId="2711"/>
          <ac:spMkLst>
            <pc:docMk/>
            <pc:sldMk cId="3378463386" sldId="275"/>
            <ac:spMk id="4" creationId="{19D8E8B6-E9E5-46D7-B799-6516CCD73A26}"/>
          </ac:spMkLst>
        </pc:spChg>
        <pc:spChg chg="add mod">
          <ac:chgData name="Nicolas Benech" userId="0051dd42c30e75a5" providerId="LiveId" clId="{FA816FED-B671-4491-A01A-3545E553B414}" dt="2021-03-08T17:32:16.603" v="1485" actId="1076"/>
          <ac:spMkLst>
            <pc:docMk/>
            <pc:sldMk cId="3378463386" sldId="275"/>
            <ac:spMk id="5" creationId="{48885B33-72C8-4032-B70A-062178EB7306}"/>
          </ac:spMkLst>
        </pc:spChg>
        <pc:spChg chg="add mod">
          <ac:chgData name="Nicolas Benech" userId="0051dd42c30e75a5" providerId="LiveId" clId="{FA816FED-B671-4491-A01A-3545E553B414}" dt="2021-03-08T17:32:47.102" v="1530" actId="207"/>
          <ac:spMkLst>
            <pc:docMk/>
            <pc:sldMk cId="3378463386" sldId="275"/>
            <ac:spMk id="6" creationId="{53268C3F-58E7-4C62-9C0A-8107C0DED233}"/>
          </ac:spMkLst>
        </pc:spChg>
        <pc:spChg chg="add del mod">
          <ac:chgData name="Nicolas Benech" userId="0051dd42c30e75a5" providerId="LiveId" clId="{FA816FED-B671-4491-A01A-3545E553B414}" dt="2021-03-08T17:33:01.297" v="1532" actId="767"/>
          <ac:spMkLst>
            <pc:docMk/>
            <pc:sldMk cId="3378463386" sldId="275"/>
            <ac:spMk id="7" creationId="{7658DDA9-B633-4F63-B4BC-F9D0762612AF}"/>
          </ac:spMkLst>
        </pc:spChg>
        <pc:spChg chg="add mod">
          <ac:chgData name="Nicolas Benech" userId="0051dd42c30e75a5" providerId="LiveId" clId="{FA816FED-B671-4491-A01A-3545E553B414}" dt="2021-03-09T12:45:56.039" v="1887" actId="20577"/>
          <ac:spMkLst>
            <pc:docMk/>
            <pc:sldMk cId="3378463386" sldId="275"/>
            <ac:spMk id="8" creationId="{075C2BCF-B3C6-4DB4-B48D-682E1C69E792}"/>
          </ac:spMkLst>
        </pc:spChg>
        <pc:spChg chg="add mod">
          <ac:chgData name="Nicolas Benech" userId="0051dd42c30e75a5" providerId="LiveId" clId="{FA816FED-B671-4491-A01A-3545E553B414}" dt="2021-03-09T12:45:26.655" v="1869" actId="1076"/>
          <ac:spMkLst>
            <pc:docMk/>
            <pc:sldMk cId="3378463386" sldId="275"/>
            <ac:spMk id="9" creationId="{B56B6CC0-8E88-41D7-92DE-97DB6D69A552}"/>
          </ac:spMkLst>
        </pc:spChg>
        <pc:spChg chg="add del mod">
          <ac:chgData name="Nicolas Benech" userId="0051dd42c30e75a5" providerId="LiveId" clId="{FA816FED-B671-4491-A01A-3545E553B414}" dt="2021-03-08T17:39:09.434" v="1725" actId="478"/>
          <ac:spMkLst>
            <pc:docMk/>
            <pc:sldMk cId="3378463386" sldId="275"/>
            <ac:spMk id="10" creationId="{24BDBDB4-32A3-427E-B229-8C6CF0305CE6}"/>
          </ac:spMkLst>
        </pc:spChg>
        <pc:spChg chg="add mod">
          <ac:chgData name="Nicolas Benech" userId="0051dd42c30e75a5" providerId="LiveId" clId="{FA816FED-B671-4491-A01A-3545E553B414}" dt="2021-03-08T17:38:53.349" v="1722" actId="1076"/>
          <ac:spMkLst>
            <pc:docMk/>
            <pc:sldMk cId="3378463386" sldId="275"/>
            <ac:spMk id="13" creationId="{AEF38260-2C2E-4CD0-9E6A-73C72AA012DC}"/>
          </ac:spMkLst>
        </pc:spChg>
        <pc:spChg chg="add mod">
          <ac:chgData name="Nicolas Benech" userId="0051dd42c30e75a5" providerId="LiveId" clId="{FA816FED-B671-4491-A01A-3545E553B414}" dt="2021-03-08T17:38:53.349" v="1722" actId="1076"/>
          <ac:spMkLst>
            <pc:docMk/>
            <pc:sldMk cId="3378463386" sldId="275"/>
            <ac:spMk id="14" creationId="{69602D98-266C-4302-B03B-C079746E3636}"/>
          </ac:spMkLst>
        </pc:spChg>
        <pc:spChg chg="add mod">
          <ac:chgData name="Nicolas Benech" userId="0051dd42c30e75a5" providerId="LiveId" clId="{FA816FED-B671-4491-A01A-3545E553B414}" dt="2021-03-08T17:39:06.825" v="1724" actId="1076"/>
          <ac:spMkLst>
            <pc:docMk/>
            <pc:sldMk cId="3378463386" sldId="275"/>
            <ac:spMk id="15" creationId="{5E7FD9AF-29DC-4CF4-86B8-ECAF570E0494}"/>
          </ac:spMkLst>
        </pc:spChg>
        <pc:spChg chg="add mod">
          <ac:chgData name="Nicolas Benech" userId="0051dd42c30e75a5" providerId="LiveId" clId="{FA816FED-B671-4491-A01A-3545E553B414}" dt="2021-03-08T17:39:56.157" v="1775" actId="255"/>
          <ac:spMkLst>
            <pc:docMk/>
            <pc:sldMk cId="3378463386" sldId="275"/>
            <ac:spMk id="16" creationId="{DC123F05-6946-43FB-A964-9BD95E3FBCD3}"/>
          </ac:spMkLst>
        </pc:spChg>
        <pc:spChg chg="add mod">
          <ac:chgData name="Nicolas Benech" userId="0051dd42c30e75a5" providerId="LiveId" clId="{FA816FED-B671-4491-A01A-3545E553B414}" dt="2021-03-08T17:42:50.631" v="1864" actId="164"/>
          <ac:spMkLst>
            <pc:docMk/>
            <pc:sldMk cId="3378463386" sldId="275"/>
            <ac:spMk id="18" creationId="{38F406C8-13A0-4E97-A99C-5297C72B1882}"/>
          </ac:spMkLst>
        </pc:spChg>
        <pc:spChg chg="add mod">
          <ac:chgData name="Nicolas Benech" userId="0051dd42c30e75a5" providerId="LiveId" clId="{FA816FED-B671-4491-A01A-3545E553B414}" dt="2021-03-08T17:42:50.631" v="1864" actId="164"/>
          <ac:spMkLst>
            <pc:docMk/>
            <pc:sldMk cId="3378463386" sldId="275"/>
            <ac:spMk id="19" creationId="{6F15D184-9911-477E-BE23-561B543AEC7D}"/>
          </ac:spMkLst>
        </pc:spChg>
        <pc:spChg chg="add mod">
          <ac:chgData name="Nicolas Benech" userId="0051dd42c30e75a5" providerId="LiveId" clId="{FA816FED-B671-4491-A01A-3545E553B414}" dt="2021-03-08T17:43:13.672" v="1867" actId="1076"/>
          <ac:spMkLst>
            <pc:docMk/>
            <pc:sldMk cId="3378463386" sldId="275"/>
            <ac:spMk id="20" creationId="{CBBBB32F-9257-4EA9-8098-A4825C018743}"/>
          </ac:spMkLst>
        </pc:spChg>
        <pc:grpChg chg="add mod">
          <ac:chgData name="Nicolas Benech" userId="0051dd42c30e75a5" providerId="LiveId" clId="{FA816FED-B671-4491-A01A-3545E553B414}" dt="2021-03-08T17:43:06.377" v="1866" actId="1076"/>
          <ac:grpSpMkLst>
            <pc:docMk/>
            <pc:sldMk cId="3378463386" sldId="275"/>
            <ac:grpSpMk id="21" creationId="{E30C8F37-3328-4DDD-BF9B-D4357817B822}"/>
          </ac:grpSpMkLst>
        </pc:grpChg>
        <pc:cxnChg chg="add mod">
          <ac:chgData name="Nicolas Benech" userId="0051dd42c30e75a5" providerId="LiveId" clId="{FA816FED-B671-4491-A01A-3545E553B414}" dt="2021-03-08T17:40:01.971" v="1776" actId="1076"/>
          <ac:cxnSpMkLst>
            <pc:docMk/>
            <pc:sldMk cId="3378463386" sldId="275"/>
            <ac:cxnSpMk id="11" creationId="{B30C5050-5CA3-4AF5-BC28-D563C5F859FD}"/>
          </ac:cxnSpMkLst>
        </pc:cxnChg>
        <pc:cxnChg chg="add mod">
          <ac:chgData name="Nicolas Benech" userId="0051dd42c30e75a5" providerId="LiveId" clId="{FA816FED-B671-4491-A01A-3545E553B414}" dt="2021-03-08T17:38:53.349" v="1722" actId="1076"/>
          <ac:cxnSpMkLst>
            <pc:docMk/>
            <pc:sldMk cId="3378463386" sldId="275"/>
            <ac:cxnSpMk id="12" creationId="{B9F56B6D-4061-49E9-9B52-E9091E970944}"/>
          </ac:cxnSpMkLst>
        </pc:cxnChg>
      </pc:sldChg>
      <pc:sldMasterChg chg="delSldLayout">
        <pc:chgData name="Nicolas Benech" userId="0051dd42c30e75a5" providerId="LiveId" clId="{FA816FED-B671-4491-A01A-3545E553B414}" dt="2021-03-08T16:20:34.098" v="774" actId="2696"/>
        <pc:sldMasterMkLst>
          <pc:docMk/>
          <pc:sldMasterMk cId="0" sldId="2147483659"/>
        </pc:sldMasterMkLst>
        <pc:sldLayoutChg chg="del">
          <pc:chgData name="Nicolas Benech" userId="0051dd42c30e75a5" providerId="LiveId" clId="{FA816FED-B671-4491-A01A-3545E553B414}" dt="2021-03-08T16:20:34.098" v="774" actId="2696"/>
          <pc:sldLayoutMkLst>
            <pc:docMk/>
            <pc:sldMasterMk cId="0" sldId="2147483659"/>
            <pc:sldLayoutMk cId="0" sldId="2147483648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" name="Google Shape;240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1" name="Google Shape;241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Google Shape;26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UY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410.png"/><Relationship Id="rId5" Type="http://schemas.openxmlformats.org/officeDocument/2006/relationships/image" Target="../media/image3.png"/><Relationship Id="rId10" Type="http://schemas.openxmlformats.org/officeDocument/2006/relationships/image" Target="../media/image310.png"/><Relationship Id="rId4" Type="http://schemas.openxmlformats.org/officeDocument/2006/relationships/image" Target="../media/image2.png"/><Relationship Id="rId9" Type="http://schemas.openxmlformats.org/officeDocument/2006/relationships/image" Target="../media/image210.png"/><Relationship Id="rId1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png"/><Relationship Id="rId13" Type="http://schemas.openxmlformats.org/officeDocument/2006/relationships/image" Target="../media/image65.png"/><Relationship Id="rId3" Type="http://schemas.openxmlformats.org/officeDocument/2006/relationships/image" Target="../media/image55.png"/><Relationship Id="rId7" Type="http://schemas.openxmlformats.org/officeDocument/2006/relationships/image" Target="../media/image59.png"/><Relationship Id="rId12" Type="http://schemas.openxmlformats.org/officeDocument/2006/relationships/image" Target="../media/image6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8.png"/><Relationship Id="rId11" Type="http://schemas.openxmlformats.org/officeDocument/2006/relationships/image" Target="../media/image63.png"/><Relationship Id="rId5" Type="http://schemas.openxmlformats.org/officeDocument/2006/relationships/image" Target="../media/image57.png"/><Relationship Id="rId10" Type="http://schemas.openxmlformats.org/officeDocument/2006/relationships/image" Target="../media/image62.png"/><Relationship Id="rId4" Type="http://schemas.openxmlformats.org/officeDocument/2006/relationships/image" Target="../media/image56.png"/><Relationship Id="rId9" Type="http://schemas.openxmlformats.org/officeDocument/2006/relationships/image" Target="../media/image61.png"/><Relationship Id="rId14" Type="http://schemas.openxmlformats.org/officeDocument/2006/relationships/image" Target="../media/image66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png"/><Relationship Id="rId7" Type="http://schemas.openxmlformats.org/officeDocument/2006/relationships/image" Target="../media/image7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0.png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6.png"/><Relationship Id="rId5" Type="http://schemas.openxmlformats.org/officeDocument/2006/relationships/image" Target="../media/image75.png"/><Relationship Id="rId4" Type="http://schemas.openxmlformats.org/officeDocument/2006/relationships/image" Target="../media/image7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2.png"/><Relationship Id="rId3" Type="http://schemas.openxmlformats.org/officeDocument/2006/relationships/image" Target="../media/image77.png"/><Relationship Id="rId7" Type="http://schemas.openxmlformats.org/officeDocument/2006/relationships/image" Target="../media/image8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11" Type="http://schemas.openxmlformats.org/officeDocument/2006/relationships/image" Target="../media/image85.png"/><Relationship Id="rId5" Type="http://schemas.openxmlformats.org/officeDocument/2006/relationships/image" Target="../media/image79.png"/><Relationship Id="rId10" Type="http://schemas.openxmlformats.org/officeDocument/2006/relationships/image" Target="../media/image84.png"/><Relationship Id="rId4" Type="http://schemas.openxmlformats.org/officeDocument/2006/relationships/image" Target="../media/image78.png"/><Relationship Id="rId9" Type="http://schemas.openxmlformats.org/officeDocument/2006/relationships/image" Target="../media/image8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9.png"/><Relationship Id="rId5" Type="http://schemas.openxmlformats.org/officeDocument/2006/relationships/image" Target="../media/image88.png"/><Relationship Id="rId4" Type="http://schemas.openxmlformats.org/officeDocument/2006/relationships/image" Target="../media/image8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0.png"/><Relationship Id="rId7" Type="http://schemas.openxmlformats.org/officeDocument/2006/relationships/image" Target="../media/image11.png"/><Relationship Id="rId2" Type="http://schemas.openxmlformats.org/officeDocument/2006/relationships/image" Target="../media/image6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1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25.png"/><Relationship Id="rId7" Type="http://schemas.openxmlformats.org/officeDocument/2006/relationships/image" Target="../media/image29.png"/><Relationship Id="rId12" Type="http://schemas.openxmlformats.org/officeDocument/2006/relationships/image" Target="../media/image3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8.png"/><Relationship Id="rId11" Type="http://schemas.openxmlformats.org/officeDocument/2006/relationships/image" Target="../media/image33.png"/><Relationship Id="rId5" Type="http://schemas.openxmlformats.org/officeDocument/2006/relationships/image" Target="../media/image27.png"/><Relationship Id="rId10" Type="http://schemas.openxmlformats.org/officeDocument/2006/relationships/image" Target="../media/image32.png"/><Relationship Id="rId4" Type="http://schemas.openxmlformats.org/officeDocument/2006/relationships/image" Target="../media/image26.png"/><Relationship Id="rId9" Type="http://schemas.openxmlformats.org/officeDocument/2006/relationships/image" Target="../media/image3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70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2.png"/><Relationship Id="rId4" Type="http://schemas.openxmlformats.org/officeDocument/2006/relationships/image" Target="../media/image5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5"/>
          <p:cNvSpPr txBox="1"/>
          <p:nvPr/>
        </p:nvSpPr>
        <p:spPr>
          <a:xfrm>
            <a:off x="137311" y="191948"/>
            <a:ext cx="432949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b="1" dirty="0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Oscilaciones forzadas</a:t>
            </a:r>
            <a:endParaRPr sz="1800" b="1" dirty="0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Google Shape;114;p15"/>
              <p:cNvSpPr txBox="1"/>
              <p:nvPr/>
            </p:nvSpPr>
            <p:spPr>
              <a:xfrm>
                <a:off x="142614" y="942272"/>
                <a:ext cx="12192000" cy="830997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s-UY" sz="18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Supongamos que además del rozamiento y la fuerza restauradora, hay una fuerza externa </a:t>
                </a:r>
                <a14:m>
                  <m:oMath xmlns:m="http://schemas.openxmlformats.org/officeDocument/2006/math">
                    <m:r>
                      <a:rPr lang="es-AR" sz="18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𝑓</m:t>
                    </m:r>
                    <m:r>
                      <a:rPr lang="es-AR" sz="18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(</m:t>
                    </m:r>
                    <m:r>
                      <a:rPr lang="es-AR" sz="18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𝑡</m:t>
                    </m:r>
                    <m:r>
                      <a:rPr lang="es-AR" sz="1800" b="0" i="1" smtClean="0">
                        <a:solidFill>
                          <a:schemeClr val="dk1"/>
                        </a:solidFill>
                        <a:latin typeface="Cambria Math" panose="02040503050406030204" pitchFamily="18" charset="0"/>
                        <a:ea typeface="Calibri"/>
                        <a:cs typeface="Calibri"/>
                        <a:sym typeface="Calibri"/>
                      </a:rPr>
                      <m:t>)</m:t>
                    </m:r>
                  </m:oMath>
                </a14:m>
                <a:r>
                  <a:rPr lang="es-UY" sz="18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 actuando sobre la masa </a:t>
                </a:r>
                <a:r>
                  <a:rPr lang="es-UY" sz="1800" i="1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</a:t>
                </a:r>
                <a:r>
                  <a:rPr lang="es-UY" sz="1800" dirty="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. La ecuación de movimiento es ahora:</a:t>
                </a:r>
                <a:endParaRPr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mc:Choice>
        <mc:Fallback xmlns="">
          <p:sp>
            <p:nvSpPr>
              <p:cNvPr id="114" name="Google Shape;114;p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614" y="942272"/>
                <a:ext cx="12192000" cy="830997"/>
              </a:xfrm>
              <a:prstGeom prst="rect">
                <a:avLst/>
              </a:prstGeom>
              <a:blipFill>
                <a:blip r:embed="rId3"/>
                <a:stretch>
                  <a:fillRect l="-400" t="-44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8" name="Google Shape;118;p15"/>
          <p:cNvSpPr txBox="1"/>
          <p:nvPr/>
        </p:nvSpPr>
        <p:spPr>
          <a:xfrm>
            <a:off x="137311" y="2994677"/>
            <a:ext cx="121920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Solución general = Sol. Gral.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+ Sol.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No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5"/>
          <p:cNvSpPr txBox="1"/>
          <p:nvPr/>
        </p:nvSpPr>
        <p:spPr>
          <a:xfrm>
            <a:off x="5413655" y="3015470"/>
            <a:ext cx="292172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~ Sol.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No </a:t>
            </a:r>
            <a:r>
              <a:rPr lang="es-UY" sz="1800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Hom</a:t>
            </a: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2" name="Google Shape;122;p15"/>
          <p:cNvCxnSpPr/>
          <p:nvPr/>
        </p:nvCxnSpPr>
        <p:spPr>
          <a:xfrm rot="10800000" flipH="1">
            <a:off x="4942006" y="3315179"/>
            <a:ext cx="580571" cy="1016942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54A43A49-4B3F-4BC6-B8E0-41E4EEBA5834}"/>
                  </a:ext>
                </a:extLst>
              </p:cNvPr>
              <p:cNvSpPr txBox="1"/>
              <p:nvPr/>
            </p:nvSpPr>
            <p:spPr>
              <a:xfrm>
                <a:off x="254523" y="1790238"/>
                <a:ext cx="2965555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54A43A49-4B3F-4BC6-B8E0-41E4EEBA58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523" y="1790238"/>
                <a:ext cx="2965555" cy="64812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DF56DB6-8611-47B2-B57F-8F4498447345}"/>
                  </a:ext>
                </a:extLst>
              </p:cNvPr>
              <p:cNvSpPr txBox="1"/>
              <p:nvPr/>
            </p:nvSpPr>
            <p:spPr>
              <a:xfrm>
                <a:off x="3885192" y="1811031"/>
                <a:ext cx="3056927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1DF56DB6-8611-47B2-B57F-8F44984473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5192" y="1811031"/>
                <a:ext cx="3056927" cy="6481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92FF4CE-DA4B-4F01-8F92-A1691D4E2B1B}"/>
                  </a:ext>
                </a:extLst>
              </p:cNvPr>
              <p:cNvSpPr txBox="1"/>
              <p:nvPr/>
            </p:nvSpPr>
            <p:spPr>
              <a:xfrm>
                <a:off x="2720172" y="5253311"/>
                <a:ext cx="2708177" cy="3808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𝑟𝑡</m:t>
                          </m:r>
                        </m:sup>
                      </m:sSup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9" name="CuadroTexto 18">
                <a:extLst>
                  <a:ext uri="{FF2B5EF4-FFF2-40B4-BE49-F238E27FC236}">
                    <a16:creationId xmlns:a16="http://schemas.microsoft.com/office/drawing/2014/main" id="{D92FF4CE-DA4B-4F01-8F92-A1691D4E2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0172" y="5253311"/>
                <a:ext cx="2708177" cy="380810"/>
              </a:xfrm>
              <a:prstGeom prst="rect">
                <a:avLst/>
              </a:prstGeom>
              <a:blipFill>
                <a:blip r:embed="rId6"/>
                <a:stretch>
                  <a:fillRect b="-1451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E082832-53DB-4D68-8842-25846D32A59A}"/>
                  </a:ext>
                </a:extLst>
              </p:cNvPr>
              <p:cNvSpPr txBox="1"/>
              <p:nvPr/>
            </p:nvSpPr>
            <p:spPr>
              <a:xfrm>
                <a:off x="4577368" y="4310417"/>
                <a:ext cx="7899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AE082832-53DB-4D68-8842-25846D32A5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368" y="4310417"/>
                <a:ext cx="78996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upo 6">
            <a:extLst>
              <a:ext uri="{FF2B5EF4-FFF2-40B4-BE49-F238E27FC236}">
                <a16:creationId xmlns:a16="http://schemas.microsoft.com/office/drawing/2014/main" id="{81F87167-7297-457D-8EF9-CB6AFBA98EAF}"/>
              </a:ext>
            </a:extLst>
          </p:cNvPr>
          <p:cNvGrpSpPr/>
          <p:nvPr/>
        </p:nvGrpSpPr>
        <p:grpSpPr>
          <a:xfrm>
            <a:off x="8335380" y="1604560"/>
            <a:ext cx="2868917" cy="1191493"/>
            <a:chOff x="8335380" y="1604560"/>
            <a:chExt cx="2868917" cy="1191493"/>
          </a:xfrm>
        </p:grpSpPr>
        <p:grpSp>
          <p:nvGrpSpPr>
            <p:cNvPr id="12" name="Grupo 11">
              <a:extLst>
                <a:ext uri="{FF2B5EF4-FFF2-40B4-BE49-F238E27FC236}">
                  <a16:creationId xmlns:a16="http://schemas.microsoft.com/office/drawing/2014/main" id="{B62B40BB-9102-4F66-B525-77F6A62C4400}"/>
                </a:ext>
              </a:extLst>
            </p:cNvPr>
            <p:cNvGrpSpPr/>
            <p:nvPr/>
          </p:nvGrpSpPr>
          <p:grpSpPr>
            <a:xfrm>
              <a:off x="8335380" y="1604560"/>
              <a:ext cx="2868917" cy="1191493"/>
              <a:chOff x="4008580" y="969818"/>
              <a:chExt cx="2868917" cy="1191493"/>
            </a:xfrm>
          </p:grpSpPr>
          <p:grpSp>
            <p:nvGrpSpPr>
              <p:cNvPr id="13" name="Grupo 12">
                <a:extLst>
                  <a:ext uri="{FF2B5EF4-FFF2-40B4-BE49-F238E27FC236}">
                    <a16:creationId xmlns:a16="http://schemas.microsoft.com/office/drawing/2014/main" id="{4D9BB2ED-48B6-4B38-B1DB-F3E6A62F5242}"/>
                  </a:ext>
                </a:extLst>
              </p:cNvPr>
              <p:cNvGrpSpPr/>
              <p:nvPr/>
            </p:nvGrpSpPr>
            <p:grpSpPr>
              <a:xfrm>
                <a:off x="4008580" y="969818"/>
                <a:ext cx="2868917" cy="1191493"/>
                <a:chOff x="5467926" y="969818"/>
                <a:chExt cx="2868917" cy="1191493"/>
              </a:xfrm>
            </p:grpSpPr>
            <p:grpSp>
              <p:nvGrpSpPr>
                <p:cNvPr id="15" name="Grupo 14">
                  <a:extLst>
                    <a:ext uri="{FF2B5EF4-FFF2-40B4-BE49-F238E27FC236}">
                      <a16:creationId xmlns:a16="http://schemas.microsoft.com/office/drawing/2014/main" id="{1D0402E7-BB43-4C0B-AE10-29DAD2AE5B1B}"/>
                    </a:ext>
                  </a:extLst>
                </p:cNvPr>
                <p:cNvGrpSpPr/>
                <p:nvPr/>
              </p:nvGrpSpPr>
              <p:grpSpPr>
                <a:xfrm>
                  <a:off x="5467926" y="969818"/>
                  <a:ext cx="2868917" cy="1138038"/>
                  <a:chOff x="3047998" y="2004291"/>
                  <a:chExt cx="2868917" cy="1138038"/>
                </a:xfrm>
              </p:grpSpPr>
              <p:cxnSp>
                <p:nvCxnSpPr>
                  <p:cNvPr id="21" name="Conector recto 20">
                    <a:extLst>
                      <a:ext uri="{FF2B5EF4-FFF2-40B4-BE49-F238E27FC236}">
                        <a16:creationId xmlns:a16="http://schemas.microsoft.com/office/drawing/2014/main" id="{5B575462-C8C7-42D6-B77E-FE7EAEE7E2D8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3048000" y="2004291"/>
                    <a:ext cx="0" cy="81280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0">
                    <a:schemeClr val="dk1"/>
                  </a:fillRef>
                  <a:effectRef idx="0">
                    <a:schemeClr val="dk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2" name="Conector recto 21">
                    <a:extLst>
                      <a:ext uri="{FF2B5EF4-FFF2-40B4-BE49-F238E27FC236}">
                        <a16:creationId xmlns:a16="http://schemas.microsoft.com/office/drawing/2014/main" id="{81D3A872-2027-4D0A-87C2-737FD2D7693B}"/>
                      </a:ext>
                    </a:extLst>
                  </p:cNvPr>
                  <p:cNvCxnSpPr/>
                  <p:nvPr/>
                </p:nvCxnSpPr>
                <p:spPr>
                  <a:xfrm>
                    <a:off x="3048000" y="2817091"/>
                    <a:ext cx="2660073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  <a:headEnd type="none" w="med" len="med"/>
                    <a:tailEnd type="arrow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" name="Rectángulo 22">
                    <a:extLst>
                      <a:ext uri="{FF2B5EF4-FFF2-40B4-BE49-F238E27FC236}">
                        <a16:creationId xmlns:a16="http://schemas.microsoft.com/office/drawing/2014/main" id="{022F7A1E-EA29-42FB-A675-2906F13A17FA}"/>
                      </a:ext>
                    </a:extLst>
                  </p:cNvPr>
                  <p:cNvSpPr/>
                  <p:nvPr/>
                </p:nvSpPr>
                <p:spPr>
                  <a:xfrm>
                    <a:off x="4091709" y="2392218"/>
                    <a:ext cx="369454" cy="424873"/>
                  </a:xfrm>
                  <a:prstGeom prst="rect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s-UY"/>
                  </a:p>
                </p:txBody>
              </p:sp>
              <p:grpSp>
                <p:nvGrpSpPr>
                  <p:cNvPr id="24" name="Grupo 23">
                    <a:extLst>
                      <a:ext uri="{FF2B5EF4-FFF2-40B4-BE49-F238E27FC236}">
                        <a16:creationId xmlns:a16="http://schemas.microsoft.com/office/drawing/2014/main" id="{02C3E7B9-B4B0-4D08-9FE5-8E74601E1B7A}"/>
                      </a:ext>
                    </a:extLst>
                  </p:cNvPr>
                  <p:cNvGrpSpPr/>
                  <p:nvPr/>
                </p:nvGrpSpPr>
                <p:grpSpPr>
                  <a:xfrm>
                    <a:off x="3047998" y="2385288"/>
                    <a:ext cx="1043701" cy="438732"/>
                    <a:chOff x="5541818" y="1076032"/>
                    <a:chExt cx="2715490" cy="517000"/>
                  </a:xfrm>
                </p:grpSpPr>
                <p:cxnSp>
                  <p:nvCxnSpPr>
                    <p:cNvPr id="26" name="Conector recto 25">
                      <a:extLst>
                        <a:ext uri="{FF2B5EF4-FFF2-40B4-BE49-F238E27FC236}">
                          <a16:creationId xmlns:a16="http://schemas.microsoft.com/office/drawing/2014/main" id="{836DB729-E857-4370-8E8E-6C1858C76B82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541818" y="1339150"/>
                      <a:ext cx="3048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7" name="Conector recto 26">
                      <a:extLst>
                        <a:ext uri="{FF2B5EF4-FFF2-40B4-BE49-F238E27FC236}">
                          <a16:creationId xmlns:a16="http://schemas.microsoft.com/office/drawing/2014/main" id="{E84E195B-CF4F-4A16-A1E8-0A0C65EE7F7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5846618" y="1080655"/>
                      <a:ext cx="138546" cy="25849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8" name="Conector recto 27">
                      <a:extLst>
                        <a:ext uri="{FF2B5EF4-FFF2-40B4-BE49-F238E27FC236}">
                          <a16:creationId xmlns:a16="http://schemas.microsoft.com/office/drawing/2014/main" id="{A0EE2B14-6135-4466-82AC-6173482B6A17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5985164" y="1080655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9" name="Conector recto 28">
                      <a:extLst>
                        <a:ext uri="{FF2B5EF4-FFF2-40B4-BE49-F238E27FC236}">
                          <a16:creationId xmlns:a16="http://schemas.microsoft.com/office/drawing/2014/main" id="{4F4FFE90-7F46-4E0B-A2AB-91A3CF17B1AE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253019" y="1080654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0" name="Conector recto 29">
                      <a:extLst>
                        <a:ext uri="{FF2B5EF4-FFF2-40B4-BE49-F238E27FC236}">
                          <a16:creationId xmlns:a16="http://schemas.microsoft.com/office/drawing/2014/main" id="{A5F52204-4A02-413D-9508-5E9303A5571C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520874" y="1076033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1" name="Conector recto 30">
                      <a:extLst>
                        <a:ext uri="{FF2B5EF4-FFF2-40B4-BE49-F238E27FC236}">
                          <a16:creationId xmlns:a16="http://schemas.microsoft.com/office/drawing/2014/main" id="{AC8ABA7B-D8F1-4D68-9E44-359655C108A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6788731" y="1080653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2" name="Conector recto 31">
                      <a:extLst>
                        <a:ext uri="{FF2B5EF4-FFF2-40B4-BE49-F238E27FC236}">
                          <a16:creationId xmlns:a16="http://schemas.microsoft.com/office/drawing/2014/main" id="{3B8DB5FD-D889-4619-B079-228259CA7D9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047347" y="1076032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3" name="Conector recto 32">
                      <a:extLst>
                        <a:ext uri="{FF2B5EF4-FFF2-40B4-BE49-F238E27FC236}">
                          <a16:creationId xmlns:a16="http://schemas.microsoft.com/office/drawing/2014/main" id="{9C2711C4-0C76-486F-A443-9B7FFC293DE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305963" y="1094386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4" name="Conector recto 33">
                      <a:extLst>
                        <a:ext uri="{FF2B5EF4-FFF2-40B4-BE49-F238E27FC236}">
                          <a16:creationId xmlns:a16="http://schemas.microsoft.com/office/drawing/2014/main" id="{9AD029A9-D2EB-4784-982F-C028D5551B5D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564588" y="1103504"/>
                      <a:ext cx="258618" cy="489527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5" name="Conector recto 34">
                      <a:extLst>
                        <a:ext uri="{FF2B5EF4-FFF2-40B4-BE49-F238E27FC236}">
                          <a16:creationId xmlns:a16="http://schemas.microsoft.com/office/drawing/2014/main" id="{C60B1581-544A-4382-AFC4-79108BCCC52C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7832437" y="1348267"/>
                      <a:ext cx="120071" cy="244765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36" name="Conector recto 35">
                      <a:extLst>
                        <a:ext uri="{FF2B5EF4-FFF2-40B4-BE49-F238E27FC236}">
                          <a16:creationId xmlns:a16="http://schemas.microsoft.com/office/drawing/2014/main" id="{2ABCDB57-5AFD-444F-A940-01CC39B35544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7952508" y="1343763"/>
                      <a:ext cx="304800" cy="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25" name="CuadroTexto 24">
                        <a:extLst>
                          <a:ext uri="{FF2B5EF4-FFF2-40B4-BE49-F238E27FC236}">
                            <a16:creationId xmlns:a16="http://schemas.microsoft.com/office/drawing/2014/main" id="{F9107399-3046-4855-B4AF-5B1890959591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548930" y="2772997"/>
                        <a:ext cx="367985" cy="3693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centerGroup"/>
                            </m:oMathParaPr>
                            <m:oMath xmlns:m="http://schemas.openxmlformats.org/officeDocument/2006/math">
                              <m:r>
                                <a:rPr lang="es-AR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oMath>
                          </m:oMathPara>
                        </a14:m>
                        <a:endParaRPr lang="es-UY" dirty="0"/>
                      </a:p>
                    </p:txBody>
                  </p:sp>
                </mc:Choice>
                <mc:Fallback xmlns="">
                  <p:sp>
                    <p:nvSpPr>
                      <p:cNvPr id="31" name="CuadroTexto 30">
                        <a:extLst>
                          <a:ext uri="{FF2B5EF4-FFF2-40B4-BE49-F238E27FC236}">
                            <a16:creationId xmlns:a16="http://schemas.microsoft.com/office/drawing/2014/main" id="{02DBAE49-0C5C-4187-8696-E7EDC23A5CC3}"/>
                          </a:ext>
                        </a:extLst>
                      </p:cNvPr>
                      <p:cNvSpPr txBox="1"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5548930" y="2772997"/>
                        <a:ext cx="367985" cy="369332"/>
                      </a:xfrm>
                      <a:prstGeom prst="rect">
                        <a:avLst/>
                      </a:prstGeom>
                      <a:blipFill>
                        <a:blip r:embed="rId8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s-UY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" name="CuadroTexto 15">
                      <a:extLst>
                        <a:ext uri="{FF2B5EF4-FFF2-40B4-BE49-F238E27FC236}">
                          <a16:creationId xmlns:a16="http://schemas.microsoft.com/office/drawing/2014/main" id="{8CCE1E34-93EA-40C1-B57B-08B8FF7BB4AB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447727" y="1015825"/>
                      <a:ext cx="43550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r>
                              <a:rPr lang="es-AR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33" name="CuadroTexto 32">
                      <a:extLst>
                        <a:ext uri="{FF2B5EF4-FFF2-40B4-BE49-F238E27FC236}">
                          <a16:creationId xmlns:a16="http://schemas.microsoft.com/office/drawing/2014/main" id="{0A6A254A-3B53-4B94-B07D-FF416218C950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447727" y="1015825"/>
                      <a:ext cx="435504" cy="369332"/>
                    </a:xfrm>
                    <a:prstGeom prst="rect">
                      <a:avLst/>
                    </a:prstGeom>
                    <a:blipFill>
                      <a:blip r:embed="rId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7" name="CuadroTexto 16">
                      <a:extLst>
                        <a:ext uri="{FF2B5EF4-FFF2-40B4-BE49-F238E27FC236}">
                          <a16:creationId xmlns:a16="http://schemas.microsoft.com/office/drawing/2014/main" id="{68123795-F765-47DB-B27C-5A4DD2BBE061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6511627" y="1791979"/>
                      <a:ext cx="466089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s-AR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</m:oMath>
                        </m:oMathPara>
                      </a14:m>
                      <a:endParaRPr lang="es-UY" dirty="0"/>
                    </a:p>
                  </p:txBody>
                </p:sp>
              </mc:Choice>
              <mc:Fallback xmlns="">
                <p:sp>
                  <p:nvSpPr>
                    <p:cNvPr id="34" name="CuadroTexto 33">
                      <a:extLst>
                        <a:ext uri="{FF2B5EF4-FFF2-40B4-BE49-F238E27FC236}">
                          <a16:creationId xmlns:a16="http://schemas.microsoft.com/office/drawing/2014/main" id="{4BCAB7D9-4331-475A-8884-16BF301F9DAF}"/>
                        </a:ext>
                      </a:extLst>
                    </p:cNvPr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511627" y="1791979"/>
                      <a:ext cx="466089" cy="369332"/>
                    </a:xfrm>
                    <a:prstGeom prst="rect">
                      <a:avLst/>
                    </a:prstGeom>
                    <a:blipFill>
                      <a:blip r:embed="rId10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s-UY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0" name="Conector recto 19">
                  <a:extLst>
                    <a:ext uri="{FF2B5EF4-FFF2-40B4-BE49-F238E27FC236}">
                      <a16:creationId xmlns:a16="http://schemas.microsoft.com/office/drawing/2014/main" id="{F23E621F-C8A1-4EFD-8AD2-9198974D0AF0}"/>
                    </a:ext>
                  </a:extLst>
                </p:cNvPr>
                <p:cNvCxnSpPr/>
                <p:nvPr/>
              </p:nvCxnSpPr>
              <p:spPr>
                <a:xfrm flipV="1">
                  <a:off x="6714838" y="1681023"/>
                  <a:ext cx="0" cy="1939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" name="CuadroTexto 13">
                    <a:extLst>
                      <a:ext uri="{FF2B5EF4-FFF2-40B4-BE49-F238E27FC236}">
                        <a16:creationId xmlns:a16="http://schemas.microsoft.com/office/drawing/2014/main" id="{64FF3FDE-5747-4194-9F4D-B19A6368B5F8}"/>
                      </a:ext>
                    </a:extLst>
                  </p:cNvPr>
                  <p:cNvSpPr txBox="1"/>
                  <p:nvPr/>
                </p:nvSpPr>
                <p:spPr>
                  <a:xfrm>
                    <a:off x="4381331" y="978478"/>
                    <a:ext cx="367215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s-UY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𝓈</m:t>
                          </m:r>
                        </m:oMath>
                      </m:oMathPara>
                    </a14:m>
                    <a:endParaRPr lang="es-UY" dirty="0"/>
                  </a:p>
                </p:txBody>
              </p:sp>
            </mc:Choice>
            <mc:Fallback xmlns="">
              <p:sp>
                <p:nvSpPr>
                  <p:cNvPr id="38" name="CuadroTexto 37">
                    <a:extLst>
                      <a:ext uri="{FF2B5EF4-FFF2-40B4-BE49-F238E27FC236}">
                        <a16:creationId xmlns:a16="http://schemas.microsoft.com/office/drawing/2014/main" id="{9C4B2E73-C2F3-4103-8D3E-605C1E8283AB}"/>
                      </a:ext>
                    </a:extLst>
                  </p:cNvPr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81331" y="978478"/>
                    <a:ext cx="367215" cy="369332"/>
                  </a:xfrm>
                  <a:prstGeom prst="rect">
                    <a:avLst/>
                  </a:prstGeom>
                  <a:blipFill>
                    <a:blip r:embed="rId11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s-UY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5" name="Conector recto de flecha 4">
              <a:extLst>
                <a:ext uri="{FF2B5EF4-FFF2-40B4-BE49-F238E27FC236}">
                  <a16:creationId xmlns:a16="http://schemas.microsoft.com/office/drawing/2014/main" id="{AC939DA5-5A47-4A01-80DC-5790DD0992C4}"/>
                </a:ext>
              </a:extLst>
            </p:cNvPr>
            <p:cNvCxnSpPr>
              <a:endCxn id="23" idx="3"/>
            </p:cNvCxnSpPr>
            <p:nvPr/>
          </p:nvCxnSpPr>
          <p:spPr>
            <a:xfrm flipH="1">
              <a:off x="9748545" y="2193266"/>
              <a:ext cx="40412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7A1BAEA1-5476-49CF-9AAF-981C88FB22CD}"/>
                    </a:ext>
                  </a:extLst>
                </p:cNvPr>
                <p:cNvSpPr txBox="1"/>
                <p:nvPr/>
              </p:nvSpPr>
              <p:spPr>
                <a:xfrm>
                  <a:off x="9783609" y="1801398"/>
                  <a:ext cx="67153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6" name="CuadroTexto 5">
                  <a:extLst>
                    <a:ext uri="{FF2B5EF4-FFF2-40B4-BE49-F238E27FC236}">
                      <a16:creationId xmlns:a16="http://schemas.microsoft.com/office/drawing/2014/main" id="{7A1BAEA1-5476-49CF-9AAF-981C88FB22C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783609" y="1801398"/>
                  <a:ext cx="671530" cy="369332"/>
                </a:xfrm>
                <a:prstGeom prst="rect">
                  <a:avLst/>
                </a:prstGeom>
                <a:blipFill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E7B408E4-CB92-40D6-949D-116EFCDB012C}"/>
              </a:ext>
            </a:extLst>
          </p:cNvPr>
          <p:cNvSpPr txBox="1"/>
          <p:nvPr/>
        </p:nvSpPr>
        <p:spPr>
          <a:xfrm>
            <a:off x="254523" y="4625539"/>
            <a:ext cx="1965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Ecuación homogénea:</a:t>
            </a:r>
            <a:endParaRPr lang="es-UY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4A905A8-BDA6-4692-A8DC-33D433DFCAD6}"/>
                  </a:ext>
                </a:extLst>
              </p:cNvPr>
              <p:cNvSpPr txBox="1"/>
              <p:nvPr/>
            </p:nvSpPr>
            <p:spPr>
              <a:xfrm>
                <a:off x="208836" y="5088492"/>
                <a:ext cx="2497928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39" name="CuadroTexto 38">
                <a:extLst>
                  <a:ext uri="{FF2B5EF4-FFF2-40B4-BE49-F238E27FC236}">
                    <a16:creationId xmlns:a16="http://schemas.microsoft.com/office/drawing/2014/main" id="{24A905A8-BDA6-4692-A8DC-33D433DFCA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36" y="5088492"/>
                <a:ext cx="2497928" cy="64812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B857B9D-15BB-4BE8-A41B-C5965A4C68F1}"/>
                  </a:ext>
                </a:extLst>
              </p:cNvPr>
              <p:cNvSpPr txBox="1"/>
              <p:nvPr/>
            </p:nvSpPr>
            <p:spPr>
              <a:xfrm>
                <a:off x="2995460" y="5797406"/>
                <a:ext cx="158190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AR" dirty="0"/>
                  <a:t>Si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s-A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𝜏</m:t>
                    </m:r>
                  </m:oMath>
                </a14:m>
                <a:r>
                  <a:rPr lang="es-UY" dirty="0"/>
                  <a:t>, </a:t>
                </a:r>
                <a14:m>
                  <m:oMath xmlns:m="http://schemas.openxmlformats.org/officeDocument/2006/math">
                    <m:r>
                      <a:rPr lang="es-AR" b="0" i="1" smtClean="0">
                        <a:latin typeface="Cambria Math" panose="02040503050406030204" pitchFamily="18" charset="0"/>
                      </a:rPr>
                      <m:t>𝜉</m:t>
                    </m:r>
                    <m:d>
                      <m:dPr>
                        <m:ctrlPr>
                          <a:rPr lang="es-A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s-AR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s-AR" b="0" i="1" smtClean="0">
                        <a:latin typeface="Cambria Math" panose="02040503050406030204" pitchFamily="18" charset="0"/>
                      </a:rPr>
                      <m:t>→0</m:t>
                    </m:r>
                  </m:oMath>
                </a14:m>
                <a:endParaRPr lang="es-UY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5B857B9D-15BB-4BE8-A41B-C5965A4C68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5460" y="5797406"/>
                <a:ext cx="1581908" cy="307777"/>
              </a:xfrm>
              <a:prstGeom prst="rect">
                <a:avLst/>
              </a:prstGeom>
              <a:blipFill>
                <a:blip r:embed="rId14"/>
                <a:stretch>
                  <a:fillRect l="-1154" t="-3922" b="-19608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8" grpId="0"/>
      <p:bldP spid="19" grpId="0"/>
      <p:bldP spid="3" grpId="0"/>
      <p:bldP spid="4" grpId="0"/>
      <p:bldP spid="39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Google Shape;261;p24"/>
          <p:cNvSpPr txBox="1"/>
          <p:nvPr/>
        </p:nvSpPr>
        <p:spPr>
          <a:xfrm>
            <a:off x="754742" y="486228"/>
            <a:ext cx="4833258" cy="46166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017" t="-10664" r="-377" b="-3066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62" name="Google Shape;262;p24"/>
          <p:cNvSpPr txBox="1"/>
          <p:nvPr/>
        </p:nvSpPr>
        <p:spPr>
          <a:xfrm>
            <a:off x="754741" y="1400628"/>
            <a:ext cx="955040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solución es la suma de dos estados, uno transitorio y otro en régimen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3" name="Google Shape;263;p2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115240" y="1862293"/>
            <a:ext cx="3206774" cy="470042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5"/>
          <p:cNvSpPr txBox="1"/>
          <p:nvPr/>
        </p:nvSpPr>
        <p:spPr>
          <a:xfrm>
            <a:off x="464457" y="391886"/>
            <a:ext cx="580877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s-UY" sz="28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SERIE DE FOURIER</a:t>
            </a:r>
            <a:endParaRPr sz="28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Google Shape;269;p25"/>
          <p:cNvSpPr txBox="1"/>
          <p:nvPr/>
        </p:nvSpPr>
        <p:spPr>
          <a:xfrm>
            <a:off x="464457" y="1062884"/>
            <a:ext cx="4184031" cy="461665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182" t="-10524" b="-2894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0" name="Google Shape;270;p25"/>
          <p:cNvSpPr/>
          <p:nvPr/>
        </p:nvSpPr>
        <p:spPr>
          <a:xfrm>
            <a:off x="4878105" y="1235659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1" name="Google Shape;271;p25"/>
          <p:cNvSpPr txBox="1"/>
          <p:nvPr/>
        </p:nvSpPr>
        <p:spPr>
          <a:xfrm>
            <a:off x="6026484" y="1116472"/>
            <a:ext cx="2153154" cy="36933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4815" r="-4531" b="-3442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2" name="Google Shape;272;p25"/>
          <p:cNvSpPr txBox="1"/>
          <p:nvPr/>
        </p:nvSpPr>
        <p:spPr>
          <a:xfrm>
            <a:off x="464457" y="1524549"/>
            <a:ext cx="2432333" cy="61465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3758" b="-989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3" name="Google Shape;273;p25"/>
          <p:cNvSpPr txBox="1"/>
          <p:nvPr/>
        </p:nvSpPr>
        <p:spPr>
          <a:xfrm>
            <a:off x="464457" y="2241142"/>
            <a:ext cx="9120702" cy="36933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 l="-534" t="-9999" r="-467" b="-26666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4" name="Google Shape;274;p25"/>
          <p:cNvSpPr txBox="1"/>
          <p:nvPr/>
        </p:nvSpPr>
        <p:spPr>
          <a:xfrm>
            <a:off x="671931" y="2759679"/>
            <a:ext cx="5879366" cy="1175194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  <p:sp>
        <p:nvSpPr>
          <p:cNvPr id="275" name="Google Shape;275;p25"/>
          <p:cNvSpPr txBox="1"/>
          <p:nvPr/>
        </p:nvSpPr>
        <p:spPr>
          <a:xfrm>
            <a:off x="6943403" y="3162610"/>
            <a:ext cx="1428724" cy="369332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l="-2136" r="-4699" b="-9998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76" name="Google Shape;276;p25"/>
          <p:cNvSpPr txBox="1"/>
          <p:nvPr/>
        </p:nvSpPr>
        <p:spPr>
          <a:xfrm>
            <a:off x="1454681" y="3992366"/>
            <a:ext cx="3770263" cy="1175194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  <p:sp>
        <p:nvSpPr>
          <p:cNvPr id="277" name="Google Shape;277;p25"/>
          <p:cNvSpPr txBox="1"/>
          <p:nvPr/>
        </p:nvSpPr>
        <p:spPr>
          <a:xfrm>
            <a:off x="1454681" y="5225053"/>
            <a:ext cx="2499146" cy="1174809"/>
          </a:xfrm>
          <a:prstGeom prst="rect">
            <a:avLst/>
          </a:prstGeom>
          <a:blipFill rotWithShape="1">
            <a:blip r:embed="rId10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  <p:grpSp>
        <p:nvGrpSpPr>
          <p:cNvPr id="278" name="Google Shape;278;p25"/>
          <p:cNvGrpSpPr/>
          <p:nvPr/>
        </p:nvGrpSpPr>
        <p:grpSpPr>
          <a:xfrm>
            <a:off x="5432314" y="5391726"/>
            <a:ext cx="4230038" cy="698846"/>
            <a:chOff x="5432314" y="5391726"/>
            <a:chExt cx="4230038" cy="698846"/>
          </a:xfrm>
        </p:grpSpPr>
        <p:sp>
          <p:nvSpPr>
            <p:cNvPr id="279" name="Google Shape;279;p25"/>
            <p:cNvSpPr txBox="1"/>
            <p:nvPr/>
          </p:nvSpPr>
          <p:spPr>
            <a:xfrm>
              <a:off x="8372127" y="5579322"/>
              <a:ext cx="1290225" cy="369332"/>
            </a:xfrm>
            <a:prstGeom prst="rect">
              <a:avLst/>
            </a:prstGeom>
            <a:blipFill rotWithShape="1">
              <a:blip r:embed="rId11">
                <a:alphaModFix/>
              </a:blip>
              <a:stretch>
                <a:fillRect l="-4716" r="-471" b="-9834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280" name="Google Shape;280;p25"/>
            <p:cNvSpPr txBox="1"/>
            <p:nvPr/>
          </p:nvSpPr>
          <p:spPr>
            <a:xfrm>
              <a:off x="5432314" y="5391726"/>
              <a:ext cx="1924951" cy="698846"/>
            </a:xfrm>
            <a:prstGeom prst="rect">
              <a:avLst/>
            </a:prstGeom>
            <a:blipFill rotWithShape="1">
              <a:blip r:embed="rId12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 dirty="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 dirty="0"/>
            </a:p>
          </p:txBody>
        </p:sp>
      </p:grpSp>
      <p:grpSp>
        <p:nvGrpSpPr>
          <p:cNvPr id="281" name="Google Shape;281;p25"/>
          <p:cNvGrpSpPr/>
          <p:nvPr/>
        </p:nvGrpSpPr>
        <p:grpSpPr>
          <a:xfrm>
            <a:off x="5432314" y="4380234"/>
            <a:ext cx="5388742" cy="401098"/>
            <a:chOff x="5432314" y="4380234"/>
            <a:chExt cx="5388742" cy="401098"/>
          </a:xfrm>
        </p:grpSpPr>
        <p:sp>
          <p:nvSpPr>
            <p:cNvPr id="282" name="Google Shape;282;p25"/>
            <p:cNvSpPr txBox="1"/>
            <p:nvPr/>
          </p:nvSpPr>
          <p:spPr>
            <a:xfrm>
              <a:off x="5432314" y="4398214"/>
              <a:ext cx="2478564" cy="383118"/>
            </a:xfrm>
            <a:prstGeom prst="rect">
              <a:avLst/>
            </a:prstGeom>
            <a:blipFill rotWithShape="1">
              <a:blip r:embed="rId13">
                <a:alphaModFix/>
              </a:blip>
              <a:stretch>
                <a:fillRect l="-2210" t="-6347" r="-489" b="-9523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283" name="Google Shape;283;p25"/>
            <p:cNvSpPr txBox="1"/>
            <p:nvPr/>
          </p:nvSpPr>
          <p:spPr>
            <a:xfrm>
              <a:off x="8302610" y="4380234"/>
              <a:ext cx="2518446" cy="369332"/>
            </a:xfrm>
            <a:prstGeom prst="rect">
              <a:avLst/>
            </a:prstGeom>
            <a:blipFill rotWithShape="1">
              <a:blip r:embed="rId14">
                <a:alphaModFix/>
              </a:blip>
              <a:stretch>
                <a:fillRect l="-3631" t="-1664" r="-3872" b="-3499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26"/>
          <p:cNvSpPr txBox="1"/>
          <p:nvPr/>
        </p:nvSpPr>
        <p:spPr>
          <a:xfrm>
            <a:off x="493486" y="135185"/>
            <a:ext cx="4485074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Determinación de los coeficientes: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9" name="Google Shape;289;p26"/>
          <p:cNvSpPr txBox="1"/>
          <p:nvPr/>
        </p:nvSpPr>
        <p:spPr>
          <a:xfrm>
            <a:off x="645515" y="648685"/>
            <a:ext cx="4181016" cy="369332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1311" t="-8196" b="-2458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90" name="Google Shape;290;p26"/>
          <p:cNvSpPr txBox="1"/>
          <p:nvPr/>
        </p:nvSpPr>
        <p:spPr>
          <a:xfrm>
            <a:off x="645515" y="1117944"/>
            <a:ext cx="4685257" cy="36933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1171" t="-8196" b="-2458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91" name="Google Shape;291;p26"/>
          <p:cNvSpPr txBox="1"/>
          <p:nvPr/>
        </p:nvSpPr>
        <p:spPr>
          <a:xfrm>
            <a:off x="493486" y="1784156"/>
            <a:ext cx="1036937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hallar los coeficientes en un caso genérico, utilizaremos la ortogonalidad de las funciones seno y coseno: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92" name="Google Shape;292;p26"/>
          <p:cNvSpPr txBox="1"/>
          <p:nvPr/>
        </p:nvSpPr>
        <p:spPr>
          <a:xfrm>
            <a:off x="645515" y="2341709"/>
            <a:ext cx="10019345" cy="1007327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93" name="Google Shape;293;p26"/>
          <p:cNvSpPr/>
          <p:nvPr/>
        </p:nvSpPr>
        <p:spPr>
          <a:xfrm>
            <a:off x="645515" y="3803364"/>
            <a:ext cx="5405006" cy="847861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94" name="Google Shape;294;p26"/>
          <p:cNvSpPr/>
          <p:nvPr/>
        </p:nvSpPr>
        <p:spPr>
          <a:xfrm>
            <a:off x="645515" y="4913706"/>
            <a:ext cx="7128042" cy="847861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295" name="Google Shape;295;p26"/>
          <p:cNvGrpSpPr/>
          <p:nvPr/>
        </p:nvGrpSpPr>
        <p:grpSpPr>
          <a:xfrm>
            <a:off x="1476227" y="5761568"/>
            <a:ext cx="2989945" cy="804461"/>
            <a:chOff x="1476227" y="5761568"/>
            <a:chExt cx="2989945" cy="804461"/>
          </a:xfrm>
        </p:grpSpPr>
        <p:sp>
          <p:nvSpPr>
            <p:cNvPr id="296" name="Google Shape;296;p26"/>
            <p:cNvSpPr/>
            <p:nvPr/>
          </p:nvSpPr>
          <p:spPr>
            <a:xfrm rot="5400000">
              <a:off x="2904426" y="4333368"/>
              <a:ext cx="133546" cy="2989945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7" name="Google Shape;297;p26"/>
            <p:cNvSpPr txBox="1"/>
            <p:nvPr/>
          </p:nvSpPr>
          <p:spPr>
            <a:xfrm>
              <a:off x="2456202" y="5956952"/>
              <a:ext cx="1063881" cy="609077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grpSp>
        <p:nvGrpSpPr>
          <p:cNvPr id="298" name="Google Shape;298;p26"/>
          <p:cNvGrpSpPr/>
          <p:nvPr/>
        </p:nvGrpSpPr>
        <p:grpSpPr>
          <a:xfrm>
            <a:off x="4624892" y="5762188"/>
            <a:ext cx="2989945" cy="658702"/>
            <a:chOff x="4624892" y="5762188"/>
            <a:chExt cx="2989945" cy="658702"/>
          </a:xfrm>
        </p:grpSpPr>
        <p:sp>
          <p:nvSpPr>
            <p:cNvPr id="299" name="Google Shape;299;p26"/>
            <p:cNvSpPr/>
            <p:nvPr/>
          </p:nvSpPr>
          <p:spPr>
            <a:xfrm rot="5400000">
              <a:off x="6053091" y="4333988"/>
              <a:ext cx="133546" cy="2989945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00" name="Google Shape;300;p26"/>
            <p:cNvSpPr txBox="1"/>
            <p:nvPr/>
          </p:nvSpPr>
          <p:spPr>
            <a:xfrm>
              <a:off x="5977951" y="6051557"/>
              <a:ext cx="301686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27"/>
          <p:cNvSpPr/>
          <p:nvPr/>
        </p:nvSpPr>
        <p:spPr>
          <a:xfrm>
            <a:off x="393191" y="393831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6" name="Google Shape;306;p27"/>
          <p:cNvSpPr/>
          <p:nvPr/>
        </p:nvSpPr>
        <p:spPr>
          <a:xfrm>
            <a:off x="1690544" y="94972"/>
            <a:ext cx="4810099" cy="84786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07" name="Google Shape;307;p27"/>
          <p:cNvSpPr/>
          <p:nvPr/>
        </p:nvSpPr>
        <p:spPr>
          <a:xfrm>
            <a:off x="393191" y="1518689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8" name="Google Shape;308;p27"/>
          <p:cNvSpPr/>
          <p:nvPr/>
        </p:nvSpPr>
        <p:spPr>
          <a:xfrm>
            <a:off x="1690544" y="1263785"/>
            <a:ext cx="3193438" cy="75995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09" name="Google Shape;309;p27"/>
          <p:cNvSpPr txBox="1"/>
          <p:nvPr/>
        </p:nvSpPr>
        <p:spPr>
          <a:xfrm>
            <a:off x="5391614" y="1387088"/>
            <a:ext cx="4272323" cy="513346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1140" t="-94041" b="-14880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10" name="Google Shape;310;p27"/>
          <p:cNvSpPr txBox="1"/>
          <p:nvPr/>
        </p:nvSpPr>
        <p:spPr>
          <a:xfrm>
            <a:off x="393191" y="2458881"/>
            <a:ext cx="161204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Análogamente: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1" name="Google Shape;311;p27"/>
          <p:cNvSpPr/>
          <p:nvPr/>
        </p:nvSpPr>
        <p:spPr>
          <a:xfrm>
            <a:off x="2005235" y="2263571"/>
            <a:ext cx="3152466" cy="759952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28"/>
          <p:cNvSpPr txBox="1"/>
          <p:nvPr/>
        </p:nvSpPr>
        <p:spPr>
          <a:xfrm>
            <a:off x="4746171" y="246743"/>
            <a:ext cx="1396536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800" b="1">
                <a:solidFill>
                  <a:srgbClr val="00B0F0"/>
                </a:solidFill>
                <a:latin typeface="Calibri"/>
                <a:ea typeface="Calibri"/>
                <a:cs typeface="Calibri"/>
                <a:sym typeface="Calibri"/>
              </a:rPr>
              <a:t>Ejemplo</a:t>
            </a:r>
            <a:endParaRPr sz="2800" b="1">
              <a:solidFill>
                <a:srgbClr val="00B0F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7" name="Google Shape;317;p28"/>
          <p:cNvSpPr txBox="1"/>
          <p:nvPr/>
        </p:nvSpPr>
        <p:spPr>
          <a:xfrm>
            <a:off x="522514" y="972457"/>
            <a:ext cx="179626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Señal “cuadrada”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8" name="Google Shape;318;p28"/>
          <p:cNvSpPr txBox="1"/>
          <p:nvPr/>
        </p:nvSpPr>
        <p:spPr>
          <a:xfrm>
            <a:off x="402867" y="3286214"/>
            <a:ext cx="5041572" cy="1007327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19" name="Google Shape;319;p28"/>
          <p:cNvSpPr/>
          <p:nvPr/>
        </p:nvSpPr>
        <p:spPr>
          <a:xfrm>
            <a:off x="5881988" y="3605211"/>
            <a:ext cx="4023730" cy="46166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b="-17102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20" name="Google Shape;320;p28"/>
          <p:cNvSpPr/>
          <p:nvPr/>
        </p:nvSpPr>
        <p:spPr>
          <a:xfrm>
            <a:off x="402867" y="5020354"/>
            <a:ext cx="9977540" cy="982513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321" name="Google Shape;321;p28"/>
          <p:cNvGrpSpPr/>
          <p:nvPr/>
        </p:nvGrpSpPr>
        <p:grpSpPr>
          <a:xfrm>
            <a:off x="3356491" y="769963"/>
            <a:ext cx="5500387" cy="2835248"/>
            <a:chOff x="3356491" y="769963"/>
            <a:chExt cx="5500387" cy="2835248"/>
          </a:xfrm>
        </p:grpSpPr>
        <p:grpSp>
          <p:nvGrpSpPr>
            <p:cNvPr id="322" name="Google Shape;322;p28"/>
            <p:cNvGrpSpPr/>
            <p:nvPr/>
          </p:nvGrpSpPr>
          <p:grpSpPr>
            <a:xfrm>
              <a:off x="3428535" y="769963"/>
              <a:ext cx="5428343" cy="2835248"/>
              <a:chOff x="3428535" y="769963"/>
              <a:chExt cx="5428343" cy="2835248"/>
            </a:xfrm>
          </p:grpSpPr>
          <p:cxnSp>
            <p:nvCxnSpPr>
              <p:cNvPr id="323" name="Google Shape;323;p28"/>
              <p:cNvCxnSpPr/>
              <p:nvPr/>
            </p:nvCxnSpPr>
            <p:spPr>
              <a:xfrm>
                <a:off x="3428535" y="2002971"/>
                <a:ext cx="5428343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324" name="Google Shape;324;p28"/>
              <p:cNvCxnSpPr/>
              <p:nvPr/>
            </p:nvCxnSpPr>
            <p:spPr>
              <a:xfrm rot="10800000" flipH="1">
                <a:off x="5602514" y="769963"/>
                <a:ext cx="14515" cy="283524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325" name="Google Shape;325;p28"/>
              <p:cNvCxnSpPr/>
              <p:nvPr/>
            </p:nvCxnSpPr>
            <p:spPr>
              <a:xfrm>
                <a:off x="5602514" y="1161143"/>
                <a:ext cx="1001486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26" name="Google Shape;326;p28"/>
              <p:cNvCxnSpPr/>
              <p:nvPr/>
            </p:nvCxnSpPr>
            <p:spPr>
              <a:xfrm>
                <a:off x="4601028" y="2881085"/>
                <a:ext cx="1001486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27" name="Google Shape;327;p28"/>
              <p:cNvCxnSpPr/>
              <p:nvPr/>
            </p:nvCxnSpPr>
            <p:spPr>
              <a:xfrm>
                <a:off x="6604000" y="1161143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28" name="Google Shape;328;p28"/>
              <p:cNvCxnSpPr/>
              <p:nvPr/>
            </p:nvCxnSpPr>
            <p:spPr>
              <a:xfrm>
                <a:off x="4601028" y="2002971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29" name="Google Shape;329;p28"/>
              <p:cNvCxnSpPr/>
              <p:nvPr/>
            </p:nvCxnSpPr>
            <p:spPr>
              <a:xfrm>
                <a:off x="6604000" y="2002971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0" name="Google Shape;330;p28"/>
              <p:cNvCxnSpPr/>
              <p:nvPr/>
            </p:nvCxnSpPr>
            <p:spPr>
              <a:xfrm>
                <a:off x="6604000" y="2895599"/>
                <a:ext cx="1001486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1" name="Google Shape;331;p28"/>
              <p:cNvCxnSpPr/>
              <p:nvPr/>
            </p:nvCxnSpPr>
            <p:spPr>
              <a:xfrm>
                <a:off x="7605486" y="1211943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2" name="Google Shape;332;p28"/>
              <p:cNvCxnSpPr/>
              <p:nvPr/>
            </p:nvCxnSpPr>
            <p:spPr>
              <a:xfrm>
                <a:off x="7605486" y="2053771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3" name="Google Shape;333;p28"/>
              <p:cNvCxnSpPr/>
              <p:nvPr/>
            </p:nvCxnSpPr>
            <p:spPr>
              <a:xfrm>
                <a:off x="4601028" y="1161143"/>
                <a:ext cx="0" cy="84182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1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334" name="Google Shape;334;p28"/>
              <p:cNvCxnSpPr/>
              <p:nvPr/>
            </p:nvCxnSpPr>
            <p:spPr>
              <a:xfrm>
                <a:off x="3599542" y="1161143"/>
                <a:ext cx="1001486" cy="0"/>
              </a:xfrm>
              <a:prstGeom prst="straightConnector1">
                <a:avLst/>
              </a:prstGeom>
              <a:noFill/>
              <a:ln w="381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sp>
          <p:nvSpPr>
            <p:cNvPr id="335" name="Google Shape;335;p28"/>
            <p:cNvSpPr txBox="1"/>
            <p:nvPr/>
          </p:nvSpPr>
          <p:spPr>
            <a:xfrm>
              <a:off x="5315085" y="986358"/>
              <a:ext cx="186781" cy="276999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l="-19354" r="-1290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36" name="Google Shape;336;p28"/>
            <p:cNvSpPr txBox="1"/>
            <p:nvPr/>
          </p:nvSpPr>
          <p:spPr>
            <a:xfrm>
              <a:off x="5760589" y="2737043"/>
              <a:ext cx="359907" cy="276999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l="-5083" r="-8473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37" name="Google Shape;337;p28"/>
            <p:cNvSpPr txBox="1"/>
            <p:nvPr/>
          </p:nvSpPr>
          <p:spPr>
            <a:xfrm>
              <a:off x="6402703" y="2053771"/>
              <a:ext cx="437877" cy="276999"/>
            </a:xfrm>
            <a:prstGeom prst="rect">
              <a:avLst/>
            </a:prstGeom>
            <a:blipFill rotWithShape="1">
              <a:blip r:embed="rId8">
                <a:alphaModFix/>
              </a:blip>
              <a:stretch>
                <a:fillRect l="-11109" t="-2220" r="-13887" b="-35552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38" name="Google Shape;338;p28"/>
            <p:cNvSpPr txBox="1"/>
            <p:nvPr/>
          </p:nvSpPr>
          <p:spPr>
            <a:xfrm>
              <a:off x="4240075" y="2015772"/>
              <a:ext cx="611001" cy="276999"/>
            </a:xfrm>
            <a:prstGeom prst="rect">
              <a:avLst/>
            </a:prstGeom>
            <a:blipFill rotWithShape="1">
              <a:blip r:embed="rId9">
                <a:alphaModFix/>
              </a:blip>
              <a:stretch>
                <a:fillRect l="-1999" t="-4442" r="-8999" b="-35555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39" name="Google Shape;339;p28"/>
            <p:cNvSpPr txBox="1"/>
            <p:nvPr/>
          </p:nvSpPr>
          <p:spPr>
            <a:xfrm>
              <a:off x="7539172" y="2062616"/>
              <a:ext cx="195823" cy="276999"/>
            </a:xfrm>
            <a:prstGeom prst="rect">
              <a:avLst/>
            </a:prstGeom>
            <a:blipFill rotWithShape="1">
              <a:blip r:embed="rId10">
                <a:alphaModFix/>
              </a:blip>
              <a:stretch>
                <a:fillRect l="-31247" r="-24999" b="-652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340" name="Google Shape;340;p28"/>
            <p:cNvSpPr txBox="1"/>
            <p:nvPr/>
          </p:nvSpPr>
          <p:spPr>
            <a:xfrm>
              <a:off x="3356491" y="2002295"/>
              <a:ext cx="368947" cy="276999"/>
            </a:xfrm>
            <a:prstGeom prst="rect">
              <a:avLst/>
            </a:prstGeom>
            <a:blipFill rotWithShape="1">
              <a:blip r:embed="rId11">
                <a:alphaModFix/>
              </a:blip>
              <a:stretch>
                <a:fillRect l="-3332" r="-14998" b="-6520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29"/>
          <p:cNvSpPr/>
          <p:nvPr/>
        </p:nvSpPr>
        <p:spPr>
          <a:xfrm>
            <a:off x="804417" y="337171"/>
            <a:ext cx="6098914" cy="72628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46" name="Google Shape;346;p29"/>
          <p:cNvSpPr/>
          <p:nvPr/>
        </p:nvSpPr>
        <p:spPr>
          <a:xfrm>
            <a:off x="804417" y="1385460"/>
            <a:ext cx="6129242" cy="748795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47" name="Google Shape;347;p29"/>
          <p:cNvSpPr/>
          <p:nvPr/>
        </p:nvSpPr>
        <p:spPr>
          <a:xfrm>
            <a:off x="625420" y="2905668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49" name="Google Shape;349;p29"/>
          <p:cNvGrpSpPr/>
          <p:nvPr/>
        </p:nvGrpSpPr>
        <p:grpSpPr>
          <a:xfrm>
            <a:off x="8482375" y="2448385"/>
            <a:ext cx="1339597" cy="1076760"/>
            <a:chOff x="8482375" y="2448385"/>
            <a:chExt cx="1339597" cy="1076760"/>
          </a:xfrm>
        </p:grpSpPr>
        <p:sp>
          <p:nvSpPr>
            <p:cNvPr id="350" name="Google Shape;350;p29"/>
            <p:cNvSpPr txBox="1"/>
            <p:nvPr/>
          </p:nvSpPr>
          <p:spPr>
            <a:xfrm>
              <a:off x="8482375" y="2448385"/>
              <a:ext cx="11208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 </a:t>
              </a:r>
              <a:r>
                <a:rPr lang="es-UY" sz="1800" i="1" dirty="0">
                  <a:solidFill>
                    <a:schemeClr val="dk1"/>
                  </a:solidFill>
                  <a:latin typeface="Times New Roman" panose="02020603050405020304" pitchFamily="18" charset="0"/>
                  <a:ea typeface="Calibri"/>
                  <a:cs typeface="Times New Roman" panose="02020603050405020304" pitchFamily="18" charset="0"/>
                  <a:sym typeface="Calibri"/>
                </a:rPr>
                <a:t>n</a:t>
              </a:r>
              <a:r>
                <a:rPr lang="es-UY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impar</a:t>
              </a: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1" name="Google Shape;351;p29"/>
            <p:cNvSpPr txBox="1"/>
            <p:nvPr/>
          </p:nvSpPr>
          <p:spPr>
            <a:xfrm>
              <a:off x="8482375" y="3155813"/>
              <a:ext cx="133959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En otro caso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52" name="Google Shape;352;p29"/>
          <p:cNvSpPr txBox="1"/>
          <p:nvPr/>
        </p:nvSpPr>
        <p:spPr>
          <a:xfrm>
            <a:off x="1921157" y="4604485"/>
            <a:ext cx="2667269" cy="938334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353" name="Google Shape;353;p29"/>
          <p:cNvSpPr/>
          <p:nvPr/>
        </p:nvSpPr>
        <p:spPr>
          <a:xfrm>
            <a:off x="625420" y="4948580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4" name="Google Shape;354;p29"/>
          <p:cNvSpPr txBox="1"/>
          <p:nvPr/>
        </p:nvSpPr>
        <p:spPr>
          <a:xfrm>
            <a:off x="5111183" y="4750486"/>
            <a:ext cx="6373411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¿Cuántos términos son necesarios para representar la función con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buena aproximación?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1C255737-BCAF-4065-98DE-1C3BD024E9F3}"/>
                  </a:ext>
                </a:extLst>
              </p:cNvPr>
              <p:cNvSpPr txBox="1"/>
              <p:nvPr/>
            </p:nvSpPr>
            <p:spPr>
              <a:xfrm>
                <a:off x="1556739" y="2456255"/>
                <a:ext cx="6784037" cy="1117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𝑇𝑛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𝜋</m:t>
                          </m:r>
                        </m:den>
                      </m:f>
                      <m:d>
                        <m:dPr>
                          <m:begChr m:val="["/>
                          <m:endChr m:val="]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func>
                            <m:func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</m:d>
                            </m:e>
                          </m:func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num>
                                <m:den>
                                  <m:eqArr>
                                    <m:eqArr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eqArr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e>
                                    <m:e/>
                                  </m:eqArr>
                                </m:den>
                              </m:f>
                            </m:e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1C255737-BCAF-4065-98DE-1C3BD024E9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6739" y="2456255"/>
                <a:ext cx="6784037" cy="11179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9" name="Google Shape;359;p30"/>
          <p:cNvPicPr preferRelativeResize="0"/>
          <p:nvPr/>
        </p:nvPicPr>
        <p:blipFill rotWithShape="1">
          <a:blip r:embed="rId3">
            <a:alphaModFix/>
          </a:blip>
          <a:srcRect l="9813" r="7935"/>
          <a:stretch/>
        </p:blipFill>
        <p:spPr>
          <a:xfrm>
            <a:off x="329470" y="224971"/>
            <a:ext cx="11397549" cy="663302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316FC8E-D4FF-4E19-9AF3-0ED3722A7366}"/>
              </a:ext>
            </a:extLst>
          </p:cNvPr>
          <p:cNvSpPr txBox="1"/>
          <p:nvPr/>
        </p:nvSpPr>
        <p:spPr>
          <a:xfrm>
            <a:off x="791852" y="575035"/>
            <a:ext cx="1061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Supongo 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84AD572-0842-45F3-916B-6B40FC5FEE94}"/>
                  </a:ext>
                </a:extLst>
              </p:cNvPr>
              <p:cNvSpPr txBox="1"/>
              <p:nvPr/>
            </p:nvSpPr>
            <p:spPr>
              <a:xfrm>
                <a:off x="2130457" y="557209"/>
                <a:ext cx="3427990" cy="4049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s-AR" sz="18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𝑅𝑒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584AD572-0842-45F3-916B-6B40FC5FEE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0457" y="557209"/>
                <a:ext cx="3427990" cy="404983"/>
              </a:xfrm>
              <a:prstGeom prst="rect">
                <a:avLst/>
              </a:prstGeom>
              <a:blipFill>
                <a:blip r:embed="rId2"/>
                <a:stretch>
                  <a:fillRect b="-895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7CBF811-EBF4-46D1-BF23-F4D2B20AF739}"/>
                  </a:ext>
                </a:extLst>
              </p:cNvPr>
              <p:cNvSpPr txBox="1"/>
              <p:nvPr/>
            </p:nvSpPr>
            <p:spPr>
              <a:xfrm>
                <a:off x="791852" y="1385741"/>
                <a:ext cx="3266856" cy="6481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𝑚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𝓈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6" name="CuadroTexto 5">
                <a:extLst>
                  <a:ext uri="{FF2B5EF4-FFF2-40B4-BE49-F238E27FC236}">
                    <a16:creationId xmlns:a16="http://schemas.microsoft.com/office/drawing/2014/main" id="{77CBF811-EBF4-46D1-BF23-F4D2B20AF7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852" y="1385741"/>
                <a:ext cx="3266856" cy="64812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upo 9">
            <a:extLst>
              <a:ext uri="{FF2B5EF4-FFF2-40B4-BE49-F238E27FC236}">
                <a16:creationId xmlns:a16="http://schemas.microsoft.com/office/drawing/2014/main" id="{8A88E29B-0793-4D52-B4C5-07D78F143C90}"/>
              </a:ext>
            </a:extLst>
          </p:cNvPr>
          <p:cNvGrpSpPr/>
          <p:nvPr/>
        </p:nvGrpSpPr>
        <p:grpSpPr>
          <a:xfrm>
            <a:off x="4845378" y="1520681"/>
            <a:ext cx="3765555" cy="378245"/>
            <a:chOff x="4986780" y="1630894"/>
            <a:chExt cx="3765555" cy="378245"/>
          </a:xfrm>
        </p:grpSpPr>
        <p:sp>
          <p:nvSpPr>
            <p:cNvPr id="7" name="CuadroTexto 6">
              <a:extLst>
                <a:ext uri="{FF2B5EF4-FFF2-40B4-BE49-F238E27FC236}">
                  <a16:creationId xmlns:a16="http://schemas.microsoft.com/office/drawing/2014/main" id="{54F44A00-E9B6-4E7A-9D25-1E60F0CFCCBD}"/>
                </a:ext>
              </a:extLst>
            </p:cNvPr>
            <p:cNvSpPr txBox="1"/>
            <p:nvPr/>
          </p:nvSpPr>
          <p:spPr>
            <a:xfrm>
              <a:off x="4986780" y="1639807"/>
              <a:ext cx="15392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AR" sz="1800" dirty="0">
                  <a:latin typeface="Calibri" panose="020F0502020204030204" pitchFamily="34" charset="0"/>
                  <a:cs typeface="Calibri" panose="020F0502020204030204" pitchFamily="34" charset="0"/>
                </a:rPr>
                <a:t>Sol particular: </a:t>
              </a:r>
              <a:endParaRPr lang="es-UY" sz="180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9258CE8D-E38F-4280-AB0C-453060B9D406}"/>
                    </a:ext>
                  </a:extLst>
                </p:cNvPr>
                <p:cNvSpPr txBox="1"/>
                <p:nvPr/>
              </p:nvSpPr>
              <p:spPr>
                <a:xfrm>
                  <a:off x="6872140" y="1630894"/>
                  <a:ext cx="1880195" cy="37824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𝜉</m:t>
                        </m:r>
                        <m:d>
                          <m:d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</m:d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sup>
                        </m:sSup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8" name="CuadroTexto 7">
                  <a:extLst>
                    <a:ext uri="{FF2B5EF4-FFF2-40B4-BE49-F238E27FC236}">
                      <a16:creationId xmlns:a16="http://schemas.microsoft.com/office/drawing/2014/main" id="{9258CE8D-E38F-4280-AB0C-453060B9D406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2140" y="1630894"/>
                  <a:ext cx="1880195" cy="378245"/>
                </a:xfrm>
                <a:prstGeom prst="rect">
                  <a:avLst/>
                </a:prstGeom>
                <a:blipFill>
                  <a:blip r:embed="rId4"/>
                  <a:stretch>
                    <a:fillRect b="-14286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8DCBB4C-B3F0-4949-851B-5AA64A68544D}"/>
                  </a:ext>
                </a:extLst>
              </p:cNvPr>
              <p:cNvSpPr txBox="1"/>
              <p:nvPr/>
            </p:nvSpPr>
            <p:spPr>
              <a:xfrm>
                <a:off x="725036" y="2522359"/>
                <a:ext cx="4261744" cy="378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78DCBB4C-B3F0-4949-851B-5AA64A6854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36" y="2522359"/>
                <a:ext cx="4261744" cy="378245"/>
              </a:xfrm>
              <a:prstGeom prst="rect">
                <a:avLst/>
              </a:prstGeom>
              <a:blipFill>
                <a:blip r:embed="rId5"/>
                <a:stretch>
                  <a:fillRect b="-1613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4" name="Grupo 13">
            <a:extLst>
              <a:ext uri="{FF2B5EF4-FFF2-40B4-BE49-F238E27FC236}">
                <a16:creationId xmlns:a16="http://schemas.microsoft.com/office/drawing/2014/main" id="{77E42526-64C2-4BF7-8334-F1CAF9F4C8E3}"/>
              </a:ext>
            </a:extLst>
          </p:cNvPr>
          <p:cNvGrpSpPr/>
          <p:nvPr/>
        </p:nvGrpSpPr>
        <p:grpSpPr>
          <a:xfrm>
            <a:off x="3601039" y="2537085"/>
            <a:ext cx="1076228" cy="363519"/>
            <a:chOff x="3601039" y="2537085"/>
            <a:chExt cx="1076228" cy="363519"/>
          </a:xfrm>
        </p:grpSpPr>
        <p:cxnSp>
          <p:nvCxnSpPr>
            <p:cNvPr id="12" name="Conector recto 11">
              <a:extLst>
                <a:ext uri="{FF2B5EF4-FFF2-40B4-BE49-F238E27FC236}">
                  <a16:creationId xmlns:a16="http://schemas.microsoft.com/office/drawing/2014/main" id="{363EFEEA-14AE-4B6D-92FA-81A1603D791F}"/>
                </a:ext>
              </a:extLst>
            </p:cNvPr>
            <p:cNvCxnSpPr/>
            <p:nvPr/>
          </p:nvCxnSpPr>
          <p:spPr>
            <a:xfrm flipV="1">
              <a:off x="3601039" y="2537085"/>
              <a:ext cx="160256" cy="3487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cto 12">
              <a:extLst>
                <a:ext uri="{FF2B5EF4-FFF2-40B4-BE49-F238E27FC236}">
                  <a16:creationId xmlns:a16="http://schemas.microsoft.com/office/drawing/2014/main" id="{386ADD2E-33D3-486F-BC60-5B9E454AB321}"/>
                </a:ext>
              </a:extLst>
            </p:cNvPr>
            <p:cNvCxnSpPr/>
            <p:nvPr/>
          </p:nvCxnSpPr>
          <p:spPr>
            <a:xfrm flipV="1">
              <a:off x="4517011" y="2551812"/>
              <a:ext cx="160256" cy="348792"/>
            </a:xfrm>
            <a:prstGeom prst="lin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1C1970EC-2C23-487B-A500-128BBF4F7A6F}"/>
                  </a:ext>
                </a:extLst>
              </p:cNvPr>
              <p:cNvSpPr txBox="1"/>
              <p:nvPr/>
            </p:nvSpPr>
            <p:spPr>
              <a:xfrm>
                <a:off x="725036" y="3467491"/>
                <a:ext cx="5302414" cy="660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𝐴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)]</m:t>
                          </m:r>
                        </m:den>
                      </m:f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1C1970EC-2C23-487B-A500-128BBF4F7A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36" y="3467491"/>
                <a:ext cx="5302414" cy="66069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5B5E483-D767-4709-9529-DCF666C4C42D}"/>
                  </a:ext>
                </a:extLst>
              </p:cNvPr>
              <p:cNvSpPr txBox="1"/>
              <p:nvPr/>
            </p:nvSpPr>
            <p:spPr>
              <a:xfrm>
                <a:off x="725036" y="4915902"/>
                <a:ext cx="3364639" cy="7076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𝜉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𝓈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)]</m:t>
                          </m:r>
                        </m:den>
                      </m:f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D5B5E483-D767-4709-9529-DCF666C4C4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5036" y="4915902"/>
                <a:ext cx="3364639" cy="70769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uadroTexto 17">
            <a:extLst>
              <a:ext uri="{FF2B5EF4-FFF2-40B4-BE49-F238E27FC236}">
                <a16:creationId xmlns:a16="http://schemas.microsoft.com/office/drawing/2014/main" id="{244EF778-EC75-485F-9B0A-4923213438B8}"/>
              </a:ext>
            </a:extLst>
          </p:cNvPr>
          <p:cNvSpPr txBox="1"/>
          <p:nvPr/>
        </p:nvSpPr>
        <p:spPr>
          <a:xfrm>
            <a:off x="4677267" y="5085083"/>
            <a:ext cx="30925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Solución en régimen sinusoidal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0422F72-7EC5-4C75-A0DE-06C3D70EB672}"/>
              </a:ext>
            </a:extLst>
          </p:cNvPr>
          <p:cNvSpPr txBox="1"/>
          <p:nvPr/>
        </p:nvSpPr>
        <p:spPr>
          <a:xfrm>
            <a:off x="4677267" y="5696750"/>
            <a:ext cx="5516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El desplazamiento tiene una diferencia de fase respecto al forzante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114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6" grpId="0"/>
      <p:bldP spid="17" grpId="0"/>
      <p:bldP spid="18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19D8E8B6-E9E5-46D7-B799-6516CCD73A26}"/>
              </a:ext>
            </a:extLst>
          </p:cNvPr>
          <p:cNvSpPr txBox="1"/>
          <p:nvPr/>
        </p:nvSpPr>
        <p:spPr>
          <a:xfrm>
            <a:off x="546755" y="688157"/>
            <a:ext cx="1252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Definimos: 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8885B33-72C8-4032-B70A-062178EB7306}"/>
                  </a:ext>
                </a:extLst>
              </p:cNvPr>
              <p:cNvSpPr txBox="1"/>
              <p:nvPr/>
            </p:nvSpPr>
            <p:spPr>
              <a:xfrm>
                <a:off x="1951348" y="567322"/>
                <a:ext cx="999313" cy="61100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den>
                      </m:f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48885B33-72C8-4032-B70A-062178EB730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51348" y="567322"/>
                <a:ext cx="999313" cy="611001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>
            <a:extLst>
              <a:ext uri="{FF2B5EF4-FFF2-40B4-BE49-F238E27FC236}">
                <a16:creationId xmlns:a16="http://schemas.microsoft.com/office/drawing/2014/main" id="{53268C3F-58E7-4C62-9C0A-8107C0DED233}"/>
              </a:ext>
            </a:extLst>
          </p:cNvPr>
          <p:cNvSpPr txBox="1"/>
          <p:nvPr/>
        </p:nvSpPr>
        <p:spPr>
          <a:xfrm>
            <a:off x="3178402" y="688157"/>
            <a:ext cx="3392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sz="18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Impedancia mecánica del sistema</a:t>
            </a:r>
            <a:r>
              <a:rPr lang="es-AR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s-UY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75C2BCF-B3C6-4DB4-B48D-682E1C69E792}"/>
                  </a:ext>
                </a:extLst>
              </p:cNvPr>
              <p:cNvSpPr txBox="1"/>
              <p:nvPr/>
            </p:nvSpPr>
            <p:spPr>
              <a:xfrm>
                <a:off x="546755" y="1734532"/>
                <a:ext cx="5576335" cy="7045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𝜉</m:t>
                          </m:r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𝓈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s-AR" sz="1800" i="1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</m:e>
                          </m:d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𝑏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d>
                                <m:d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𝓈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</m:d>
                            </m:e>
                          </m:d>
                        </m:den>
                      </m:f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8" name="CuadroTexto 7">
                <a:extLst>
                  <a:ext uri="{FF2B5EF4-FFF2-40B4-BE49-F238E27FC236}">
                    <a16:creationId xmlns:a16="http://schemas.microsoft.com/office/drawing/2014/main" id="{075C2BCF-B3C6-4DB4-B48D-682E1C69E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755" y="1734532"/>
                <a:ext cx="5576335" cy="7045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B56B6CC0-8E88-41D7-92DE-97DB6D69A552}"/>
                  </a:ext>
                </a:extLst>
              </p:cNvPr>
              <p:cNvSpPr txBox="1"/>
              <p:nvPr/>
            </p:nvSpPr>
            <p:spPr>
              <a:xfrm>
                <a:off x="6032640" y="1631959"/>
                <a:ext cx="5387309" cy="9739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num>
                        <m:den>
                          <m:d>
                            <m:dPr>
                              <m:begChr m:val="{"/>
                              <m:endChr m:val="}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𝐹</m:t>
                                      </m:r>
                                    </m:e>
                                    <m:sub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p>
                                    <m:sSup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num>
                                <m:den>
                                  <m:d>
                                    <m:dPr>
                                      <m:begChr m:val="["/>
                                      <m:endChr m:val="]"/>
                                      <m:ctrlPr>
                                        <a:rPr lang="es-AR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i="1">
                                          <a:latin typeface="Cambria Math" panose="02040503050406030204" pitchFamily="18" charset="0"/>
                                        </a:rPr>
                                        <m:t>𝑏</m:t>
                                      </m:r>
                                      <m:r>
                                        <a:rPr lang="es-AR" sz="1800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s-AR" sz="1800" i="1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  <m:d>
                                        <m:dPr>
                                          <m:ctrlPr>
                                            <a:rPr lang="es-AR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s-AR" sz="1800" i="1">
                                              <a:latin typeface="Cambria Math" panose="02040503050406030204" pitchFamily="18" charset="0"/>
                                            </a:rPr>
                                            <m:t>𝑚</m:t>
                                          </m:r>
                                          <m:r>
                                            <a:rPr lang="es-AR" sz="1800" i="1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  <m:r>
                                            <a:rPr lang="es-AR" sz="1800" i="1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𝓈</m:t>
                                          </m:r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/</m:t>
                                          </m:r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</m:d>
                                    </m:e>
                                  </m:d>
                                </m:den>
                              </m:f>
                            </m:e>
                          </m:d>
                        </m:den>
                      </m:f>
                      <m:r>
                        <a:rPr lang="es-AR" sz="1800" b="0" i="0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s-AR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s-AR" sz="1800" i="1">
                              <a:latin typeface="Cambria Math" panose="02040503050406030204" pitchFamily="18" charset="0"/>
                            </a:rPr>
                            <m:t>𝑖</m:t>
                          </m:r>
                          <m:d>
                            <m:d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𝓈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/</m:t>
                              </m:r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B56B6CC0-8E88-41D7-92DE-97DB6D69A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2640" y="1631959"/>
                <a:ext cx="5387309" cy="97392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Google Shape;148;p17">
            <a:extLst>
              <a:ext uri="{FF2B5EF4-FFF2-40B4-BE49-F238E27FC236}">
                <a16:creationId xmlns:a16="http://schemas.microsoft.com/office/drawing/2014/main" id="{B30C5050-5CA3-4AF5-BC28-D563C5F859FD}"/>
              </a:ext>
            </a:extLst>
          </p:cNvPr>
          <p:cNvCxnSpPr/>
          <p:nvPr/>
        </p:nvCxnSpPr>
        <p:spPr>
          <a:xfrm flipH="1">
            <a:off x="2917145" y="4088347"/>
            <a:ext cx="522514" cy="333828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2" name="Google Shape;149;p17">
            <a:extLst>
              <a:ext uri="{FF2B5EF4-FFF2-40B4-BE49-F238E27FC236}">
                <a16:creationId xmlns:a16="http://schemas.microsoft.com/office/drawing/2014/main" id="{B9F56B6D-4061-49E9-9B52-E9091E970944}"/>
              </a:ext>
            </a:extLst>
          </p:cNvPr>
          <p:cNvCxnSpPr/>
          <p:nvPr/>
        </p:nvCxnSpPr>
        <p:spPr>
          <a:xfrm>
            <a:off x="4523896" y="4160518"/>
            <a:ext cx="478971" cy="362857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3" name="Google Shape;150;p17">
            <a:extLst>
              <a:ext uri="{FF2B5EF4-FFF2-40B4-BE49-F238E27FC236}">
                <a16:creationId xmlns:a16="http://schemas.microsoft.com/office/drawing/2014/main" id="{AEF38260-2C2E-4CD0-9E6A-73C72AA012DC}"/>
              </a:ext>
            </a:extLst>
          </p:cNvPr>
          <p:cNvSpPr txBox="1"/>
          <p:nvPr/>
        </p:nvSpPr>
        <p:spPr>
          <a:xfrm>
            <a:off x="347693" y="4523375"/>
            <a:ext cx="287335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Impedancia activa o resistiva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151;p17">
            <a:extLst>
              <a:ext uri="{FF2B5EF4-FFF2-40B4-BE49-F238E27FC236}">
                <a16:creationId xmlns:a16="http://schemas.microsoft.com/office/drawing/2014/main" id="{69602D98-266C-4302-B03B-C079746E3636}"/>
              </a:ext>
            </a:extLst>
          </p:cNvPr>
          <p:cNvSpPr txBox="1"/>
          <p:nvPr/>
        </p:nvSpPr>
        <p:spPr>
          <a:xfrm>
            <a:off x="4186722" y="4523375"/>
            <a:ext cx="212750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Impedancia reactiva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" name="Google Shape;154;p17">
            <a:extLst>
              <a:ext uri="{FF2B5EF4-FFF2-40B4-BE49-F238E27FC236}">
                <a16:creationId xmlns:a16="http://schemas.microsoft.com/office/drawing/2014/main" id="{5E7FD9AF-29DC-4CF4-86B8-ECAF570E0494}"/>
              </a:ext>
            </a:extLst>
          </p:cNvPr>
          <p:cNvSpPr txBox="1"/>
          <p:nvPr/>
        </p:nvSpPr>
        <p:spPr>
          <a:xfrm>
            <a:off x="2785105" y="3217708"/>
            <a:ext cx="157844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general: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DC123F05-6946-43FB-A964-9BD95E3FBCD3}"/>
                  </a:ext>
                </a:extLst>
              </p:cNvPr>
              <p:cNvSpPr txBox="1"/>
              <p:nvPr/>
            </p:nvSpPr>
            <p:spPr>
              <a:xfrm>
                <a:off x="2225446" y="3626682"/>
                <a:ext cx="290957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𝜒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6" name="CuadroTexto 15">
                <a:extLst>
                  <a:ext uri="{FF2B5EF4-FFF2-40B4-BE49-F238E27FC236}">
                    <a16:creationId xmlns:a16="http://schemas.microsoft.com/office/drawing/2014/main" id="{DC123F05-6946-43FB-A964-9BD95E3FBC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5446" y="3626682"/>
                <a:ext cx="2909579" cy="369332"/>
              </a:xfrm>
              <a:prstGeom prst="rect">
                <a:avLst/>
              </a:prstGeom>
              <a:blipFill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1" name="Grupo 20">
            <a:extLst>
              <a:ext uri="{FF2B5EF4-FFF2-40B4-BE49-F238E27FC236}">
                <a16:creationId xmlns:a16="http://schemas.microsoft.com/office/drawing/2014/main" id="{E30C8F37-3328-4DDD-BF9B-D4357817B822}"/>
              </a:ext>
            </a:extLst>
          </p:cNvPr>
          <p:cNvGrpSpPr/>
          <p:nvPr/>
        </p:nvGrpSpPr>
        <p:grpSpPr>
          <a:xfrm>
            <a:off x="8081127" y="3912548"/>
            <a:ext cx="2127505" cy="980159"/>
            <a:chOff x="6874497" y="3620174"/>
            <a:chExt cx="2127505" cy="98015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38F406C8-13A0-4E97-A99C-5297C72B1882}"/>
                    </a:ext>
                  </a:extLst>
                </p:cNvPr>
                <p:cNvSpPr txBox="1"/>
                <p:nvPr/>
              </p:nvSpPr>
              <p:spPr>
                <a:xfrm>
                  <a:off x="6949912" y="3620174"/>
                  <a:ext cx="1139507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18" name="CuadroTexto 17">
                  <a:extLst>
                    <a:ext uri="{FF2B5EF4-FFF2-40B4-BE49-F238E27FC236}">
                      <a16:creationId xmlns:a16="http://schemas.microsoft.com/office/drawing/2014/main" id="{38F406C8-13A0-4E97-A99C-5297C72B188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49912" y="3620174"/>
                  <a:ext cx="1139507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6F15D184-9911-477E-BE23-561B543AEC7D}"/>
                    </a:ext>
                  </a:extLst>
                </p:cNvPr>
                <p:cNvSpPr txBox="1"/>
                <p:nvPr/>
              </p:nvSpPr>
              <p:spPr>
                <a:xfrm>
                  <a:off x="6874497" y="4231001"/>
                  <a:ext cx="2127505" cy="369332"/>
                </a:xfrm>
                <a:prstGeom prst="rect">
                  <a:avLst/>
                </a:prstGeom>
                <a:noFill/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𝜒</m:t>
                            </m:r>
                          </m:e>
                          <m: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𝓈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19" name="CuadroTexto 18">
                  <a:extLst>
                    <a:ext uri="{FF2B5EF4-FFF2-40B4-BE49-F238E27FC236}">
                      <a16:creationId xmlns:a16="http://schemas.microsoft.com/office/drawing/2014/main" id="{6F15D184-9911-477E-BE23-561B543AEC7D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874497" y="4231001"/>
                  <a:ext cx="2127505" cy="369332"/>
                </a:xfrm>
                <a:prstGeom prst="rect">
                  <a:avLst/>
                </a:prstGeom>
                <a:blipFill>
                  <a:blip r:embed="rId7"/>
                  <a:stretch>
                    <a:fillRect b="-14754"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0" name="Google Shape;154;p17">
            <a:extLst>
              <a:ext uri="{FF2B5EF4-FFF2-40B4-BE49-F238E27FC236}">
                <a16:creationId xmlns:a16="http://schemas.microsoft.com/office/drawing/2014/main" id="{CBBBB32F-9257-4EA9-8098-A4825C018743}"/>
              </a:ext>
            </a:extLst>
          </p:cNvPr>
          <p:cNvSpPr txBox="1"/>
          <p:nvPr/>
        </p:nvSpPr>
        <p:spPr>
          <a:xfrm>
            <a:off x="8506826" y="3217708"/>
            <a:ext cx="1578445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 este caso: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784633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/>
          <p:nvPr/>
        </p:nvSpPr>
        <p:spPr>
          <a:xfrm>
            <a:off x="3895778" y="2924087"/>
            <a:ext cx="4034972" cy="1200329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415" t="-4059" r="-754" b="-10659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latin typeface="Calibri"/>
                <a:ea typeface="Calibri"/>
                <a:cs typeface="Calibri"/>
                <a:sym typeface="Calibri"/>
              </a:rPr>
              <a:t> </a:t>
            </a:r>
            <a:endParaRPr dirty="0"/>
          </a:p>
        </p:txBody>
      </p:sp>
      <p:sp>
        <p:nvSpPr>
          <p:cNvPr id="166" name="Google Shape;166;p18"/>
          <p:cNvSpPr/>
          <p:nvPr/>
        </p:nvSpPr>
        <p:spPr>
          <a:xfrm>
            <a:off x="1795881" y="2719641"/>
            <a:ext cx="617381" cy="1126495"/>
          </a:xfrm>
          <a:prstGeom prst="ellipse">
            <a:avLst/>
          </a:prstGeom>
          <a:noFill/>
          <a:ln w="38100" cap="flat" cmpd="sng">
            <a:solidFill>
              <a:srgbClr val="FF0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7" name="Google Shape;167;p18"/>
          <p:cNvSpPr txBox="1"/>
          <p:nvPr/>
        </p:nvSpPr>
        <p:spPr>
          <a:xfrm>
            <a:off x="1521815" y="4374366"/>
            <a:ext cx="1165512" cy="430887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cxnSp>
        <p:nvCxnSpPr>
          <p:cNvPr id="168" name="Google Shape;168;p18"/>
          <p:cNvCxnSpPr>
            <a:cxnSpLocks/>
            <a:stCxn id="166" idx="4"/>
            <a:endCxn id="167" idx="0"/>
          </p:cNvCxnSpPr>
          <p:nvPr/>
        </p:nvCxnSpPr>
        <p:spPr>
          <a:xfrm flipH="1">
            <a:off x="2104571" y="3846136"/>
            <a:ext cx="1" cy="52823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8ABAA714-9890-4A23-993B-8E075C8B8FFA}"/>
                  </a:ext>
                </a:extLst>
              </p:cNvPr>
              <p:cNvSpPr txBox="1"/>
              <p:nvPr/>
            </p:nvSpPr>
            <p:spPr>
              <a:xfrm>
                <a:off x="659876" y="556181"/>
                <a:ext cx="4478342" cy="5821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b>
                      </m:sSub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𝑖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𝓈</m:t>
                              </m:r>
                            </m:num>
                            <m:den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den>
                          </m:f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d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3" name="CuadroTexto 2">
                <a:extLst>
                  <a:ext uri="{FF2B5EF4-FFF2-40B4-BE49-F238E27FC236}">
                    <a16:creationId xmlns:a16="http://schemas.microsoft.com/office/drawing/2014/main" id="{8ABAA714-9890-4A23-993B-8E075C8B8F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76" y="556181"/>
                <a:ext cx="4478342" cy="5821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1058313-8024-46F2-9953-F3F60BDB8B77}"/>
                  </a:ext>
                </a:extLst>
              </p:cNvPr>
              <p:cNvSpPr txBox="1"/>
              <p:nvPr/>
            </p:nvSpPr>
            <p:spPr>
              <a:xfrm>
                <a:off x="485085" y="1563770"/>
                <a:ext cx="3748014" cy="774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d>
                        <m:dPr>
                          <m:begChr m:val="|"/>
                          <m:endChr m:val="|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𝓈</m:t>
                                          </m:r>
                                        </m:num>
                                        <m:den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21058313-8024-46F2-9953-F3F60BDB8B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85" y="1563770"/>
                <a:ext cx="3748014" cy="7745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AB46072-9571-45EE-8766-F7DF263386EF}"/>
                  </a:ext>
                </a:extLst>
              </p:cNvPr>
              <p:cNvSpPr txBox="1"/>
              <p:nvPr/>
            </p:nvSpPr>
            <p:spPr>
              <a:xfrm>
                <a:off x="4564875" y="1663985"/>
                <a:ext cx="3062249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𝓈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3AB46072-9571-45EE-8766-F7DF263386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4875" y="1663985"/>
                <a:ext cx="3062249" cy="7087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190324F-F2C8-483A-8785-80B43A7ABAB1}"/>
                  </a:ext>
                </a:extLst>
              </p:cNvPr>
              <p:cNvSpPr txBox="1"/>
              <p:nvPr/>
            </p:nvSpPr>
            <p:spPr>
              <a:xfrm>
                <a:off x="485085" y="2866571"/>
                <a:ext cx="3102003" cy="65768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num>
                        <m:den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den>
                      </m:f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e>
                            <m:sub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d>
                            <m:dPr>
                              <m:begChr m:val="|"/>
                              <m:endChr m:val="|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𝑍</m:t>
                                  </m:r>
                                </m:e>
                                <m:sub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F190324F-F2C8-483A-8785-80B43A7ABA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85" y="2866571"/>
                <a:ext cx="3102003" cy="65768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BEEB8E86-FF24-4723-85D1-22FF91D3D922}"/>
                  </a:ext>
                </a:extLst>
              </p:cNvPr>
              <p:cNvSpPr txBox="1"/>
              <p:nvPr/>
            </p:nvSpPr>
            <p:spPr>
              <a:xfrm>
                <a:off x="659876" y="5224480"/>
                <a:ext cx="2369559" cy="381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))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BEEB8E86-FF24-4723-85D1-22FF91D3D9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876" y="5224480"/>
                <a:ext cx="2369559" cy="381451"/>
              </a:xfrm>
              <a:prstGeom prst="rect">
                <a:avLst/>
              </a:prstGeom>
              <a:blipFill>
                <a:blip r:embed="rId9"/>
                <a:stretch>
                  <a:fillRect b="-14286"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19"/>
          <p:cNvSpPr txBox="1"/>
          <p:nvPr/>
        </p:nvSpPr>
        <p:spPr>
          <a:xfrm>
            <a:off x="1059542" y="725714"/>
            <a:ext cx="457311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 b="1">
                <a:solidFill>
                  <a:srgbClr val="2E75B5"/>
                </a:solidFill>
                <a:latin typeface="Calibri"/>
                <a:ea typeface="Calibri"/>
                <a:cs typeface="Calibri"/>
                <a:sym typeface="Calibri"/>
              </a:rPr>
              <a:t>REPRESENTACIÓN COMO FASORES</a:t>
            </a:r>
            <a:endParaRPr sz="2400" b="1">
              <a:solidFill>
                <a:srgbClr val="2E75B5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4" name="Google Shape;174;p19"/>
          <p:cNvGrpSpPr/>
          <p:nvPr/>
        </p:nvGrpSpPr>
        <p:grpSpPr>
          <a:xfrm>
            <a:off x="1547223" y="1310305"/>
            <a:ext cx="5728951" cy="4269656"/>
            <a:chOff x="1547223" y="1310305"/>
            <a:chExt cx="5728951" cy="4269656"/>
          </a:xfrm>
        </p:grpSpPr>
        <p:cxnSp>
          <p:nvCxnSpPr>
            <p:cNvPr id="175" name="Google Shape;175;p19"/>
            <p:cNvCxnSpPr/>
            <p:nvPr/>
          </p:nvCxnSpPr>
          <p:spPr>
            <a:xfrm rot="10800000">
              <a:off x="2119086" y="1494971"/>
              <a:ext cx="0" cy="3715658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176" name="Google Shape;176;p19"/>
            <p:cNvCxnSpPr/>
            <p:nvPr/>
          </p:nvCxnSpPr>
          <p:spPr>
            <a:xfrm rot="10800000" flipH="1">
              <a:off x="1828800" y="5007429"/>
              <a:ext cx="5239657" cy="29028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77" name="Google Shape;177;p19"/>
            <p:cNvSpPr txBox="1"/>
            <p:nvPr/>
          </p:nvSpPr>
          <p:spPr>
            <a:xfrm>
              <a:off x="1547223" y="1310305"/>
              <a:ext cx="4267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78" name="Google Shape;178;p19"/>
            <p:cNvSpPr txBox="1"/>
            <p:nvPr/>
          </p:nvSpPr>
          <p:spPr>
            <a:xfrm>
              <a:off x="6855097" y="5210629"/>
              <a:ext cx="42107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79" name="Google Shape;179;p19"/>
          <p:cNvGrpSpPr/>
          <p:nvPr/>
        </p:nvGrpSpPr>
        <p:grpSpPr>
          <a:xfrm>
            <a:off x="0" y="3048000"/>
            <a:ext cx="4557486" cy="3611266"/>
            <a:chOff x="0" y="3048000"/>
            <a:chExt cx="4557486" cy="3611266"/>
          </a:xfrm>
        </p:grpSpPr>
        <p:cxnSp>
          <p:nvCxnSpPr>
            <p:cNvPr id="180" name="Google Shape;180;p19"/>
            <p:cNvCxnSpPr/>
            <p:nvPr/>
          </p:nvCxnSpPr>
          <p:spPr>
            <a:xfrm rot="10800000" flipH="1">
              <a:off x="2119086" y="3048000"/>
              <a:ext cx="2438400" cy="1988457"/>
            </a:xfrm>
            <a:prstGeom prst="straightConnector1">
              <a:avLst/>
            </a:prstGeom>
            <a:noFill/>
            <a:ln w="38100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81" name="Google Shape;181;p19"/>
            <p:cNvSpPr txBox="1"/>
            <p:nvPr/>
          </p:nvSpPr>
          <p:spPr>
            <a:xfrm>
              <a:off x="3693753" y="3146808"/>
              <a:ext cx="276037" cy="276999"/>
            </a:xfrm>
            <a:prstGeom prst="rect">
              <a:avLst/>
            </a:prstGeom>
            <a:blipFill rotWithShape="1">
              <a:blip r:embed="rId3">
                <a:alphaModFix/>
              </a:blip>
              <a:stretch>
                <a:fillRect l="-22221" r="-6664" b="-15215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82" name="Google Shape;182;p19"/>
            <p:cNvSpPr/>
            <p:nvPr/>
          </p:nvSpPr>
          <p:spPr>
            <a:xfrm>
              <a:off x="0" y="3146808"/>
              <a:ext cx="3585028" cy="3512458"/>
            </a:xfrm>
            <a:prstGeom prst="arc">
              <a:avLst>
                <a:gd name="adj1" fmla="val 19850584"/>
                <a:gd name="adj2" fmla="val 287809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3" name="Google Shape;183;p19"/>
            <p:cNvSpPr txBox="1"/>
            <p:nvPr/>
          </p:nvSpPr>
          <p:spPr>
            <a:xfrm>
              <a:off x="3187784" y="4426856"/>
              <a:ext cx="316625" cy="276999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l="-17305" r="-13461" b="-4346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sp>
        <p:nvSpPr>
          <p:cNvPr id="184" name="Google Shape;184;p19"/>
          <p:cNvSpPr txBox="1"/>
          <p:nvPr/>
        </p:nvSpPr>
        <p:spPr>
          <a:xfrm>
            <a:off x="5050971" y="1205913"/>
            <a:ext cx="5394810" cy="381451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1016" t="-6451" b="-25804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185" name="Google Shape;185;p19"/>
          <p:cNvGrpSpPr/>
          <p:nvPr/>
        </p:nvGrpSpPr>
        <p:grpSpPr>
          <a:xfrm>
            <a:off x="2119086" y="3473993"/>
            <a:ext cx="2475719" cy="1901371"/>
            <a:chOff x="2119086" y="3473993"/>
            <a:chExt cx="2475719" cy="1901371"/>
          </a:xfrm>
        </p:grpSpPr>
        <p:cxnSp>
          <p:nvCxnSpPr>
            <p:cNvPr id="186" name="Google Shape;186;p19"/>
            <p:cNvCxnSpPr/>
            <p:nvPr/>
          </p:nvCxnSpPr>
          <p:spPr>
            <a:xfrm rot="10800000" flipH="1">
              <a:off x="2119086" y="4281714"/>
              <a:ext cx="2438400" cy="754743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87" name="Google Shape;187;p19"/>
            <p:cNvSpPr txBox="1"/>
            <p:nvPr/>
          </p:nvSpPr>
          <p:spPr>
            <a:xfrm>
              <a:off x="3966963" y="4520585"/>
              <a:ext cx="304827" cy="276999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l="-17998" r="-7999" b="-15553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88" name="Google Shape;188;p19"/>
            <p:cNvSpPr/>
            <p:nvPr/>
          </p:nvSpPr>
          <p:spPr>
            <a:xfrm>
              <a:off x="2507277" y="3473993"/>
              <a:ext cx="1574933" cy="1901371"/>
            </a:xfrm>
            <a:prstGeom prst="arc">
              <a:avLst>
                <a:gd name="adj1" fmla="val 18383060"/>
                <a:gd name="adj2" fmla="val 0"/>
              </a:avLst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stealth" w="med" len="med"/>
              <a:tailEnd type="stealth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9" name="Google Shape;189;p19"/>
            <p:cNvSpPr txBox="1"/>
            <p:nvPr/>
          </p:nvSpPr>
          <p:spPr>
            <a:xfrm>
              <a:off x="4041192" y="3739354"/>
              <a:ext cx="553613" cy="276999"/>
            </a:xfrm>
            <a:prstGeom prst="rect">
              <a:avLst/>
            </a:prstGeom>
            <a:blipFill rotWithShape="1">
              <a:blip r:embed="rId7">
                <a:alphaModFix/>
              </a:blip>
              <a:stretch>
                <a:fillRect l="-9888" t="-2172" r="-15382" b="-32607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sp>
        <p:nvSpPr>
          <p:cNvPr id="190" name="Google Shape;190;p19"/>
          <p:cNvSpPr txBox="1"/>
          <p:nvPr/>
        </p:nvSpPr>
        <p:spPr>
          <a:xfrm>
            <a:off x="5256861" y="3917460"/>
            <a:ext cx="4644572" cy="646331"/>
          </a:xfrm>
          <a:prstGeom prst="rect">
            <a:avLst/>
          </a:prstGeom>
          <a:blipFill rotWithShape="1">
            <a:blip r:embed="rId8">
              <a:alphaModFix/>
            </a:blip>
            <a:stretch>
              <a:fillRect l="-1049" t="-5659" r="-654" b="-1415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191" name="Google Shape;191;p19"/>
          <p:cNvSpPr txBox="1"/>
          <p:nvPr/>
        </p:nvSpPr>
        <p:spPr>
          <a:xfrm>
            <a:off x="5428343" y="1917511"/>
            <a:ext cx="2557944" cy="369332"/>
          </a:xfrm>
          <a:prstGeom prst="rect">
            <a:avLst/>
          </a:prstGeom>
          <a:blipFill rotWithShape="1">
            <a:blip r:embed="rId9">
              <a:alphaModFix/>
            </a:blip>
            <a:stretch>
              <a:fillRect l="-1904" t="-9999" r="-1189" b="-26666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192" name="Google Shape;192;p19"/>
          <p:cNvGrpSpPr/>
          <p:nvPr/>
        </p:nvGrpSpPr>
        <p:grpSpPr>
          <a:xfrm>
            <a:off x="1875451" y="3282154"/>
            <a:ext cx="1435876" cy="2015561"/>
            <a:chOff x="1875451" y="3282154"/>
            <a:chExt cx="1435876" cy="2015561"/>
          </a:xfrm>
        </p:grpSpPr>
        <p:cxnSp>
          <p:nvCxnSpPr>
            <p:cNvPr id="193" name="Google Shape;193;p19"/>
            <p:cNvCxnSpPr/>
            <p:nvPr/>
          </p:nvCxnSpPr>
          <p:spPr>
            <a:xfrm rot="10800000" flipH="1">
              <a:off x="2119086" y="3285307"/>
              <a:ext cx="638628" cy="1736636"/>
            </a:xfrm>
            <a:prstGeom prst="straightConnector1">
              <a:avLst/>
            </a:prstGeom>
            <a:noFill/>
            <a:ln w="38100" cap="flat" cmpd="sng">
              <a:solidFill>
                <a:srgbClr val="92D050"/>
              </a:solidFill>
              <a:prstDash val="dash"/>
              <a:miter lim="800000"/>
              <a:headEnd type="none" w="sm" len="sm"/>
              <a:tailEnd type="triangle" w="med" len="med"/>
            </a:ln>
          </p:spPr>
        </p:cxnSp>
        <p:sp>
          <p:nvSpPr>
            <p:cNvPr id="194" name="Google Shape;194;p19"/>
            <p:cNvSpPr txBox="1"/>
            <p:nvPr/>
          </p:nvSpPr>
          <p:spPr>
            <a:xfrm>
              <a:off x="2256959" y="3282154"/>
              <a:ext cx="304827" cy="276999"/>
            </a:xfrm>
            <a:prstGeom prst="rect">
              <a:avLst/>
            </a:prstGeom>
            <a:blipFill rotWithShape="1">
              <a:blip r:embed="rId10">
                <a:alphaModFix/>
              </a:blip>
              <a:stretch>
                <a:fillRect l="-15999" r="-9999" b="-15215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95" name="Google Shape;195;p19"/>
            <p:cNvSpPr txBox="1"/>
            <p:nvPr/>
          </p:nvSpPr>
          <p:spPr>
            <a:xfrm>
              <a:off x="2757714" y="3681256"/>
              <a:ext cx="553613" cy="276999"/>
            </a:xfrm>
            <a:prstGeom prst="rect">
              <a:avLst/>
            </a:prstGeom>
            <a:blipFill rotWithShape="1">
              <a:blip r:embed="rId11">
                <a:alphaModFix/>
              </a:blip>
              <a:stretch>
                <a:fillRect l="-8790" t="-2220" r="-15383" b="-35552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  <p:sp>
          <p:nvSpPr>
            <p:cNvPr id="196" name="Google Shape;196;p19"/>
            <p:cNvSpPr/>
            <p:nvPr/>
          </p:nvSpPr>
          <p:spPr>
            <a:xfrm>
              <a:off x="1875451" y="3947634"/>
              <a:ext cx="1291773" cy="1350081"/>
            </a:xfrm>
            <a:prstGeom prst="arc">
              <a:avLst>
                <a:gd name="adj1" fmla="val 16200000"/>
                <a:gd name="adj2" fmla="val 19463734"/>
              </a:avLst>
            </a:prstGeom>
            <a:noFill/>
            <a:ln w="19050" cap="flat" cmpd="sng">
              <a:solidFill>
                <a:srgbClr val="92D050"/>
              </a:solidFill>
              <a:prstDash val="solid"/>
              <a:miter lim="800000"/>
              <a:headEnd type="stealth" w="med" len="med"/>
              <a:tailEnd type="stealth" w="med" len="med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97" name="Google Shape;197;p19"/>
          <p:cNvSpPr txBox="1"/>
          <p:nvPr/>
        </p:nvSpPr>
        <p:spPr>
          <a:xfrm>
            <a:off x="2438400" y="2016746"/>
            <a:ext cx="1553646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La velocidad adelanta respecto a la fuerza</a:t>
            </a:r>
            <a:endParaRPr sz="180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Google Shape;198;p19"/>
          <p:cNvSpPr txBox="1"/>
          <p:nvPr/>
        </p:nvSpPr>
        <p:spPr>
          <a:xfrm>
            <a:off x="2489215" y="5854548"/>
            <a:ext cx="5835380" cy="461665"/>
          </a:xfrm>
          <a:prstGeom prst="rect">
            <a:avLst/>
          </a:prstGeom>
          <a:blipFill rotWithShape="1">
            <a:blip r:embed="rId12">
              <a:alphaModFix/>
            </a:blip>
            <a:stretch>
              <a:fillRect l="-1565" t="-10524" r="-624" b="-2894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20"/>
          <p:cNvSpPr txBox="1"/>
          <p:nvPr/>
        </p:nvSpPr>
        <p:spPr>
          <a:xfrm>
            <a:off x="265531" y="1553029"/>
            <a:ext cx="1043149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 la frecuencia del forzante coincide con la frecuencia natural del sistema, entonces la velocidad está en fase con el forzante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7" name="Google Shape;207;p20"/>
          <p:cNvPicPr preferRelativeResize="0"/>
          <p:nvPr/>
        </p:nvPicPr>
        <p:blipFill rotWithShape="1">
          <a:blip r:embed="rId3">
            <a:alphaModFix/>
          </a:blip>
          <a:srcRect l="8658" r="7502"/>
          <a:stretch/>
        </p:blipFill>
        <p:spPr>
          <a:xfrm>
            <a:off x="987010" y="2374618"/>
            <a:ext cx="7026287" cy="4011668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0"/>
          <p:cNvSpPr txBox="1"/>
          <p:nvPr/>
        </p:nvSpPr>
        <p:spPr>
          <a:xfrm>
            <a:off x="3022662" y="3889828"/>
            <a:ext cx="1344279" cy="369332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2726" r="-5454" b="-13113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09" name="Google Shape;209;p20"/>
          <p:cNvSpPr txBox="1"/>
          <p:nvPr/>
        </p:nvSpPr>
        <p:spPr>
          <a:xfrm>
            <a:off x="8182143" y="3658995"/>
            <a:ext cx="3308663" cy="46166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 l="-2761" t="-10524" r="-2025" b="-28945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38EA9026-D5D5-43D0-859E-3D674D41C889}"/>
                  </a:ext>
                </a:extLst>
              </p:cNvPr>
              <p:cNvSpPr txBox="1"/>
              <p:nvPr/>
            </p:nvSpPr>
            <p:spPr>
              <a:xfrm>
                <a:off x="831861" y="473797"/>
                <a:ext cx="3062249" cy="7087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s-AR" sz="1800" b="0" i="0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𝓈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9" name="CuadroTexto 8">
                <a:extLst>
                  <a:ext uri="{FF2B5EF4-FFF2-40B4-BE49-F238E27FC236}">
                    <a16:creationId xmlns:a16="http://schemas.microsoft.com/office/drawing/2014/main" id="{38EA9026-D5D5-43D0-859E-3D674D41C8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861" y="473797"/>
                <a:ext cx="3062249" cy="7087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upo 2">
            <a:extLst>
              <a:ext uri="{FF2B5EF4-FFF2-40B4-BE49-F238E27FC236}">
                <a16:creationId xmlns:a16="http://schemas.microsoft.com/office/drawing/2014/main" id="{E5716847-F692-4098-B3A4-864D4860AAEB}"/>
              </a:ext>
            </a:extLst>
          </p:cNvPr>
          <p:cNvGrpSpPr/>
          <p:nvPr/>
        </p:nvGrpSpPr>
        <p:grpSpPr>
          <a:xfrm>
            <a:off x="4187405" y="434381"/>
            <a:ext cx="2912075" cy="647998"/>
            <a:chOff x="4187405" y="434381"/>
            <a:chExt cx="2912075" cy="647998"/>
          </a:xfrm>
        </p:grpSpPr>
        <p:sp>
          <p:nvSpPr>
            <p:cNvPr id="204" name="Google Shape;204;p20"/>
            <p:cNvSpPr/>
            <p:nvPr/>
          </p:nvSpPr>
          <p:spPr>
            <a:xfrm>
              <a:off x="4187405" y="703084"/>
              <a:ext cx="789721" cy="250145"/>
            </a:xfrm>
            <a:prstGeom prst="rightArrow">
              <a:avLst>
                <a:gd name="adj1" fmla="val 50000"/>
                <a:gd name="adj2" fmla="val 50000"/>
              </a:avLst>
            </a:prstGeom>
            <a:solidFill>
              <a:schemeClr val="accent1"/>
            </a:solidFill>
            <a:ln w="12700" cap="flat" cmpd="sng">
              <a:solidFill>
                <a:srgbClr val="42719B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CuadroTexto 1">
                  <a:extLst>
                    <a:ext uri="{FF2B5EF4-FFF2-40B4-BE49-F238E27FC236}">
                      <a16:creationId xmlns:a16="http://schemas.microsoft.com/office/drawing/2014/main" id="{22F3971E-A22D-4E70-9C89-F1D88073AA8A}"/>
                    </a:ext>
                  </a:extLst>
                </p:cNvPr>
                <p:cNvSpPr txBox="1"/>
                <p:nvPr/>
              </p:nvSpPr>
              <p:spPr>
                <a:xfrm>
                  <a:off x="5092520" y="434381"/>
                  <a:ext cx="2006960" cy="64799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  <m:r>
                          <a:rPr lang="es-AR" sz="1800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sSup>
                          <m:sSupPr>
                            <m:ctrlP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</m:e>
                              <m:sub>
                                <m: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ctrlPr>
                                  <a:rPr lang="es-AR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s-AR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</a:rPr>
                                      <m:t>𝓈</m:t>
                                    </m:r>
                                  </m:num>
                                  <m:den>
                                    <m:r>
                                      <a:rPr lang="es-AR" sz="1800" b="0" i="1" smtClean="0">
                                        <a:latin typeface="Cambria Math" panose="02040503050406030204" pitchFamily="18" charset="0"/>
                                      </a:rPr>
                                      <m:t>𝑚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s-AR" sz="1800" b="0" i="1" smtClean="0">
                                <a:latin typeface="Cambria Math" panose="02040503050406030204" pitchFamily="18" charset="0"/>
                              </a:rPr>
                              <m:t>1/2</m:t>
                            </m:r>
                          </m:sup>
                        </m:sSup>
                      </m:oMath>
                    </m:oMathPara>
                  </a14:m>
                  <a:endParaRPr lang="es-UY" sz="1800" dirty="0"/>
                </a:p>
              </p:txBody>
            </p:sp>
          </mc:Choice>
          <mc:Fallback xmlns="">
            <p:sp>
              <p:nvSpPr>
                <p:cNvPr id="2" name="CuadroTexto 1">
                  <a:extLst>
                    <a:ext uri="{FF2B5EF4-FFF2-40B4-BE49-F238E27FC236}">
                      <a16:creationId xmlns:a16="http://schemas.microsoft.com/office/drawing/2014/main" id="{22F3971E-A22D-4E70-9C89-F1D88073AA8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92520" y="434381"/>
                  <a:ext cx="2006960" cy="647998"/>
                </a:xfrm>
                <a:prstGeom prst="rect">
                  <a:avLst/>
                </a:prstGeom>
                <a:blipFill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s-UY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5" name="Google Shape;215;p21"/>
          <p:cNvGrpSpPr/>
          <p:nvPr/>
        </p:nvGrpSpPr>
        <p:grpSpPr>
          <a:xfrm>
            <a:off x="337029" y="2147990"/>
            <a:ext cx="4118428" cy="3088821"/>
            <a:chOff x="837590" y="2517322"/>
            <a:chExt cx="4118428" cy="3088821"/>
          </a:xfrm>
        </p:grpSpPr>
        <p:pic>
          <p:nvPicPr>
            <p:cNvPr id="216" name="Google Shape;216;p21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837590" y="2517322"/>
              <a:ext cx="4118428" cy="3088821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17" name="Google Shape;217;p21"/>
            <p:cNvSpPr txBox="1"/>
            <p:nvPr/>
          </p:nvSpPr>
          <p:spPr>
            <a:xfrm>
              <a:off x="2756223" y="4296228"/>
              <a:ext cx="434350" cy="369332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l="-8450" r="-5633" b="-14998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grpSp>
        <p:nvGrpSpPr>
          <p:cNvPr id="218" name="Google Shape;218;p21"/>
          <p:cNvGrpSpPr/>
          <p:nvPr/>
        </p:nvGrpSpPr>
        <p:grpSpPr>
          <a:xfrm>
            <a:off x="6374090" y="2681061"/>
            <a:ext cx="5182029" cy="2827298"/>
            <a:chOff x="6342743" y="2673617"/>
            <a:chExt cx="5182029" cy="2827298"/>
          </a:xfrm>
        </p:grpSpPr>
        <p:pic>
          <p:nvPicPr>
            <p:cNvPr id="219" name="Google Shape;219;p21"/>
            <p:cNvPicPr preferRelativeResize="0"/>
            <p:nvPr/>
          </p:nvPicPr>
          <p:blipFill rotWithShape="1">
            <a:blip r:embed="rId5">
              <a:alphaModFix/>
            </a:blip>
            <a:srcRect l="5339" r="6927"/>
            <a:stretch/>
          </p:blipFill>
          <p:spPr>
            <a:xfrm>
              <a:off x="6342743" y="2673617"/>
              <a:ext cx="5182029" cy="282729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220" name="Google Shape;220;p21"/>
            <p:cNvSpPr txBox="1"/>
            <p:nvPr/>
          </p:nvSpPr>
          <p:spPr>
            <a:xfrm>
              <a:off x="8887644" y="4665560"/>
              <a:ext cx="434350" cy="369332"/>
            </a:xfrm>
            <a:prstGeom prst="rect">
              <a:avLst/>
            </a:prstGeom>
            <a:blipFill rotWithShape="1">
              <a:blip r:embed="rId6">
                <a:alphaModFix/>
              </a:blip>
              <a:stretch>
                <a:fillRect l="-9858" r="-5633" b="-13113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grpSp>
        <p:nvGrpSpPr>
          <p:cNvPr id="222" name="Google Shape;222;p21"/>
          <p:cNvGrpSpPr/>
          <p:nvPr/>
        </p:nvGrpSpPr>
        <p:grpSpPr>
          <a:xfrm>
            <a:off x="9104819" y="2147990"/>
            <a:ext cx="1465402" cy="696810"/>
            <a:chOff x="9104819" y="2147990"/>
            <a:chExt cx="1465402" cy="696810"/>
          </a:xfrm>
        </p:grpSpPr>
        <p:cxnSp>
          <p:nvCxnSpPr>
            <p:cNvPr id="223" name="Google Shape;223;p21"/>
            <p:cNvCxnSpPr/>
            <p:nvPr/>
          </p:nvCxnSpPr>
          <p:spPr>
            <a:xfrm flipH="1">
              <a:off x="9104819" y="2517322"/>
              <a:ext cx="532667" cy="327478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224" name="Google Shape;224;p21"/>
            <p:cNvSpPr txBox="1"/>
            <p:nvPr/>
          </p:nvSpPr>
          <p:spPr>
            <a:xfrm>
              <a:off x="9321994" y="2147990"/>
              <a:ext cx="124822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Resonancia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25" name="Google Shape;225;p21"/>
          <p:cNvGrpSpPr/>
          <p:nvPr/>
        </p:nvGrpSpPr>
        <p:grpSpPr>
          <a:xfrm>
            <a:off x="8918991" y="4221803"/>
            <a:ext cx="3121918" cy="369332"/>
            <a:chOff x="8875701" y="4004198"/>
            <a:chExt cx="3121918" cy="369332"/>
          </a:xfrm>
        </p:grpSpPr>
        <p:cxnSp>
          <p:nvCxnSpPr>
            <p:cNvPr id="226" name="Google Shape;226;p21"/>
            <p:cNvCxnSpPr/>
            <p:nvPr/>
          </p:nvCxnSpPr>
          <p:spPr>
            <a:xfrm>
              <a:off x="8875701" y="4188864"/>
              <a:ext cx="388237" cy="0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227" name="Google Shape;227;p21"/>
            <p:cNvSpPr txBox="1"/>
            <p:nvPr/>
          </p:nvSpPr>
          <p:spPr>
            <a:xfrm>
              <a:off x="9637486" y="4004198"/>
              <a:ext cx="23601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Ancho de la resonancia</a:t>
              </a:r>
              <a:endParaRPr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51A1349-C9FA-4FDA-B775-DE1CB3EAA8EA}"/>
                  </a:ext>
                </a:extLst>
              </p:cNvPr>
              <p:cNvSpPr txBox="1"/>
              <p:nvPr/>
            </p:nvSpPr>
            <p:spPr>
              <a:xfrm>
                <a:off x="931210" y="1072803"/>
                <a:ext cx="3483518" cy="774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|"/>
                          <m:endChr m:val="|"/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  <m:d>
                            <m:dPr>
                              <m:ctrlPr>
                                <a:rPr lang="es-AR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s-AR" sz="1800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</m:d>
                        </m:e>
                      </m:d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𝓈</m:t>
                                          </m:r>
                                        </m:num>
                                        <m:den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7" name="CuadroTexto 16">
                <a:extLst>
                  <a:ext uri="{FF2B5EF4-FFF2-40B4-BE49-F238E27FC236}">
                    <a16:creationId xmlns:a16="http://schemas.microsoft.com/office/drawing/2014/main" id="{551A1349-C9FA-4FDA-B775-DE1CB3EAA8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1210" y="1072803"/>
                <a:ext cx="3483518" cy="77457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D365DFE-71D3-476E-A437-99877C5D186E}"/>
                  </a:ext>
                </a:extLst>
              </p:cNvPr>
              <p:cNvSpPr txBox="1"/>
              <p:nvPr/>
            </p:nvSpPr>
            <p:spPr>
              <a:xfrm>
                <a:off x="7191998" y="1117118"/>
                <a:ext cx="3692870" cy="7745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s-AR" sz="1800" b="0" i="1" smtClean="0">
                          <a:latin typeface="Cambria Math" panose="02040503050406030204" pitchFamily="18" charset="0"/>
                        </a:rPr>
                        <m:t>)=</m:t>
                      </m:r>
                      <m:sSub>
                        <m:sSub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s-AR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s-AR" sz="1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𝜔</m:t>
                                      </m:r>
                                      <m:r>
                                        <a:rPr lang="es-AR" sz="18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f>
                                        <m:fPr>
                                          <m:ctrlP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𝓈</m:t>
                                          </m:r>
                                        </m:num>
                                        <m:den>
                                          <m:r>
                                            <a:rPr lang="es-AR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den>
                                      </m:f>
                                    </m:e>
                                  </m:d>
                                </m:e>
                                <m:sup>
                                  <m:r>
                                    <a:rPr lang="es-AR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s-AR" sz="1800" b="0" i="1" smtClean="0">
                              <a:latin typeface="Cambria Math" panose="02040503050406030204" pitchFamily="18" charset="0"/>
                            </a:rPr>
                            <m:t>−1/2</m:t>
                          </m:r>
                        </m:sup>
                      </m:sSup>
                    </m:oMath>
                  </m:oMathPara>
                </a14:m>
                <a:endParaRPr lang="es-UY" sz="1800" dirty="0"/>
              </a:p>
            </p:txBody>
          </p:sp>
        </mc:Choice>
        <mc:Fallback xmlns="">
          <p:sp>
            <p:nvSpPr>
              <p:cNvPr id="18" name="CuadroTexto 17">
                <a:extLst>
                  <a:ext uri="{FF2B5EF4-FFF2-40B4-BE49-F238E27FC236}">
                    <a16:creationId xmlns:a16="http://schemas.microsoft.com/office/drawing/2014/main" id="{CD365DFE-71D3-476E-A437-99877C5D1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1998" y="1117118"/>
                <a:ext cx="3692870" cy="77457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UY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2"/>
          <p:cNvSpPr txBox="1"/>
          <p:nvPr/>
        </p:nvSpPr>
        <p:spPr>
          <a:xfrm>
            <a:off x="798285" y="667657"/>
            <a:ext cx="274395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Potencia de entrada</a:t>
            </a:r>
            <a:endParaRPr sz="2400" b="1">
              <a:solidFill>
                <a:schemeClr val="accen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22"/>
          <p:cNvSpPr txBox="1"/>
          <p:nvPr/>
        </p:nvSpPr>
        <p:spPr>
          <a:xfrm>
            <a:off x="798285" y="1364343"/>
            <a:ext cx="3965445" cy="506421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 l="-2461" t="-1204" b="-26503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4" name="Google Shape;234;p22"/>
          <p:cNvSpPr txBox="1"/>
          <p:nvPr/>
        </p:nvSpPr>
        <p:spPr>
          <a:xfrm>
            <a:off x="5196114" y="1364342"/>
            <a:ext cx="6568850" cy="506421"/>
          </a:xfrm>
          <a:prstGeom prst="rect">
            <a:avLst/>
          </a:prstGeom>
          <a:blipFill rotWithShape="1">
            <a:blip r:embed="rId4">
              <a:alphaModFix/>
            </a:blip>
            <a:stretch>
              <a:fillRect l="-1390" t="-1204" r="-463" b="-26503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5" name="Google Shape;235;p22"/>
          <p:cNvSpPr txBox="1"/>
          <p:nvPr/>
        </p:nvSpPr>
        <p:spPr>
          <a:xfrm>
            <a:off x="976731" y="2105784"/>
            <a:ext cx="7430945" cy="879408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6" name="Google Shape;236;p22"/>
          <p:cNvSpPr txBox="1"/>
          <p:nvPr/>
        </p:nvSpPr>
        <p:spPr>
          <a:xfrm>
            <a:off x="798285" y="3220212"/>
            <a:ext cx="7896905" cy="944105"/>
          </a:xfrm>
          <a:prstGeom prst="rect">
            <a:avLst/>
          </a:prstGeom>
          <a:blipFill rotWithShape="1">
            <a:blip r:embed="rId6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sp>
        <p:nvSpPr>
          <p:cNvPr id="237" name="Google Shape;237;p22"/>
          <p:cNvSpPr txBox="1"/>
          <p:nvPr/>
        </p:nvSpPr>
        <p:spPr>
          <a:xfrm>
            <a:off x="8824686" y="3507598"/>
            <a:ext cx="2794996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Potencia instantánea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8" name="Google Shape;238;p22"/>
          <p:cNvSpPr txBox="1"/>
          <p:nvPr/>
        </p:nvSpPr>
        <p:spPr>
          <a:xfrm>
            <a:off x="798285" y="4893915"/>
            <a:ext cx="5194820" cy="619850"/>
          </a:xfrm>
          <a:prstGeom prst="rect">
            <a:avLst/>
          </a:prstGeom>
          <a:blipFill rotWithShape="1">
            <a:blip r:embed="rId7">
              <a:alphaModFix/>
            </a:blip>
            <a:stretch>
              <a:fillRect l="-1877" b="-10890"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23"/>
          <p:cNvSpPr txBox="1"/>
          <p:nvPr/>
        </p:nvSpPr>
        <p:spPr>
          <a:xfrm>
            <a:off x="657417" y="451155"/>
            <a:ext cx="10339625" cy="978858"/>
          </a:xfrm>
          <a:prstGeom prst="rect">
            <a:avLst/>
          </a:prstGeom>
          <a:blipFill rotWithShape="1">
            <a:blip r:embed="rId3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244" name="Google Shape;244;p23"/>
          <p:cNvGrpSpPr/>
          <p:nvPr/>
        </p:nvGrpSpPr>
        <p:grpSpPr>
          <a:xfrm>
            <a:off x="7315200" y="1640117"/>
            <a:ext cx="3483431" cy="826177"/>
            <a:chOff x="7315200" y="1640117"/>
            <a:chExt cx="3483431" cy="826177"/>
          </a:xfrm>
        </p:grpSpPr>
        <p:sp>
          <p:nvSpPr>
            <p:cNvPr id="245" name="Google Shape;245;p23"/>
            <p:cNvSpPr/>
            <p:nvPr/>
          </p:nvSpPr>
          <p:spPr>
            <a:xfrm rot="5400000">
              <a:off x="8933545" y="21772"/>
              <a:ext cx="246741" cy="3483431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6" name="Google Shape;246;p23"/>
            <p:cNvSpPr txBox="1"/>
            <p:nvPr/>
          </p:nvSpPr>
          <p:spPr>
            <a:xfrm>
              <a:off x="8911772" y="2096962"/>
              <a:ext cx="301686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0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47" name="Google Shape;247;p23"/>
          <p:cNvGrpSpPr/>
          <p:nvPr/>
        </p:nvGrpSpPr>
        <p:grpSpPr>
          <a:xfrm>
            <a:off x="3802741" y="1494975"/>
            <a:ext cx="2380345" cy="971318"/>
            <a:chOff x="3802741" y="1494975"/>
            <a:chExt cx="2380345" cy="971318"/>
          </a:xfrm>
        </p:grpSpPr>
        <p:sp>
          <p:nvSpPr>
            <p:cNvPr id="248" name="Google Shape;248;p23"/>
            <p:cNvSpPr/>
            <p:nvPr/>
          </p:nvSpPr>
          <p:spPr>
            <a:xfrm rot="5400000">
              <a:off x="4869543" y="428173"/>
              <a:ext cx="246740" cy="2380345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23"/>
            <p:cNvSpPr txBox="1"/>
            <p:nvPr/>
          </p:nvSpPr>
          <p:spPr>
            <a:xfrm>
              <a:off x="4644571" y="2096962"/>
              <a:ext cx="622543" cy="369332"/>
            </a:xfrm>
            <a:prstGeom prst="rect">
              <a:avLst/>
            </a:prstGeom>
            <a:blipFill rotWithShape="1">
              <a:blip r:embed="rId4">
                <a:alphaModFix/>
              </a:blip>
              <a:stretch>
                <a:fillRect b="-11474"/>
              </a:stretch>
            </a:blip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latin typeface="Calibri"/>
                  <a:ea typeface="Calibri"/>
                  <a:cs typeface="Calibri"/>
                  <a:sym typeface="Calibri"/>
                </a:rPr>
                <a:t> </a:t>
              </a:r>
              <a:endParaRPr/>
            </a:p>
          </p:txBody>
        </p:sp>
      </p:grpSp>
      <p:sp>
        <p:nvSpPr>
          <p:cNvPr id="250" name="Google Shape;250;p23"/>
          <p:cNvSpPr/>
          <p:nvPr/>
        </p:nvSpPr>
        <p:spPr>
          <a:xfrm>
            <a:off x="843134" y="3052015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1" name="Google Shape;251;p23"/>
          <p:cNvSpPr txBox="1"/>
          <p:nvPr/>
        </p:nvSpPr>
        <p:spPr>
          <a:xfrm>
            <a:off x="1992731" y="2737383"/>
            <a:ext cx="3189591" cy="944105"/>
          </a:xfrm>
          <a:prstGeom prst="rect">
            <a:avLst/>
          </a:prstGeom>
          <a:blipFill rotWithShape="1">
            <a:blip r:embed="rId5">
              <a:alphaModFix/>
            </a:blip>
            <a:stretch>
              <a:fillRect/>
            </a:stretch>
          </a:blip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>
                <a:latin typeface="Calibri"/>
                <a:ea typeface="Calibri"/>
                <a:cs typeface="Calibri"/>
                <a:sym typeface="Calibri"/>
              </a:rPr>
              <a:t> </a:t>
            </a:r>
            <a:endParaRPr/>
          </a:p>
        </p:txBody>
      </p:sp>
      <p:grpSp>
        <p:nvGrpSpPr>
          <p:cNvPr id="252" name="Google Shape;252;p23"/>
          <p:cNvGrpSpPr/>
          <p:nvPr/>
        </p:nvGrpSpPr>
        <p:grpSpPr>
          <a:xfrm>
            <a:off x="4076942" y="3466918"/>
            <a:ext cx="1928990" cy="854991"/>
            <a:chOff x="4076942" y="3466918"/>
            <a:chExt cx="1928990" cy="854991"/>
          </a:xfrm>
        </p:grpSpPr>
        <p:sp>
          <p:nvSpPr>
            <p:cNvPr id="253" name="Google Shape;253;p23"/>
            <p:cNvSpPr/>
            <p:nvPr/>
          </p:nvSpPr>
          <p:spPr>
            <a:xfrm rot="5400000">
              <a:off x="4522346" y="3021514"/>
              <a:ext cx="214572" cy="1105380"/>
            </a:xfrm>
            <a:prstGeom prst="rightBrace">
              <a:avLst>
                <a:gd name="adj1" fmla="val 8333"/>
                <a:gd name="adj2" fmla="val 50000"/>
              </a:avLst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4" name="Google Shape;254;p23"/>
            <p:cNvSpPr txBox="1"/>
            <p:nvPr/>
          </p:nvSpPr>
          <p:spPr>
            <a:xfrm>
              <a:off x="4076942" y="3952577"/>
              <a:ext cx="192899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UY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Factor de potencia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5" name="Google Shape;255;p23"/>
          <p:cNvSpPr/>
          <p:nvPr/>
        </p:nvSpPr>
        <p:spPr>
          <a:xfrm>
            <a:off x="843134" y="5236415"/>
            <a:ext cx="789721" cy="250145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accent1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6" name="Google Shape;256;p23"/>
          <p:cNvSpPr txBox="1"/>
          <p:nvPr/>
        </p:nvSpPr>
        <p:spPr>
          <a:xfrm>
            <a:off x="1770743" y="4969019"/>
            <a:ext cx="7062172" cy="923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UY" sz="1800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potencia promedio es máxima cuando el factor de potencia vale 1, es decir, cuando la frecuencia del forzante coincide con la frecuencia natural del sistema</a:t>
            </a:r>
            <a:endParaRPr sz="1800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506</Words>
  <Application>Microsoft Office PowerPoint</Application>
  <PresentationFormat>Panorámica</PresentationFormat>
  <Paragraphs>131</Paragraphs>
  <Slides>16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Nicolas Benech</cp:lastModifiedBy>
  <cp:revision>9</cp:revision>
  <dcterms:modified xsi:type="dcterms:W3CDTF">2025-03-24T11:53:42Z</dcterms:modified>
</cp:coreProperties>
</file>