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65622-A290-E54D-89E0-6E50F91EEC42}" v="12" dt="2025-03-25T11:31:22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60AE9499-0066-4241-8F20-48B2E8628C92}"/>
    <pc:docChg chg="undo custSel modSld">
      <pc:chgData name="Nicolas Benech" userId="0051dd42c30e75a5" providerId="LiveId" clId="{60AE9499-0066-4241-8F20-48B2E8628C92}" dt="2023-03-20T13:54:29.639" v="34"/>
      <pc:docMkLst>
        <pc:docMk/>
      </pc:docMkLst>
      <pc:sldChg chg="addSp modSp mod modAnim">
        <pc:chgData name="Nicolas Benech" userId="0051dd42c30e75a5" providerId="LiveId" clId="{60AE9499-0066-4241-8F20-48B2E8628C92}" dt="2023-03-20T13:54:06.820" v="30"/>
        <pc:sldMkLst>
          <pc:docMk/>
          <pc:sldMk cId="361077569" sldId="257"/>
        </pc:sldMkLst>
        <pc:spChg chg="add mod">
          <ac:chgData name="Nicolas Benech" userId="0051dd42c30e75a5" providerId="LiveId" clId="{60AE9499-0066-4241-8F20-48B2E8628C92}" dt="2023-03-20T13:53:54.580" v="26" actId="164"/>
          <ac:spMkLst>
            <pc:docMk/>
            <pc:sldMk cId="361077569" sldId="257"/>
            <ac:spMk id="2" creationId="{3868DC7A-F85A-28F0-7A92-F7C693AA5486}"/>
          </ac:spMkLst>
        </pc:spChg>
        <pc:spChg chg="add mod">
          <ac:chgData name="Nicolas Benech" userId="0051dd42c30e75a5" providerId="LiveId" clId="{60AE9499-0066-4241-8F20-48B2E8628C92}" dt="2023-03-20T13:53:54.580" v="26" actId="164"/>
          <ac:spMkLst>
            <pc:docMk/>
            <pc:sldMk cId="361077569" sldId="257"/>
            <ac:spMk id="3" creationId="{B5069760-0AD0-3959-C9EB-11ADDF5EE66D}"/>
          </ac:spMkLst>
        </pc:spChg>
        <pc:grpChg chg="add mod">
          <ac:chgData name="Nicolas Benech" userId="0051dd42c30e75a5" providerId="LiveId" clId="{60AE9499-0066-4241-8F20-48B2E8628C92}" dt="2023-03-20T13:53:54.580" v="26" actId="164"/>
          <ac:grpSpMkLst>
            <pc:docMk/>
            <pc:sldMk cId="361077569" sldId="257"/>
            <ac:grpSpMk id="8" creationId="{020F3C75-3044-343D-4288-F3ED1FF92256}"/>
          </ac:grpSpMkLst>
        </pc:grpChg>
        <pc:picChg chg="mod">
          <ac:chgData name="Nicolas Benech" userId="0051dd42c30e75a5" providerId="LiveId" clId="{60AE9499-0066-4241-8F20-48B2E8628C92}" dt="2023-03-20T13:53:54.580" v="26" actId="164"/>
          <ac:picMkLst>
            <pc:docMk/>
            <pc:sldMk cId="361077569" sldId="257"/>
            <ac:picMk id="50" creationId="{F30AD350-7F24-4229-BD25-22C278575F65}"/>
          </ac:picMkLst>
        </pc:picChg>
      </pc:sldChg>
      <pc:sldChg chg="modSp mod modAnim">
        <pc:chgData name="Nicolas Benech" userId="0051dd42c30e75a5" providerId="LiveId" clId="{60AE9499-0066-4241-8F20-48B2E8628C92}" dt="2023-03-17T11:43:15.975" v="16"/>
        <pc:sldMkLst>
          <pc:docMk/>
          <pc:sldMk cId="1451302453" sldId="269"/>
        </pc:sldMkLst>
        <pc:grpChg chg="mod">
          <ac:chgData name="Nicolas Benech" userId="0051dd42c30e75a5" providerId="LiveId" clId="{60AE9499-0066-4241-8F20-48B2E8628C92}" dt="2023-03-17T11:42:37.969" v="9" actId="1038"/>
          <ac:grpSpMkLst>
            <pc:docMk/>
            <pc:sldMk cId="1451302453" sldId="269"/>
            <ac:grpSpMk id="17" creationId="{00000000-0000-0000-0000-000000000000}"/>
          </ac:grpSpMkLst>
        </pc:grp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18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19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0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5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9" creationId="{00000000-0000-0000-0000-000000000000}"/>
          </ac:cxnSpMkLst>
        </pc:cxnChg>
      </pc:sldChg>
      <pc:sldChg chg="addSp delSp modSp mod modAnim">
        <pc:chgData name="Nicolas Benech" userId="0051dd42c30e75a5" providerId="LiveId" clId="{60AE9499-0066-4241-8F20-48B2E8628C92}" dt="2023-03-20T13:54:29.639" v="34"/>
        <pc:sldMkLst>
          <pc:docMk/>
          <pc:sldMk cId="4250569636" sldId="283"/>
        </pc:sldMkLst>
        <pc:spChg chg="mod">
          <ac:chgData name="Nicolas Benech" userId="0051dd42c30e75a5" providerId="LiveId" clId="{60AE9499-0066-4241-8F20-48B2E8628C92}" dt="2023-03-20T13:54:21.998" v="32"/>
          <ac:spMkLst>
            <pc:docMk/>
            <pc:sldMk cId="4250569636" sldId="283"/>
            <ac:spMk id="14" creationId="{F6E06166-A9AB-CEF0-DDD2-97A5790E374C}"/>
          </ac:spMkLst>
        </pc:spChg>
        <pc:spChg chg="mod">
          <ac:chgData name="Nicolas Benech" userId="0051dd42c30e75a5" providerId="LiveId" clId="{60AE9499-0066-4241-8F20-48B2E8628C92}" dt="2023-03-20T13:54:21.998" v="32"/>
          <ac:spMkLst>
            <pc:docMk/>
            <pc:sldMk cId="4250569636" sldId="283"/>
            <ac:spMk id="15" creationId="{35A551E0-FBC6-059D-6FFE-21B97DF919AE}"/>
          </ac:spMkLst>
        </pc:spChg>
        <pc:grpChg chg="add mod">
          <ac:chgData name="Nicolas Benech" userId="0051dd42c30e75a5" providerId="LiveId" clId="{60AE9499-0066-4241-8F20-48B2E8628C92}" dt="2023-03-20T13:54:26.907" v="33" actId="1076"/>
          <ac:grpSpMkLst>
            <pc:docMk/>
            <pc:sldMk cId="4250569636" sldId="283"/>
            <ac:grpSpMk id="2" creationId="{6C1191DC-7E68-B085-1349-0195A1B7DCE5}"/>
          </ac:grpSpMkLst>
        </pc:grpChg>
        <pc:picChg chg="mod">
          <ac:chgData name="Nicolas Benech" userId="0051dd42c30e75a5" providerId="LiveId" clId="{60AE9499-0066-4241-8F20-48B2E8628C92}" dt="2023-03-20T13:54:21.998" v="32"/>
          <ac:picMkLst>
            <pc:docMk/>
            <pc:sldMk cId="4250569636" sldId="283"/>
            <ac:picMk id="3" creationId="{49309C6D-FF93-87B6-9D44-B63646575898}"/>
          </ac:picMkLst>
        </pc:picChg>
        <pc:picChg chg="del">
          <ac:chgData name="Nicolas Benech" userId="0051dd42c30e75a5" providerId="LiveId" clId="{60AE9499-0066-4241-8F20-48B2E8628C92}" dt="2023-03-20T13:54:15.852" v="31" actId="478"/>
          <ac:picMkLst>
            <pc:docMk/>
            <pc:sldMk cId="4250569636" sldId="283"/>
            <ac:picMk id="12" creationId="{7030B9F5-F1C6-4CC2-AAE5-328B4D1A7F76}"/>
          </ac:picMkLst>
        </pc:picChg>
      </pc:sldChg>
    </pc:docChg>
  </pc:docChgLst>
  <pc:docChgLst>
    <pc:chgData name="Nicolas Benech" userId="0051dd42c30e75a5" providerId="LiveId" clId="{4064B29C-35D4-4D14-84D3-D859160409B2}"/>
    <pc:docChg chg="custSel addSld modSld">
      <pc:chgData name="Nicolas Benech" userId="0051dd42c30e75a5" providerId="LiveId" clId="{4064B29C-35D4-4D14-84D3-D859160409B2}" dt="2024-02-17T20:04:47.814" v="168" actId="164"/>
      <pc:docMkLst>
        <pc:docMk/>
      </pc:docMkLst>
      <pc:sldChg chg="addSp delSp modSp mod modAnim">
        <pc:chgData name="Nicolas Benech" userId="0051dd42c30e75a5" providerId="LiveId" clId="{4064B29C-35D4-4D14-84D3-D859160409B2}" dt="2024-02-17T20:04:47.814" v="168" actId="164"/>
        <pc:sldMkLst>
          <pc:docMk/>
          <pc:sldMk cId="95620733" sldId="259"/>
        </pc:sldMkLst>
        <pc:spChg chg="mod topLvl">
          <ac:chgData name="Nicolas Benech" userId="0051dd42c30e75a5" providerId="LiveId" clId="{4064B29C-35D4-4D14-84D3-D859160409B2}" dt="2024-02-17T20:01:28.818" v="125" actId="165"/>
          <ac:spMkLst>
            <pc:docMk/>
            <pc:sldMk cId="95620733" sldId="259"/>
            <ac:spMk id="9" creationId="{00000000-0000-0000-0000-000000000000}"/>
          </ac:spMkLst>
        </pc:spChg>
        <pc:spChg chg="mod topLvl">
          <ac:chgData name="Nicolas Benech" userId="0051dd42c30e75a5" providerId="LiveId" clId="{4064B29C-35D4-4D14-84D3-D859160409B2}" dt="2024-02-17T20:01:28.818" v="125" actId="165"/>
          <ac:spMkLst>
            <pc:docMk/>
            <pc:sldMk cId="95620733" sldId="259"/>
            <ac:spMk id="10" creationId="{00000000-0000-0000-0000-000000000000}"/>
          </ac:spMkLst>
        </pc:spChg>
        <pc:spChg chg="add mod">
          <ac:chgData name="Nicolas Benech" userId="0051dd42c30e75a5" providerId="LiveId" clId="{4064B29C-35D4-4D14-84D3-D859160409B2}" dt="2024-02-17T20:02:55.102" v="131" actId="2085"/>
          <ac:spMkLst>
            <pc:docMk/>
            <pc:sldMk cId="95620733" sldId="259"/>
            <ac:spMk id="13" creationId="{A6AD3B05-76CA-2A19-F75C-B1863787D735}"/>
          </ac:spMkLst>
        </pc:spChg>
        <pc:spChg chg="add mod">
          <ac:chgData name="Nicolas Benech" userId="0051dd42c30e75a5" providerId="LiveId" clId="{4064B29C-35D4-4D14-84D3-D859160409B2}" dt="2024-02-17T20:03:08.931" v="134" actId="2085"/>
          <ac:spMkLst>
            <pc:docMk/>
            <pc:sldMk cId="95620733" sldId="259"/>
            <ac:spMk id="14" creationId="{DDA274B8-768B-A718-1D26-076045D1DB1B}"/>
          </ac:spMkLst>
        </pc:spChg>
        <pc:spChg chg="add mod">
          <ac:chgData name="Nicolas Benech" userId="0051dd42c30e75a5" providerId="LiveId" clId="{4064B29C-35D4-4D14-84D3-D859160409B2}" dt="2024-02-17T20:03:34.386" v="136" actId="164"/>
          <ac:spMkLst>
            <pc:docMk/>
            <pc:sldMk cId="95620733" sldId="259"/>
            <ac:spMk id="18" creationId="{C35082FD-BFAB-2B7B-2B48-AB77A9D31BEE}"/>
          </ac:spMkLst>
        </pc:spChg>
        <pc:spChg chg="add mod">
          <ac:chgData name="Nicolas Benech" userId="0051dd42c30e75a5" providerId="LiveId" clId="{4064B29C-35D4-4D14-84D3-D859160409B2}" dt="2024-02-17T20:03:34.386" v="136" actId="164"/>
          <ac:spMkLst>
            <pc:docMk/>
            <pc:sldMk cId="95620733" sldId="259"/>
            <ac:spMk id="19" creationId="{45552019-6E19-3F34-A9D5-B51CBC266FFA}"/>
          </ac:spMkLst>
        </pc:spChg>
        <pc:spChg chg="add mod">
          <ac:chgData name="Nicolas Benech" userId="0051dd42c30e75a5" providerId="LiveId" clId="{4064B29C-35D4-4D14-84D3-D859160409B2}" dt="2024-02-17T20:04:47.814" v="168" actId="164"/>
          <ac:spMkLst>
            <pc:docMk/>
            <pc:sldMk cId="95620733" sldId="259"/>
            <ac:spMk id="21" creationId="{A9E13900-41BC-D285-BBCC-69E16F4E35DC}"/>
          </ac:spMkLst>
        </pc:spChg>
        <pc:grpChg chg="add mod">
          <ac:chgData name="Nicolas Benech" userId="0051dd42c30e75a5" providerId="LiveId" clId="{4064B29C-35D4-4D14-84D3-D859160409B2}" dt="2024-02-17T20:01:52.258" v="128" actId="164"/>
          <ac:grpSpMkLst>
            <pc:docMk/>
            <pc:sldMk cId="95620733" sldId="259"/>
            <ac:grpSpMk id="5" creationId="{B962BF3C-0D33-4553-73F4-F9BE1FA00D88}"/>
          </ac:grpSpMkLst>
        </pc:grpChg>
        <pc:grpChg chg="mod">
          <ac:chgData name="Nicolas Benech" userId="0051dd42c30e75a5" providerId="LiveId" clId="{4064B29C-35D4-4D14-84D3-D859160409B2}" dt="2024-02-17T20:01:43.053" v="127" actId="1076"/>
          <ac:grpSpMkLst>
            <pc:docMk/>
            <pc:sldMk cId="95620733" sldId="259"/>
            <ac:grpSpMk id="11" creationId="{00000000-0000-0000-0000-000000000000}"/>
          </ac:grpSpMkLst>
        </pc:grpChg>
        <pc:grpChg chg="del mod">
          <ac:chgData name="Nicolas Benech" userId="0051dd42c30e75a5" providerId="LiveId" clId="{4064B29C-35D4-4D14-84D3-D859160409B2}" dt="2024-02-17T20:01:28.818" v="125" actId="165"/>
          <ac:grpSpMkLst>
            <pc:docMk/>
            <pc:sldMk cId="95620733" sldId="259"/>
            <ac:grpSpMk id="12" creationId="{00000000-0000-0000-0000-000000000000}"/>
          </ac:grpSpMkLst>
        </pc:grpChg>
        <pc:grpChg chg="add mod">
          <ac:chgData name="Nicolas Benech" userId="0051dd42c30e75a5" providerId="LiveId" clId="{4064B29C-35D4-4D14-84D3-D859160409B2}" dt="2024-02-17T20:03:34.386" v="136" actId="164"/>
          <ac:grpSpMkLst>
            <pc:docMk/>
            <pc:sldMk cId="95620733" sldId="259"/>
            <ac:grpSpMk id="15" creationId="{CFF759B7-6579-BB85-2401-9B354C8C2458}"/>
          </ac:grpSpMkLst>
        </pc:grpChg>
        <pc:grpChg chg="add mod">
          <ac:chgData name="Nicolas Benech" userId="0051dd42c30e75a5" providerId="LiveId" clId="{4064B29C-35D4-4D14-84D3-D859160409B2}" dt="2024-02-17T20:04:47.814" v="168" actId="164"/>
          <ac:grpSpMkLst>
            <pc:docMk/>
            <pc:sldMk cId="95620733" sldId="259"/>
            <ac:grpSpMk id="20" creationId="{E9753405-4483-519A-0DFA-3B0FC276DD5A}"/>
          </ac:grpSpMkLst>
        </pc:grpChg>
        <pc:grpChg chg="add mod">
          <ac:chgData name="Nicolas Benech" userId="0051dd42c30e75a5" providerId="LiveId" clId="{4064B29C-35D4-4D14-84D3-D859160409B2}" dt="2024-02-17T20:04:47.814" v="168" actId="164"/>
          <ac:grpSpMkLst>
            <pc:docMk/>
            <pc:sldMk cId="95620733" sldId="259"/>
            <ac:grpSpMk id="22" creationId="{6C740FDA-4DF0-89FC-D9D9-47D90258C508}"/>
          </ac:grpSpMkLst>
        </pc:grpChg>
        <pc:picChg chg="mod">
          <ac:chgData name="Nicolas Benech" userId="0051dd42c30e75a5" providerId="LiveId" clId="{4064B29C-35D4-4D14-84D3-D859160409B2}" dt="2024-02-17T20:01:52.258" v="128" actId="164"/>
          <ac:picMkLst>
            <pc:docMk/>
            <pc:sldMk cId="95620733" sldId="259"/>
            <ac:picMk id="2" creationId="{00000000-0000-0000-0000-000000000000}"/>
          </ac:picMkLst>
        </pc:picChg>
        <pc:picChg chg="mod">
          <ac:chgData name="Nicolas Benech" userId="0051dd42c30e75a5" providerId="LiveId" clId="{4064B29C-35D4-4D14-84D3-D859160409B2}" dt="2024-02-17T20:03:16.963" v="135" actId="571"/>
          <ac:picMkLst>
            <pc:docMk/>
            <pc:sldMk cId="95620733" sldId="259"/>
            <ac:picMk id="16" creationId="{0BA3A909-E9BC-72B3-51E4-E490F117E7D4}"/>
          </ac:picMkLst>
        </pc:picChg>
        <pc:cxnChg chg="mod topLvl">
          <ac:chgData name="Nicolas Benech" userId="0051dd42c30e75a5" providerId="LiveId" clId="{4064B29C-35D4-4D14-84D3-D859160409B2}" dt="2024-02-17T20:01:52.258" v="128" actId="164"/>
          <ac:cxnSpMkLst>
            <pc:docMk/>
            <pc:sldMk cId="95620733" sldId="259"/>
            <ac:cxnSpMk id="8" creationId="{00000000-0000-0000-0000-000000000000}"/>
          </ac:cxnSpMkLst>
        </pc:cxnChg>
        <pc:cxnChg chg="mod">
          <ac:chgData name="Nicolas Benech" userId="0051dd42c30e75a5" providerId="LiveId" clId="{4064B29C-35D4-4D14-84D3-D859160409B2}" dt="2024-02-17T20:03:16.963" v="135" actId="571"/>
          <ac:cxnSpMkLst>
            <pc:docMk/>
            <pc:sldMk cId="95620733" sldId="259"/>
            <ac:cxnSpMk id="17" creationId="{C00CC654-ABE4-DB4E-713B-020FA556B170}"/>
          </ac:cxnSpMkLst>
        </pc:cxnChg>
      </pc:sldChg>
      <pc:sldChg chg="addSp modSp mod">
        <pc:chgData name="Nicolas Benech" userId="0051dd42c30e75a5" providerId="LiveId" clId="{4064B29C-35D4-4D14-84D3-D859160409B2}" dt="2023-03-28T11:21:27.515" v="5" actId="1076"/>
        <pc:sldMkLst>
          <pc:docMk/>
          <pc:sldMk cId="2025041493" sldId="268"/>
        </pc:sldMkLst>
        <pc:spChg chg="mod">
          <ac:chgData name="Nicolas Benech" userId="0051dd42c30e75a5" providerId="LiveId" clId="{4064B29C-35D4-4D14-84D3-D859160409B2}" dt="2023-03-28T11:20:19.929" v="0" actId="164"/>
          <ac:spMkLst>
            <pc:docMk/>
            <pc:sldMk cId="2025041493" sldId="268"/>
            <ac:spMk id="46" creationId="{00000000-0000-0000-0000-000000000000}"/>
          </ac:spMkLst>
        </pc:spChg>
        <pc:grpChg chg="add mod">
          <ac:chgData name="Nicolas Benech" userId="0051dd42c30e75a5" providerId="LiveId" clId="{4064B29C-35D4-4D14-84D3-D859160409B2}" dt="2023-03-28T11:20:19.929" v="0" actId="164"/>
          <ac:grpSpMkLst>
            <pc:docMk/>
            <pc:sldMk cId="2025041493" sldId="268"/>
            <ac:grpSpMk id="5" creationId="{38F6E173-FBA2-C7C8-2315-284D43773F84}"/>
          </ac:grpSpMkLst>
        </pc:grpChg>
        <pc:grpChg chg="mod">
          <ac:chgData name="Nicolas Benech" userId="0051dd42c30e75a5" providerId="LiveId" clId="{4064B29C-35D4-4D14-84D3-D859160409B2}" dt="2023-03-28T11:21:27.515" v="5" actId="1076"/>
          <ac:grpSpMkLst>
            <pc:docMk/>
            <pc:sldMk cId="2025041493" sldId="268"/>
            <ac:grpSpMk id="8" creationId="{00000000-0000-0000-0000-000000000000}"/>
          </ac:grpSpMkLst>
        </pc:grpChg>
        <pc:grpChg chg="mod">
          <ac:chgData name="Nicolas Benech" userId="0051dd42c30e75a5" providerId="LiveId" clId="{4064B29C-35D4-4D14-84D3-D859160409B2}" dt="2023-03-28T11:20:19.929" v="0" actId="164"/>
          <ac:grpSpMkLst>
            <pc:docMk/>
            <pc:sldMk cId="2025041493" sldId="268"/>
            <ac:grpSpMk id="42" creationId="{00000000-0000-0000-0000-000000000000}"/>
          </ac:grpSpMkLst>
        </pc:grpChg>
      </pc:sldChg>
      <pc:sldChg chg="addSp delSp modSp new mod">
        <pc:chgData name="Nicolas Benech" userId="0051dd42c30e75a5" providerId="LiveId" clId="{4064B29C-35D4-4D14-84D3-D859160409B2}" dt="2023-03-28T11:24:46.448" v="123" actId="164"/>
        <pc:sldMkLst>
          <pc:docMk/>
          <pc:sldMk cId="3413331888" sldId="284"/>
        </pc:sldMkLst>
        <pc:spChg chg="del">
          <ac:chgData name="Nicolas Benech" userId="0051dd42c30e75a5" providerId="LiveId" clId="{4064B29C-35D4-4D14-84D3-D859160409B2}" dt="2023-03-28T11:20:37.524" v="2" actId="478"/>
          <ac:spMkLst>
            <pc:docMk/>
            <pc:sldMk cId="3413331888" sldId="284"/>
            <ac:spMk id="2" creationId="{DD0753AC-F47A-D8D0-2D9A-CFAA2F714F9A}"/>
          </ac:spMkLst>
        </pc:spChg>
        <pc:spChg chg="del">
          <ac:chgData name="Nicolas Benech" userId="0051dd42c30e75a5" providerId="LiveId" clId="{4064B29C-35D4-4D14-84D3-D859160409B2}" dt="2023-03-28T11:20:39.093" v="3" actId="478"/>
          <ac:spMkLst>
            <pc:docMk/>
            <pc:sldMk cId="3413331888" sldId="284"/>
            <ac:spMk id="3" creationId="{094AF7D3-A2E0-DF83-7365-A5DD9964BD96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6" creationId="{4A3D74D5-1B53-C8E4-FD31-5F70D4FBF153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1" creationId="{214C714A-D923-2F00-0B87-B6753EE61526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2" creationId="{18DABD4E-7438-B47F-0EF8-882E1CA58686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3" creationId="{6E191F05-8E6D-DB18-C88B-240678167186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4" creationId="{5C2FAD5A-E588-E089-47FA-A5388E027FF1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6" creationId="{73F06E48-E503-90C9-C6F9-49EB76649E31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7" creationId="{96C8238F-4A10-0EA7-71E6-A22C4752774C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18" creationId="{593DBAD0-145F-E949-2F6A-8058B828A843}"/>
          </ac:spMkLst>
        </pc:spChg>
        <pc:spChg chg="mod">
          <ac:chgData name="Nicolas Benech" userId="0051dd42c30e75a5" providerId="LiveId" clId="{4064B29C-35D4-4D14-84D3-D859160409B2}" dt="2023-03-28T11:20:40.591" v="4"/>
          <ac:spMkLst>
            <pc:docMk/>
            <pc:sldMk cId="3413331888" sldId="284"/>
            <ac:spMk id="20" creationId="{AA4A5804-0132-3D06-7FBA-265BDB27DAB5}"/>
          </ac:spMkLst>
        </pc:spChg>
        <pc:spChg chg="mod">
          <ac:chgData name="Nicolas Benech" userId="0051dd42c30e75a5" providerId="LiveId" clId="{4064B29C-35D4-4D14-84D3-D859160409B2}" dt="2023-03-28T11:21:35.182" v="6"/>
          <ac:spMkLst>
            <pc:docMk/>
            <pc:sldMk cId="3413331888" sldId="284"/>
            <ac:spMk id="26" creationId="{4FDE1CE9-FDBF-D16C-3E62-9AB17AC1F9C4}"/>
          </ac:spMkLst>
        </pc:spChg>
        <pc:spChg chg="mod">
          <ac:chgData name="Nicolas Benech" userId="0051dd42c30e75a5" providerId="LiveId" clId="{4064B29C-35D4-4D14-84D3-D859160409B2}" dt="2023-03-28T11:21:35.182" v="6"/>
          <ac:spMkLst>
            <pc:docMk/>
            <pc:sldMk cId="3413331888" sldId="284"/>
            <ac:spMk id="27" creationId="{18E26C26-E54E-401D-801B-630F7DA35714}"/>
          </ac:spMkLst>
        </pc:spChg>
        <pc:spChg chg="mod">
          <ac:chgData name="Nicolas Benech" userId="0051dd42c30e75a5" providerId="LiveId" clId="{4064B29C-35D4-4D14-84D3-D859160409B2}" dt="2023-03-28T11:21:35.182" v="6"/>
          <ac:spMkLst>
            <pc:docMk/>
            <pc:sldMk cId="3413331888" sldId="284"/>
            <ac:spMk id="33" creationId="{CADC7419-AD21-687D-1F00-6BE7247ECE58}"/>
          </ac:spMkLst>
        </pc:spChg>
        <pc:spChg chg="mod">
          <ac:chgData name="Nicolas Benech" userId="0051dd42c30e75a5" providerId="LiveId" clId="{4064B29C-35D4-4D14-84D3-D859160409B2}" dt="2023-03-28T11:21:35.182" v="6"/>
          <ac:spMkLst>
            <pc:docMk/>
            <pc:sldMk cId="3413331888" sldId="284"/>
            <ac:spMk id="39" creationId="{11EBFA81-1158-D8FD-5F37-D9919E378D97}"/>
          </ac:spMkLst>
        </pc:spChg>
        <pc:spChg chg="mod">
          <ac:chgData name="Nicolas Benech" userId="0051dd42c30e75a5" providerId="LiveId" clId="{4064B29C-35D4-4D14-84D3-D859160409B2}" dt="2023-03-28T11:21:35.182" v="6"/>
          <ac:spMkLst>
            <pc:docMk/>
            <pc:sldMk cId="3413331888" sldId="284"/>
            <ac:spMk id="40" creationId="{6749AD56-0ADF-EF01-0816-72679D34EEC6}"/>
          </ac:spMkLst>
        </pc:spChg>
        <pc:spChg chg="add mod ord">
          <ac:chgData name="Nicolas Benech" userId="0051dd42c30e75a5" providerId="LiveId" clId="{4064B29C-35D4-4D14-84D3-D859160409B2}" dt="2023-03-28T11:24:46.448" v="123" actId="164"/>
          <ac:spMkLst>
            <pc:docMk/>
            <pc:sldMk cId="3413331888" sldId="284"/>
            <ac:spMk id="42" creationId="{31CA9B84-1462-B68E-8B64-4B1916EFCCCC}"/>
          </ac:spMkLst>
        </pc:spChg>
        <pc:grpChg chg="add mod">
          <ac:chgData name="Nicolas Benech" userId="0051dd42c30e75a5" providerId="LiveId" clId="{4064B29C-35D4-4D14-84D3-D859160409B2}" dt="2023-03-28T11:23:27.414" v="117" actId="164"/>
          <ac:grpSpMkLst>
            <pc:docMk/>
            <pc:sldMk cId="3413331888" sldId="284"/>
            <ac:grpSpMk id="4" creationId="{FB0BE155-4F2A-FC35-71B5-09021EBB11AC}"/>
          </ac:grpSpMkLst>
        </pc:grpChg>
        <pc:grpChg chg="mod">
          <ac:chgData name="Nicolas Benech" userId="0051dd42c30e75a5" providerId="LiveId" clId="{4064B29C-35D4-4D14-84D3-D859160409B2}" dt="2023-03-28T11:20:40.591" v="4"/>
          <ac:grpSpMkLst>
            <pc:docMk/>
            <pc:sldMk cId="3413331888" sldId="284"/>
            <ac:grpSpMk id="5" creationId="{7252EFAC-6804-824E-D8C8-2911B58E20A4}"/>
          </ac:grpSpMkLst>
        </pc:grpChg>
        <pc:grpChg chg="mod">
          <ac:chgData name="Nicolas Benech" userId="0051dd42c30e75a5" providerId="LiveId" clId="{4064B29C-35D4-4D14-84D3-D859160409B2}" dt="2023-03-28T11:20:40.591" v="4"/>
          <ac:grpSpMkLst>
            <pc:docMk/>
            <pc:sldMk cId="3413331888" sldId="284"/>
            <ac:grpSpMk id="7" creationId="{149DD8E9-14FC-FDBE-9C68-0B9229FBACD3}"/>
          </ac:grpSpMkLst>
        </pc:grpChg>
        <pc:grpChg chg="mod">
          <ac:chgData name="Nicolas Benech" userId="0051dd42c30e75a5" providerId="LiveId" clId="{4064B29C-35D4-4D14-84D3-D859160409B2}" dt="2023-03-28T11:20:40.591" v="4"/>
          <ac:grpSpMkLst>
            <pc:docMk/>
            <pc:sldMk cId="3413331888" sldId="284"/>
            <ac:grpSpMk id="8" creationId="{4A4CCB10-D0CD-9ACA-929F-364F08545BD9}"/>
          </ac:grpSpMkLst>
        </pc:grpChg>
        <pc:grpChg chg="mod">
          <ac:chgData name="Nicolas Benech" userId="0051dd42c30e75a5" providerId="LiveId" clId="{4064B29C-35D4-4D14-84D3-D859160409B2}" dt="2023-03-28T11:20:40.591" v="4"/>
          <ac:grpSpMkLst>
            <pc:docMk/>
            <pc:sldMk cId="3413331888" sldId="284"/>
            <ac:grpSpMk id="9" creationId="{43662771-ED62-C94D-422E-EE099C92A12B}"/>
          </ac:grpSpMkLst>
        </pc:grpChg>
        <pc:grpChg chg="mod">
          <ac:chgData name="Nicolas Benech" userId="0051dd42c30e75a5" providerId="LiveId" clId="{4064B29C-35D4-4D14-84D3-D859160409B2}" dt="2023-03-28T11:20:40.591" v="4"/>
          <ac:grpSpMkLst>
            <pc:docMk/>
            <pc:sldMk cId="3413331888" sldId="284"/>
            <ac:grpSpMk id="10" creationId="{7CF26D37-1D34-0669-7406-6217FCB70EAA}"/>
          </ac:grpSpMkLst>
        </pc:grpChg>
        <pc:grpChg chg="add mod">
          <ac:chgData name="Nicolas Benech" userId="0051dd42c30e75a5" providerId="LiveId" clId="{4064B29C-35D4-4D14-84D3-D859160409B2}" dt="2023-03-28T11:23:27.414" v="117" actId="164"/>
          <ac:grpSpMkLst>
            <pc:docMk/>
            <pc:sldMk cId="3413331888" sldId="284"/>
            <ac:grpSpMk id="21" creationId="{E250F966-CB9D-FB4C-D36D-C99E693B48E8}"/>
          </ac:grpSpMkLst>
        </pc:grpChg>
        <pc:grpChg chg="mod">
          <ac:chgData name="Nicolas Benech" userId="0051dd42c30e75a5" providerId="LiveId" clId="{4064B29C-35D4-4D14-84D3-D859160409B2}" dt="2023-03-28T11:21:35.182" v="6"/>
          <ac:grpSpMkLst>
            <pc:docMk/>
            <pc:sldMk cId="3413331888" sldId="284"/>
            <ac:grpSpMk id="22" creationId="{0E63D047-FC07-0AFA-1AAA-47D25F8DCF10}"/>
          </ac:grpSpMkLst>
        </pc:grpChg>
        <pc:grpChg chg="mod">
          <ac:chgData name="Nicolas Benech" userId="0051dd42c30e75a5" providerId="LiveId" clId="{4064B29C-35D4-4D14-84D3-D859160409B2}" dt="2023-03-28T11:21:35.182" v="6"/>
          <ac:grpSpMkLst>
            <pc:docMk/>
            <pc:sldMk cId="3413331888" sldId="284"/>
            <ac:grpSpMk id="23" creationId="{EE0C246A-BDAE-60A7-4359-474A9F138B7F}"/>
          </ac:grpSpMkLst>
        </pc:grpChg>
        <pc:grpChg chg="add mod">
          <ac:chgData name="Nicolas Benech" userId="0051dd42c30e75a5" providerId="LiveId" clId="{4064B29C-35D4-4D14-84D3-D859160409B2}" dt="2023-03-28T11:24:46.448" v="123" actId="164"/>
          <ac:grpSpMkLst>
            <pc:docMk/>
            <pc:sldMk cId="3413331888" sldId="284"/>
            <ac:grpSpMk id="41" creationId="{3596C76E-C0C4-13B8-3AEB-1EF698D7891D}"/>
          </ac:grpSpMkLst>
        </pc:grpChg>
        <pc:grpChg chg="add mod">
          <ac:chgData name="Nicolas Benech" userId="0051dd42c30e75a5" providerId="LiveId" clId="{4064B29C-35D4-4D14-84D3-D859160409B2}" dt="2023-03-28T11:24:46.448" v="123" actId="164"/>
          <ac:grpSpMkLst>
            <pc:docMk/>
            <pc:sldMk cId="3413331888" sldId="284"/>
            <ac:grpSpMk id="43" creationId="{35ED8599-C6B7-072F-3C82-7C87961F0CCF}"/>
          </ac:grpSpMkLst>
        </pc:grpChg>
        <pc:cxnChg chg="mod">
          <ac:chgData name="Nicolas Benech" userId="0051dd42c30e75a5" providerId="LiveId" clId="{4064B29C-35D4-4D14-84D3-D859160409B2}" dt="2023-03-28T11:20:40.591" v="4"/>
          <ac:cxnSpMkLst>
            <pc:docMk/>
            <pc:sldMk cId="3413331888" sldId="284"/>
            <ac:cxnSpMk id="15" creationId="{BF81C77C-DE5E-D2E2-8552-DE4D3F2F815F}"/>
          </ac:cxnSpMkLst>
        </pc:cxnChg>
        <pc:cxnChg chg="mod">
          <ac:chgData name="Nicolas Benech" userId="0051dd42c30e75a5" providerId="LiveId" clId="{4064B29C-35D4-4D14-84D3-D859160409B2}" dt="2023-03-28T11:20:40.591" v="4"/>
          <ac:cxnSpMkLst>
            <pc:docMk/>
            <pc:sldMk cId="3413331888" sldId="284"/>
            <ac:cxnSpMk id="19" creationId="{7749BEC2-6CD0-FC66-1E37-40BC22481850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24" creationId="{EA97AE64-6FFA-E539-1DE0-E4230A28ECBE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25" creationId="{3D8AD01F-9C46-7566-399D-8DE715D31312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28" creationId="{BAFC3628-D9FF-7F3C-92FF-233887E40488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29" creationId="{E8F74338-5239-382C-8B11-6A11DD5589A4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0" creationId="{453A7B34-FB46-2CC2-A723-ABA60D50B093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1" creationId="{F0278B2F-C474-AC7C-0D92-75DA9D8A6A0B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2" creationId="{3E880AA2-2CE6-1C7F-065D-FF5E043D6759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4" creationId="{B995509C-F4FD-E8E6-F37A-80460DB6B8F0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5" creationId="{E220903F-5108-86A7-D4B3-B7D57E2C5A99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6" creationId="{B664727B-AAC1-F843-3D50-D0ECAFE4E5FB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7" creationId="{DDCEF7F1-5045-7719-EDD9-C888CF446A7E}"/>
          </ac:cxnSpMkLst>
        </pc:cxnChg>
        <pc:cxnChg chg="mod">
          <ac:chgData name="Nicolas Benech" userId="0051dd42c30e75a5" providerId="LiveId" clId="{4064B29C-35D4-4D14-84D3-D859160409B2}" dt="2023-03-28T11:21:35.182" v="6"/>
          <ac:cxnSpMkLst>
            <pc:docMk/>
            <pc:sldMk cId="3413331888" sldId="284"/>
            <ac:cxnSpMk id="38" creationId="{EF14630D-428D-E837-7378-58780AD694A5}"/>
          </ac:cxnSpMkLst>
        </pc:cxnChg>
      </pc:sldChg>
    </pc:docChg>
  </pc:docChgLst>
  <pc:docChgLst>
    <pc:chgData name="Nicolas Benech" userId="0051dd42c30e75a5" providerId="Windows Live" clId="Web-{BAA65622-A290-E54D-89E0-6E50F91EEC42}"/>
    <pc:docChg chg="delSld">
      <pc:chgData name="Nicolas Benech" userId="0051dd42c30e75a5" providerId="Windows Live" clId="Web-{BAA65622-A290-E54D-89E0-6E50F91EEC42}" dt="2025-03-25T11:31:22.289" v="11"/>
      <pc:docMkLst>
        <pc:docMk/>
      </pc:docMkLst>
      <pc:sldChg chg="del">
        <pc:chgData name="Nicolas Benech" userId="0051dd42c30e75a5" providerId="Windows Live" clId="Web-{BAA65622-A290-E54D-89E0-6E50F91EEC42}" dt="2025-03-25T11:31:21.398" v="6"/>
        <pc:sldMkLst>
          <pc:docMk/>
          <pc:sldMk cId="361077569" sldId="257"/>
        </pc:sldMkLst>
      </pc:sldChg>
      <pc:sldChg chg="del">
        <pc:chgData name="Nicolas Benech" userId="0051dd42c30e75a5" providerId="Windows Live" clId="Web-{BAA65622-A290-E54D-89E0-6E50F91EEC42}" dt="2025-03-25T11:31:21.210" v="4"/>
        <pc:sldMkLst>
          <pc:docMk/>
          <pc:sldMk cId="1055369550" sldId="258"/>
        </pc:sldMkLst>
      </pc:sldChg>
      <pc:sldChg chg="del">
        <pc:chgData name="Nicolas Benech" userId="0051dd42c30e75a5" providerId="Windows Live" clId="Web-{BAA65622-A290-E54D-89E0-6E50F91EEC42}" dt="2025-03-25T11:31:21.023" v="3"/>
        <pc:sldMkLst>
          <pc:docMk/>
          <pc:sldMk cId="95620733" sldId="259"/>
        </pc:sldMkLst>
      </pc:sldChg>
      <pc:sldChg chg="del">
        <pc:chgData name="Nicolas Benech" userId="0051dd42c30e75a5" providerId="Windows Live" clId="Web-{BAA65622-A290-E54D-89E0-6E50F91EEC42}" dt="2025-03-25T11:31:20.960" v="2"/>
        <pc:sldMkLst>
          <pc:docMk/>
          <pc:sldMk cId="2211354823" sldId="260"/>
        </pc:sldMkLst>
      </pc:sldChg>
      <pc:sldChg chg="del">
        <pc:chgData name="Nicolas Benech" userId="0051dd42c30e75a5" providerId="Windows Live" clId="Web-{BAA65622-A290-E54D-89E0-6E50F91EEC42}" dt="2025-03-25T11:31:20.851" v="1"/>
        <pc:sldMkLst>
          <pc:docMk/>
          <pc:sldMk cId="2448179082" sldId="261"/>
        </pc:sldMkLst>
      </pc:sldChg>
      <pc:sldChg chg="del">
        <pc:chgData name="Nicolas Benech" userId="0051dd42c30e75a5" providerId="Windows Live" clId="Web-{BAA65622-A290-E54D-89E0-6E50F91EEC42}" dt="2025-03-25T11:31:22.195" v="10"/>
        <pc:sldMkLst>
          <pc:docMk/>
          <pc:sldMk cId="1300471251" sldId="262"/>
        </pc:sldMkLst>
      </pc:sldChg>
      <pc:sldChg chg="del">
        <pc:chgData name="Nicolas Benech" userId="0051dd42c30e75a5" providerId="Windows Live" clId="Web-{BAA65622-A290-E54D-89E0-6E50F91EEC42}" dt="2025-03-25T11:31:21.804" v="9"/>
        <pc:sldMkLst>
          <pc:docMk/>
          <pc:sldMk cId="903646441" sldId="263"/>
        </pc:sldMkLst>
      </pc:sldChg>
      <pc:sldChg chg="del">
        <pc:chgData name="Nicolas Benech" userId="0051dd42c30e75a5" providerId="Windows Live" clId="Web-{BAA65622-A290-E54D-89E0-6E50F91EEC42}" dt="2025-03-25T11:31:21.710" v="8"/>
        <pc:sldMkLst>
          <pc:docMk/>
          <pc:sldMk cId="1909761632" sldId="264"/>
        </pc:sldMkLst>
      </pc:sldChg>
      <pc:sldChg chg="del">
        <pc:chgData name="Nicolas Benech" userId="0051dd42c30e75a5" providerId="Windows Live" clId="Web-{BAA65622-A290-E54D-89E0-6E50F91EEC42}" dt="2025-03-25T11:31:21.507" v="7"/>
        <pc:sldMkLst>
          <pc:docMk/>
          <pc:sldMk cId="3493860087" sldId="265"/>
        </pc:sldMkLst>
      </pc:sldChg>
      <pc:sldChg chg="del">
        <pc:chgData name="Nicolas Benech" userId="0051dd42c30e75a5" providerId="Windows Live" clId="Web-{BAA65622-A290-E54D-89E0-6E50F91EEC42}" dt="2025-03-25T11:31:20.804" v="0"/>
        <pc:sldMkLst>
          <pc:docMk/>
          <pc:sldMk cId="26217782" sldId="280"/>
        </pc:sldMkLst>
      </pc:sldChg>
      <pc:sldChg chg="del">
        <pc:chgData name="Nicolas Benech" userId="0051dd42c30e75a5" providerId="Windows Live" clId="Web-{BAA65622-A290-E54D-89E0-6E50F91EEC42}" dt="2025-03-25T11:31:22.289" v="11"/>
        <pc:sldMkLst>
          <pc:docMk/>
          <pc:sldMk cId="3137670621" sldId="281"/>
        </pc:sldMkLst>
      </pc:sldChg>
      <pc:sldChg chg="del">
        <pc:chgData name="Nicolas Benech" userId="0051dd42c30e75a5" providerId="Windows Live" clId="Web-{BAA65622-A290-E54D-89E0-6E50F91EEC42}" dt="2025-03-25T11:31:21.335" v="5"/>
        <pc:sldMkLst>
          <pc:docMk/>
          <pc:sldMk cId="4250569636" sldId="283"/>
        </pc:sldMkLst>
      </pc:sldChg>
    </pc:docChg>
  </pc:docChgLst>
  <pc:docChgLst>
    <pc:chgData name="Nicolas Benech" userId="0051dd42c30e75a5" providerId="LiveId" clId="{1FECF43F-551E-451C-8471-1C6D3EF164DB}"/>
    <pc:docChg chg="modSld">
      <pc:chgData name="Nicolas Benech" userId="0051dd42c30e75a5" providerId="LiveId" clId="{1FECF43F-551E-451C-8471-1C6D3EF164DB}" dt="2024-03-20T10:41:05.404" v="1" actId="1076"/>
      <pc:docMkLst>
        <pc:docMk/>
      </pc:docMkLst>
      <pc:sldChg chg="modSp mod">
        <pc:chgData name="Nicolas Benech" userId="0051dd42c30e75a5" providerId="LiveId" clId="{1FECF43F-551E-451C-8471-1C6D3EF164DB}" dt="2024-03-20T10:41:05.404" v="1" actId="1076"/>
        <pc:sldMkLst>
          <pc:docMk/>
          <pc:sldMk cId="361077569" sldId="257"/>
        </pc:sldMkLst>
        <pc:picChg chg="mod">
          <ac:chgData name="Nicolas Benech" userId="0051dd42c30e75a5" providerId="LiveId" clId="{1FECF43F-551E-451C-8471-1C6D3EF164DB}" dt="2024-03-20T10:41:05.404" v="1" actId="1076"/>
          <ac:picMkLst>
            <pc:docMk/>
            <pc:sldMk cId="361077569" sldId="257"/>
            <ac:picMk id="49" creationId="{1DC0AAC0-A3BF-4244-A1B7-9C7EC9DBAFB6}"/>
          </ac:picMkLst>
        </pc:picChg>
      </pc:sldChg>
    </pc:docChg>
  </pc:docChgLst>
  <pc:docChgLst>
    <pc:chgData name="Nicolas Benech" userId="0051dd42c30e75a5" providerId="LiveId" clId="{EB08B384-17BC-4D02-A004-83F2FA1D36DB}"/>
    <pc:docChg chg="custSel addSld delSld modSld">
      <pc:chgData name="Nicolas Benech" userId="0051dd42c30e75a5" providerId="LiveId" clId="{EB08B384-17BC-4D02-A004-83F2FA1D36DB}" dt="2024-03-18T14:34:09.816" v="48" actId="47"/>
      <pc:docMkLst>
        <pc:docMk/>
      </pc:docMkLst>
      <pc:sldChg chg="delSp mod delAnim">
        <pc:chgData name="Nicolas Benech" userId="0051dd42c30e75a5" providerId="LiveId" clId="{EB08B384-17BC-4D02-A004-83F2FA1D36DB}" dt="2024-03-18T12:40:37.841" v="2" actId="478"/>
        <pc:sldMkLst>
          <pc:docMk/>
          <pc:sldMk cId="95620733" sldId="259"/>
        </pc:sldMkLst>
        <pc:spChg chg="del">
          <ac:chgData name="Nicolas Benech" userId="0051dd42c30e75a5" providerId="LiveId" clId="{EB08B384-17BC-4D02-A004-83F2FA1D36DB}" dt="2024-03-18T12:40:34.346" v="1" actId="478"/>
          <ac:spMkLst>
            <pc:docMk/>
            <pc:sldMk cId="95620733" sldId="259"/>
            <ac:spMk id="9" creationId="{00000000-0000-0000-0000-000000000000}"/>
          </ac:spMkLst>
        </pc:spChg>
        <pc:spChg chg="del">
          <ac:chgData name="Nicolas Benech" userId="0051dd42c30e75a5" providerId="LiveId" clId="{EB08B384-17BC-4D02-A004-83F2FA1D36DB}" dt="2024-03-18T12:40:37.841" v="2" actId="478"/>
          <ac:spMkLst>
            <pc:docMk/>
            <pc:sldMk cId="95620733" sldId="259"/>
            <ac:spMk id="10" creationId="{00000000-0000-0000-0000-000000000000}"/>
          </ac:spMkLst>
        </pc:spChg>
        <pc:grpChg chg="del">
          <ac:chgData name="Nicolas Benech" userId="0051dd42c30e75a5" providerId="LiveId" clId="{EB08B384-17BC-4D02-A004-83F2FA1D36DB}" dt="2024-03-18T12:40:30.428" v="0" actId="478"/>
          <ac:grpSpMkLst>
            <pc:docMk/>
            <pc:sldMk cId="95620733" sldId="259"/>
            <ac:grpSpMk id="11" creationId="{00000000-0000-0000-0000-000000000000}"/>
          </ac:grpSpMkLst>
        </pc:grpChg>
      </pc:sldChg>
      <pc:sldChg chg="modSp mod">
        <pc:chgData name="Nicolas Benech" userId="0051dd42c30e75a5" providerId="LiveId" clId="{EB08B384-17BC-4D02-A004-83F2FA1D36DB}" dt="2024-03-18T12:44:23.482" v="37" actId="1037"/>
        <pc:sldMkLst>
          <pc:docMk/>
          <pc:sldMk cId="2025041493" sldId="268"/>
        </pc:sldMkLst>
        <pc:grpChg chg="mod">
          <ac:chgData name="Nicolas Benech" userId="0051dd42c30e75a5" providerId="LiveId" clId="{EB08B384-17BC-4D02-A004-83F2FA1D36DB}" dt="2024-03-18T12:44:23.482" v="37" actId="1037"/>
          <ac:grpSpMkLst>
            <pc:docMk/>
            <pc:sldMk cId="2025041493" sldId="268"/>
            <ac:grpSpMk id="8" creationId="{00000000-0000-0000-0000-000000000000}"/>
          </ac:grpSpMkLst>
        </pc:grpChg>
      </pc:sldChg>
      <pc:sldChg chg="del">
        <pc:chgData name="Nicolas Benech" userId="0051dd42c30e75a5" providerId="LiveId" clId="{EB08B384-17BC-4D02-A004-83F2FA1D36DB}" dt="2024-03-18T14:34:09.816" v="48" actId="47"/>
        <pc:sldMkLst>
          <pc:docMk/>
          <pc:sldMk cId="3413331888" sldId="284"/>
        </pc:sldMkLst>
      </pc:sldChg>
      <pc:sldChg chg="addSp delSp modSp new del mod">
        <pc:chgData name="Nicolas Benech" userId="0051dd42c30e75a5" providerId="LiveId" clId="{EB08B384-17BC-4D02-A004-83F2FA1D36DB}" dt="2024-03-18T13:55:05.830" v="47" actId="47"/>
        <pc:sldMkLst>
          <pc:docMk/>
          <pc:sldMk cId="1196454643" sldId="285"/>
        </pc:sldMkLst>
        <pc:spChg chg="del">
          <ac:chgData name="Nicolas Benech" userId="0051dd42c30e75a5" providerId="LiveId" clId="{EB08B384-17BC-4D02-A004-83F2FA1D36DB}" dt="2024-03-18T13:54:15.315" v="39" actId="478"/>
          <ac:spMkLst>
            <pc:docMk/>
            <pc:sldMk cId="1196454643" sldId="285"/>
            <ac:spMk id="2" creationId="{9B6E8C68-F803-6FA5-3179-16D00418A381}"/>
          </ac:spMkLst>
        </pc:spChg>
        <pc:spChg chg="del">
          <ac:chgData name="Nicolas Benech" userId="0051dd42c30e75a5" providerId="LiveId" clId="{EB08B384-17BC-4D02-A004-83F2FA1D36DB}" dt="2024-03-18T13:54:17.505" v="40" actId="478"/>
          <ac:spMkLst>
            <pc:docMk/>
            <pc:sldMk cId="1196454643" sldId="285"/>
            <ac:spMk id="3" creationId="{E9FE4116-80F0-928C-6CC7-0710575F41B0}"/>
          </ac:spMkLst>
        </pc:spChg>
        <pc:picChg chg="add del mod">
          <ac:chgData name="Nicolas Benech" userId="0051dd42c30e75a5" providerId="LiveId" clId="{EB08B384-17BC-4D02-A004-83F2FA1D36DB}" dt="2024-03-18T13:54:57.491" v="46" actId="478"/>
          <ac:picMkLst>
            <pc:docMk/>
            <pc:sldMk cId="1196454643" sldId="285"/>
            <ac:picMk id="5" creationId="{A8E3D917-2DFD-39C0-275D-859ED06C8EE7}"/>
          </ac:picMkLst>
        </pc:picChg>
      </pc:sldChg>
    </pc:docChg>
  </pc:docChgLst>
  <pc:docChgLst>
    <pc:chgData name="Nicolas Benech" userId="0051dd42c30e75a5" providerId="LiveId" clId="{5AF6D0B4-0C58-47BC-8C3F-F01512E3831A}"/>
    <pc:docChg chg="undo custSel addSld delSld modSld sldOrd">
      <pc:chgData name="Nicolas Benech" userId="0051dd42c30e75a5" providerId="LiveId" clId="{5AF6D0B4-0C58-47BC-8C3F-F01512E3831A}" dt="2021-03-22T13:59:22.866" v="707" actId="113"/>
      <pc:docMkLst>
        <pc:docMk/>
      </pc:docMkLst>
      <pc:sldChg chg="addSp delSp modSp mod delAnim modAnim">
        <pc:chgData name="Nicolas Benech" userId="0051dd42c30e75a5" providerId="LiveId" clId="{5AF6D0B4-0C58-47BC-8C3F-F01512E3831A}" dt="2021-03-22T13:35:54.032" v="606"/>
        <pc:sldMkLst>
          <pc:docMk/>
          <pc:sldMk cId="361077569" sldId="257"/>
        </pc:sldMkLst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5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6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7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8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9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0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1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2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3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4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5" creationId="{00000000-0000-0000-0000-000000000000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27" creationId="{5044849C-C227-40B3-8F61-C917D1A9155F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28" creationId="{B7C0F4FD-50D4-4FE9-B892-DD0633651543}"/>
          </ac:spMkLst>
        </pc:spChg>
        <pc:spChg chg="add del mod">
          <ac:chgData name="Nicolas Benech" userId="0051dd42c30e75a5" providerId="LiveId" clId="{5AF6D0B4-0C58-47BC-8C3F-F01512E3831A}" dt="2021-03-22T11:57:01.923" v="537" actId="767"/>
          <ac:spMkLst>
            <pc:docMk/>
            <pc:sldMk cId="361077569" sldId="257"/>
            <ac:spMk id="30" creationId="{8CCC2514-A09F-4B1D-8F33-494E6A30BBB6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1" creationId="{036891FA-818C-4FA6-87A9-B0735FF2C976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2" creationId="{9FAEE374-7C77-427F-B7AD-7A1B045FF483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3" creationId="{24E87581-6BBC-4894-BC40-51A2256EC121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4" creationId="{F810967F-F9EC-466A-AF76-08FCA3D63F4A}"/>
          </ac:spMkLst>
        </pc:spChg>
        <pc:grpChg chg="del">
          <ac:chgData name="Nicolas Benech" userId="0051dd42c30e75a5" providerId="LiveId" clId="{5AF6D0B4-0C58-47BC-8C3F-F01512E3831A}" dt="2021-03-21T13:33:56.115" v="447" actId="478"/>
          <ac:grpSpMkLst>
            <pc:docMk/>
            <pc:sldMk cId="361077569" sldId="257"/>
            <ac:grpSpMk id="16" creationId="{00000000-0000-0000-0000-000000000000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18" creationId="{975FF2DF-A838-4A20-98AB-8CA49EC664D4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26" creationId="{D37A3D72-007C-46A5-A808-10C64BF5E704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35" creationId="{F1FDD471-FCED-4942-BAFF-4FB4CC4ACA20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40" creationId="{B10633A5-2B7F-41F0-BB2B-DA472683D992}"/>
          </ac:grpSpMkLst>
        </pc:grpChg>
        <pc:grpChg chg="add del mod">
          <ac:chgData name="Nicolas Benech" userId="0051dd42c30e75a5" providerId="LiveId" clId="{5AF6D0B4-0C58-47BC-8C3F-F01512E3831A}" dt="2021-03-22T11:59:30.046" v="571" actId="478"/>
          <ac:grpSpMkLst>
            <pc:docMk/>
            <pc:sldMk cId="361077569" sldId="257"/>
            <ac:grpSpMk id="45" creationId="{57DA852C-D405-4FF0-8B31-78BAD2DAF17A}"/>
          </ac:grpSpMkLst>
        </pc:grpChg>
        <pc:picChg chg="add mod">
          <ac:chgData name="Nicolas Benech" userId="0051dd42c30e75a5" providerId="LiveId" clId="{5AF6D0B4-0C58-47BC-8C3F-F01512E3831A}" dt="2021-03-22T13:18:28.278" v="587" actId="1076"/>
          <ac:picMkLst>
            <pc:docMk/>
            <pc:sldMk cId="361077569" sldId="257"/>
            <ac:picMk id="47" creationId="{8F900608-6FC7-4E68-9944-F88A2348DB2D}"/>
          </ac:picMkLst>
        </pc:picChg>
        <pc:picChg chg="add mod">
          <ac:chgData name="Nicolas Benech" userId="0051dd42c30e75a5" providerId="LiveId" clId="{5AF6D0B4-0C58-47BC-8C3F-F01512E3831A}" dt="2021-03-22T13:18:31.416" v="588" actId="1076"/>
          <ac:picMkLst>
            <pc:docMk/>
            <pc:sldMk cId="361077569" sldId="257"/>
            <ac:picMk id="49" creationId="{1DC0AAC0-A3BF-4244-A1B7-9C7EC9DBAFB6}"/>
          </ac:picMkLst>
        </pc:picChg>
        <pc:picChg chg="add mod modCrop">
          <ac:chgData name="Nicolas Benech" userId="0051dd42c30e75a5" providerId="LiveId" clId="{5AF6D0B4-0C58-47BC-8C3F-F01512E3831A}" dt="2021-03-22T13:35:37.248" v="602" actId="1076"/>
          <ac:picMkLst>
            <pc:docMk/>
            <pc:sldMk cId="361077569" sldId="257"/>
            <ac:picMk id="50" creationId="{F30AD350-7F24-4229-BD25-22C278575F65}"/>
          </ac:picMkLst>
        </pc:picChg>
        <pc:cxnChg chg="add mod">
          <ac:chgData name="Nicolas Benech" userId="0051dd42c30e75a5" providerId="LiveId" clId="{5AF6D0B4-0C58-47BC-8C3F-F01512E3831A}" dt="2021-03-22T11:56:46.695" v="534" actId="1076"/>
          <ac:cxnSpMkLst>
            <pc:docMk/>
            <pc:sldMk cId="361077569" sldId="257"/>
            <ac:cxnSpMk id="3" creationId="{D65E2B7C-8AEE-4D23-8273-0856AAA8DC1B}"/>
          </ac:cxnSpMkLst>
        </pc:cxnChg>
        <pc:cxnChg chg="add mod">
          <ac:chgData name="Nicolas Benech" userId="0051dd42c30e75a5" providerId="LiveId" clId="{5AF6D0B4-0C58-47BC-8C3F-F01512E3831A}" dt="2021-03-22T11:53:44.645" v="506" actId="1582"/>
          <ac:cxnSpMkLst>
            <pc:docMk/>
            <pc:sldMk cId="361077569" sldId="257"/>
            <ac:cxnSpMk id="17" creationId="{4E250053-4419-4F56-AD2E-27B7C7F9AB35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0" creationId="{2F42BAD1-FFA5-478C-A94C-E7EA3797166C}"/>
          </ac:cxnSpMkLst>
        </pc:cxnChg>
        <pc:cxnChg chg="add del mod">
          <ac:chgData name="Nicolas Benech" userId="0051dd42c30e75a5" providerId="LiveId" clId="{5AF6D0B4-0C58-47BC-8C3F-F01512E3831A}" dt="2021-03-22T11:54:48.935" v="513" actId="478"/>
          <ac:cxnSpMkLst>
            <pc:docMk/>
            <pc:sldMk cId="361077569" sldId="257"/>
            <ac:cxnSpMk id="21" creationId="{456F27D9-2438-41E6-8522-D83531271AFE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2" creationId="{EF2733EF-F52A-4A6E-B884-D7603E7F19E2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4" creationId="{C093688A-3A73-4CB2-9B5A-6DC0959F25DF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5" creationId="{9841B6AB-8454-4239-98A5-9BEC5377E432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6" creationId="{F8F0698C-C1DA-48B5-8F00-C8A65EAE9D63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7" creationId="{0D69D4E8-C8B1-4D9E-AF12-4E65309D18C9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8" creationId="{0A10D69E-0726-4745-80DB-FA968D2EF969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9" creationId="{F7FF3FA0-D9B6-4321-B782-3063A1C9B0C5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1" creationId="{4D994FFB-4FB1-4A5D-9B0E-75624E577162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2" creationId="{36F13262-B51A-4E48-AC61-F27F8B64A334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3" creationId="{F03F25E7-9A61-4654-BC25-078128F36F57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4" creationId="{F668788A-CD2D-444D-81A3-E915536423C5}"/>
          </ac:cxnSpMkLst>
        </pc:cxnChg>
      </pc:sldChg>
      <pc:sldChg chg="modSp">
        <pc:chgData name="Nicolas Benech" userId="0051dd42c30e75a5" providerId="LiveId" clId="{5AF6D0B4-0C58-47BC-8C3F-F01512E3831A}" dt="2021-03-21T13:53:20.725" v="460" actId="20577"/>
        <pc:sldMkLst>
          <pc:docMk/>
          <pc:sldMk cId="2211354823" sldId="260"/>
        </pc:sldMkLst>
        <pc:spChg chg="mod">
          <ac:chgData name="Nicolas Benech" userId="0051dd42c30e75a5" providerId="LiveId" clId="{5AF6D0B4-0C58-47BC-8C3F-F01512E3831A}" dt="2021-03-21T13:53:20.725" v="460" actId="20577"/>
          <ac:spMkLst>
            <pc:docMk/>
            <pc:sldMk cId="2211354823" sldId="260"/>
            <ac:spMk id="12" creationId="{00000000-0000-0000-0000-000000000000}"/>
          </ac:spMkLst>
        </pc:spChg>
      </pc:sldChg>
      <pc:sldChg chg="addSp modSp mod modAnim">
        <pc:chgData name="Nicolas Benech" userId="0051dd42c30e75a5" providerId="LiveId" clId="{5AF6D0B4-0C58-47BC-8C3F-F01512E3831A}" dt="2021-03-22T13:55:47.883" v="675"/>
        <pc:sldMkLst>
          <pc:docMk/>
          <pc:sldMk cId="2448179082" sldId="261"/>
        </pc:sldMkLst>
        <pc:spChg chg="mod">
          <ac:chgData name="Nicolas Benech" userId="0051dd42c30e75a5" providerId="LiveId" clId="{5AF6D0B4-0C58-47BC-8C3F-F01512E3831A}" dt="2021-03-21T13:53:39.887" v="490" actId="20577"/>
          <ac:spMkLst>
            <pc:docMk/>
            <pc:sldMk cId="2448179082" sldId="261"/>
            <ac:spMk id="4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44.480" v="674" actId="164"/>
          <ac:spMkLst>
            <pc:docMk/>
            <pc:sldMk cId="2448179082" sldId="261"/>
            <ac:spMk id="34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11.591" v="668" actId="164"/>
          <ac:spMkLst>
            <pc:docMk/>
            <pc:sldMk cId="2448179082" sldId="261"/>
            <ac:spMk id="36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03.078" v="667" actId="164"/>
          <ac:spMkLst>
            <pc:docMk/>
            <pc:sldMk cId="2448179082" sldId="261"/>
            <ac:spMk id="37" creationId="{00000000-0000-0000-0000-000000000000}"/>
          </ac:spMkLst>
        </pc:spChg>
        <pc:grpChg chg="add mod">
          <ac:chgData name="Nicolas Benech" userId="0051dd42c30e75a5" providerId="LiveId" clId="{5AF6D0B4-0C58-47BC-8C3F-F01512E3831A}" dt="2021-03-22T13:55:11.591" v="668" actId="164"/>
          <ac:grpSpMkLst>
            <pc:docMk/>
            <pc:sldMk cId="2448179082" sldId="261"/>
            <ac:grpSpMk id="2" creationId="{59758EAF-F939-470C-B2A2-A9BD7E2C4BE8}"/>
          </ac:grpSpMkLst>
        </pc:grpChg>
        <pc:grpChg chg="add mod">
          <ac:chgData name="Nicolas Benech" userId="0051dd42c30e75a5" providerId="LiveId" clId="{5AF6D0B4-0C58-47BC-8C3F-F01512E3831A}" dt="2021-03-22T13:55:11.591" v="668" actId="164"/>
          <ac:grpSpMkLst>
            <pc:docMk/>
            <pc:sldMk cId="2448179082" sldId="261"/>
            <ac:grpSpMk id="3" creationId="{D4126B80-D6BF-42B6-B023-00784BB7555F}"/>
          </ac:grpSpMkLst>
        </pc:grpChg>
        <pc:grpChg chg="add mod">
          <ac:chgData name="Nicolas Benech" userId="0051dd42c30e75a5" providerId="LiveId" clId="{5AF6D0B4-0C58-47BC-8C3F-F01512E3831A}" dt="2021-03-22T13:55:44.480" v="674" actId="164"/>
          <ac:grpSpMkLst>
            <pc:docMk/>
            <pc:sldMk cId="2448179082" sldId="261"/>
            <ac:grpSpMk id="5" creationId="{41506C1F-C268-4444-B7E3-2318D914EB51}"/>
          </ac:grpSpMkLst>
        </pc:grpChg>
        <pc:grpChg chg="mod">
          <ac:chgData name="Nicolas Benech" userId="0051dd42c30e75a5" providerId="LiveId" clId="{5AF6D0B4-0C58-47BC-8C3F-F01512E3831A}" dt="2021-03-22T13:55:44.480" v="674" actId="164"/>
          <ac:grpSpMkLst>
            <pc:docMk/>
            <pc:sldMk cId="2448179082" sldId="261"/>
            <ac:grpSpMk id="18" creationId="{00000000-0000-0000-0000-000000000000}"/>
          </ac:grpSpMkLst>
        </pc:grpChg>
        <pc:cxnChg chg="mod">
          <ac:chgData name="Nicolas Benech" userId="0051dd42c30e75a5" providerId="LiveId" clId="{5AF6D0B4-0C58-47BC-8C3F-F01512E3831A}" dt="2021-03-22T13:55:44.480" v="674" actId="164"/>
          <ac:cxnSpMkLst>
            <pc:docMk/>
            <pc:sldMk cId="2448179082" sldId="261"/>
            <ac:cxnSpMk id="32" creationId="{00000000-0000-0000-0000-000000000000}"/>
          </ac:cxnSpMkLst>
        </pc:cxnChg>
        <pc:cxnChg chg="mod">
          <ac:chgData name="Nicolas Benech" userId="0051dd42c30e75a5" providerId="LiveId" clId="{5AF6D0B4-0C58-47BC-8C3F-F01512E3831A}" dt="2021-03-22T13:55:44.480" v="674" actId="164"/>
          <ac:cxnSpMkLst>
            <pc:docMk/>
            <pc:sldMk cId="2448179082" sldId="261"/>
            <ac:cxnSpMk id="33" creationId="{00000000-0000-0000-0000-000000000000}"/>
          </ac:cxnSpMkLst>
        </pc:cxnChg>
        <pc:cxnChg chg="mod">
          <ac:chgData name="Nicolas Benech" userId="0051dd42c30e75a5" providerId="LiveId" clId="{5AF6D0B4-0C58-47BC-8C3F-F01512E3831A}" dt="2021-03-22T13:55:03.078" v="667" actId="164"/>
          <ac:cxnSpMkLst>
            <pc:docMk/>
            <pc:sldMk cId="2448179082" sldId="261"/>
            <ac:cxnSpMk id="38" creationId="{00000000-0000-0000-0000-000000000000}"/>
          </ac:cxnSpMkLst>
        </pc:cxnChg>
      </pc:sldChg>
      <pc:sldChg chg="addSp delSp modSp new mod ord addAnim delAnim modAnim">
        <pc:chgData name="Nicolas Benech" userId="0051dd42c30e75a5" providerId="LiveId" clId="{5AF6D0B4-0C58-47BC-8C3F-F01512E3831A}" dt="2021-03-22T13:59:22.866" v="707" actId="113"/>
        <pc:sldMkLst>
          <pc:docMk/>
          <pc:sldMk cId="26217782" sldId="280"/>
        </pc:sldMkLst>
        <pc:spChg chg="del">
          <ac:chgData name="Nicolas Benech" userId="0051dd42c30e75a5" providerId="LiveId" clId="{5AF6D0B4-0C58-47BC-8C3F-F01512E3831A}" dt="2021-03-09T17:06:09.309" v="1" actId="478"/>
          <ac:spMkLst>
            <pc:docMk/>
            <pc:sldMk cId="26217782" sldId="280"/>
            <ac:spMk id="2" creationId="{35097507-E1E1-47D3-A2A7-E5C115C712B5}"/>
          </ac:spMkLst>
        </pc:spChg>
        <pc:spChg chg="del">
          <ac:chgData name="Nicolas Benech" userId="0051dd42c30e75a5" providerId="LiveId" clId="{5AF6D0B4-0C58-47BC-8C3F-F01512E3831A}" dt="2021-03-09T17:06:13.214" v="2" actId="478"/>
          <ac:spMkLst>
            <pc:docMk/>
            <pc:sldMk cId="26217782" sldId="280"/>
            <ac:spMk id="3" creationId="{714AE86B-2041-43C6-A1BF-284951B6C2BF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2" creationId="{4EBB3B5C-22F0-4D87-B756-AAB5889BF60A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3" creationId="{DE68EB33-FBC4-4792-81E3-500F79072DBB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4" creationId="{5B22F350-FBA6-4B39-A3CE-668C51D61685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5" creationId="{EA4CAC56-C55A-4E6D-AD7C-18376E0BFB6A}"/>
          </ac:spMkLst>
        </pc:spChg>
        <pc:spChg chg="mod">
          <ac:chgData name="Nicolas Benech" userId="0051dd42c30e75a5" providerId="LiveId" clId="{5AF6D0B4-0C58-47BC-8C3F-F01512E3831A}" dt="2021-03-09T17:06:40.848" v="11" actId="6549"/>
          <ac:spMkLst>
            <pc:docMk/>
            <pc:sldMk cId="26217782" sldId="280"/>
            <ac:spMk id="16" creationId="{99AAF85C-06BD-4EAC-8A9B-C3BD801B7023}"/>
          </ac:spMkLst>
        </pc:spChg>
        <pc:spChg chg="add mod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17" creationId="{DCDBEF94-51C6-4E8C-944A-1CA2DCCA4D67}"/>
          </ac:spMkLst>
        </pc:spChg>
        <pc:spChg chg="add mod">
          <ac:chgData name="Nicolas Benech" userId="0051dd42c30e75a5" providerId="LiveId" clId="{5AF6D0B4-0C58-47BC-8C3F-F01512E3831A}" dt="2021-03-22T13:59:22.866" v="707" actId="113"/>
          <ac:spMkLst>
            <pc:docMk/>
            <pc:sldMk cId="26217782" sldId="280"/>
            <ac:spMk id="18" creationId="{833A4DA5-9A2E-439F-8591-C24F65664E00}"/>
          </ac:spMkLst>
        </pc:spChg>
        <pc:spChg chg="mod topLvl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26" creationId="{F00C6DE1-3C8A-4ADC-86BA-CA2C32958F39}"/>
          </ac:spMkLst>
        </pc:spChg>
        <pc:spChg chg="mod topLvl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27" creationId="{2BDA7962-BC90-42B4-B551-9C968F06F414}"/>
          </ac:spMkLst>
        </pc:spChg>
        <pc:spChg chg="del mod topLvl">
          <ac:chgData name="Nicolas Benech" userId="0051dd42c30e75a5" providerId="LiveId" clId="{5AF6D0B4-0C58-47BC-8C3F-F01512E3831A}" dt="2021-03-09T17:09:11.601" v="99" actId="478"/>
          <ac:spMkLst>
            <pc:docMk/>
            <pc:sldMk cId="26217782" sldId="280"/>
            <ac:spMk id="28" creationId="{C73E9056-3002-4E88-85F2-E09DA5177CF7}"/>
          </ac:spMkLst>
        </pc:spChg>
        <pc:spChg chg="del mod topLvl">
          <ac:chgData name="Nicolas Benech" userId="0051dd42c30e75a5" providerId="LiveId" clId="{5AF6D0B4-0C58-47BC-8C3F-F01512E3831A}" dt="2021-03-09T17:09:09.633" v="98" actId="478"/>
          <ac:spMkLst>
            <pc:docMk/>
            <pc:sldMk cId="26217782" sldId="280"/>
            <ac:spMk id="29" creationId="{AAA62495-5A4A-49D8-BE7E-40D1C24B0868}"/>
          </ac:spMkLst>
        </pc:spChg>
        <pc:spChg chg="del mod topLvl">
          <ac:chgData name="Nicolas Benech" userId="0051dd42c30e75a5" providerId="LiveId" clId="{5AF6D0B4-0C58-47BC-8C3F-F01512E3831A}" dt="2021-03-09T17:09:32.123" v="112" actId="478"/>
          <ac:spMkLst>
            <pc:docMk/>
            <pc:sldMk cId="26217782" sldId="280"/>
            <ac:spMk id="30" creationId="{5DBED476-B80C-4CDA-89D9-AABC18750AD5}"/>
          </ac:spMkLst>
        </pc:spChg>
        <pc:spChg chg="add mod">
          <ac:chgData name="Nicolas Benech" userId="0051dd42c30e75a5" providerId="LiveId" clId="{5AF6D0B4-0C58-47BC-8C3F-F01512E3831A}" dt="2021-03-09T17:10:01.272" v="128" actId="1076"/>
          <ac:spMkLst>
            <pc:docMk/>
            <pc:sldMk cId="26217782" sldId="280"/>
            <ac:spMk id="36" creationId="{8AFEABA9-2032-44CB-A9E2-D820D5000B80}"/>
          </ac:spMkLst>
        </pc:spChg>
        <pc:spChg chg="add del mod">
          <ac:chgData name="Nicolas Benech" userId="0051dd42c30e75a5" providerId="LiveId" clId="{5AF6D0B4-0C58-47BC-8C3F-F01512E3831A}" dt="2021-03-09T17:12:37.339" v="186" actId="20577"/>
          <ac:spMkLst>
            <pc:docMk/>
            <pc:sldMk cId="26217782" sldId="280"/>
            <ac:spMk id="37" creationId="{71DDD2ED-0BE2-44EB-873C-8ABB1C40C5B1}"/>
          </ac:spMkLst>
        </pc:spChg>
        <pc:spChg chg="add mod">
          <ac:chgData name="Nicolas Benech" userId="0051dd42c30e75a5" providerId="LiveId" clId="{5AF6D0B4-0C58-47BC-8C3F-F01512E3831A}" dt="2021-03-22T13:58:36.196" v="689" actId="164"/>
          <ac:spMkLst>
            <pc:docMk/>
            <pc:sldMk cId="26217782" sldId="280"/>
            <ac:spMk id="38" creationId="{1242CB8F-EE92-4639-8212-AC2F2ED91344}"/>
          </ac:spMkLst>
        </pc:spChg>
        <pc:spChg chg="add mod">
          <ac:chgData name="Nicolas Benech" userId="0051dd42c30e75a5" providerId="LiveId" clId="{5AF6D0B4-0C58-47BC-8C3F-F01512E3831A}" dt="2021-03-22T13:58:36.196" v="689" actId="164"/>
          <ac:spMkLst>
            <pc:docMk/>
            <pc:sldMk cId="26217782" sldId="280"/>
            <ac:spMk id="39" creationId="{08892DBA-EE68-4B1F-85D9-157700FCB49E}"/>
          </ac:spMkLst>
        </pc:spChg>
        <pc:spChg chg="add mod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42" creationId="{0E26CDF5-102C-4FFF-8302-D4C16B4FC9B4}"/>
          </ac:spMkLst>
        </pc:spChg>
        <pc:grpChg chg="add mod">
          <ac:chgData name="Nicolas Benech" userId="0051dd42c30e75a5" providerId="LiveId" clId="{5AF6D0B4-0C58-47BC-8C3F-F01512E3831A}" dt="2021-03-22T13:57:15.317" v="680" actId="1076"/>
          <ac:grpSpMkLst>
            <pc:docMk/>
            <pc:sldMk cId="26217782" sldId="280"/>
            <ac:grpSpMk id="2" creationId="{6334233D-6648-4470-89C6-6DC12D13E41F}"/>
          </ac:grpSpMkLst>
        </pc:grpChg>
        <pc:grpChg chg="add mod">
          <ac:chgData name="Nicolas Benech" userId="0051dd42c30e75a5" providerId="LiveId" clId="{5AF6D0B4-0C58-47BC-8C3F-F01512E3831A}" dt="2021-03-22T13:58:36.196" v="689" actId="164"/>
          <ac:grpSpMkLst>
            <pc:docMk/>
            <pc:sldMk cId="26217782" sldId="280"/>
            <ac:grpSpMk id="3" creationId="{BC1D88A5-356D-46AE-9866-6F73E916B83B}"/>
          </ac:grpSpMkLst>
        </pc:grpChg>
        <pc:grpChg chg="add mod">
          <ac:chgData name="Nicolas Benech" userId="0051dd42c30e75a5" providerId="LiveId" clId="{5AF6D0B4-0C58-47BC-8C3F-F01512E3831A}" dt="2021-03-09T17:07:20.757" v="74" actId="1076"/>
          <ac:grpSpMkLst>
            <pc:docMk/>
            <pc:sldMk cId="26217782" sldId="280"/>
            <ac:grpSpMk id="4" creationId="{639D73B4-5D34-4F81-A7C9-DAE60046A38C}"/>
          </ac:grpSpMkLst>
        </pc:grpChg>
        <pc:grpChg chg="add del mod">
          <ac:chgData name="Nicolas Benech" userId="0051dd42c30e75a5" providerId="LiveId" clId="{5AF6D0B4-0C58-47BC-8C3F-F01512E3831A}" dt="2021-03-09T17:07:55.745" v="77" actId="165"/>
          <ac:grpSpMkLst>
            <pc:docMk/>
            <pc:sldMk cId="26217782" sldId="280"/>
            <ac:grpSpMk id="18" creationId="{CF4FFE7F-61EA-452B-92CE-1718C460538B}"/>
          </ac:grpSpMkLst>
        </pc:grp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5" creationId="{BF01261D-7754-4914-97DE-3D741E11CB2A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6" creationId="{50139B35-59F7-422A-A084-79FF4AE595BC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7" creationId="{178F8F49-E4CE-46D3-AD71-8214CFB9B5CB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8" creationId="{B4A15DAE-96F8-4B21-BD4B-F872F8DF9613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9" creationId="{B8FC0F8A-9AE5-4D98-A7E6-FB6015C47D72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10" creationId="{9C731D55-48B0-41FB-B5C7-8907A2B14F56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11" creationId="{0CF0B568-D196-48C5-9667-2C1337DF09B2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19" creationId="{989C0B8D-8667-414A-B1C8-E46C9F65F07D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0" creationId="{A6CFA012-F963-4AEE-B055-95FFB80C3B2C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1" creationId="{5F2BD760-7424-40C6-B3F4-B2650AD5D2CD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2" creationId="{C6D18102-F75E-47CD-828C-C01F8644EC5A}"/>
          </ac:cxnSpMkLst>
        </pc:cxnChg>
        <pc:cxnChg chg="del mod topLvl">
          <ac:chgData name="Nicolas Benech" userId="0051dd42c30e75a5" providerId="LiveId" clId="{5AF6D0B4-0C58-47BC-8C3F-F01512E3831A}" dt="2021-03-09T17:09:06.992" v="97" actId="478"/>
          <ac:cxnSpMkLst>
            <pc:docMk/>
            <pc:sldMk cId="26217782" sldId="280"/>
            <ac:cxnSpMk id="23" creationId="{66C9EECE-2347-483A-9748-B25797684C3B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4" creationId="{9EC36114-BBF2-4237-9EF4-89BD9AACB041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5" creationId="{20EC5B61-21D2-42C5-8205-79E05BC6F8D5}"/>
          </ac:cxnSpMkLst>
        </pc:cxnChg>
        <pc:cxnChg chg="add mod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35" creationId="{1D062E5F-05A8-49C6-A5F6-708291510A5D}"/>
          </ac:cxnSpMkLst>
        </pc:cxnChg>
      </pc:sldChg>
      <pc:sldChg chg="addSp delSp modSp new mod">
        <pc:chgData name="Nicolas Benech" userId="0051dd42c30e75a5" providerId="LiveId" clId="{5AF6D0B4-0C58-47BC-8C3F-F01512E3831A}" dt="2021-03-09T17:21:04.807" v="446" actId="1076"/>
        <pc:sldMkLst>
          <pc:docMk/>
          <pc:sldMk cId="3137670621" sldId="281"/>
        </pc:sldMkLst>
        <pc:spChg chg="del">
          <ac:chgData name="Nicolas Benech" userId="0051dd42c30e75a5" providerId="LiveId" clId="{5AF6D0B4-0C58-47BC-8C3F-F01512E3831A}" dt="2021-03-09T17:18:29.499" v="270" actId="478"/>
          <ac:spMkLst>
            <pc:docMk/>
            <pc:sldMk cId="3137670621" sldId="281"/>
            <ac:spMk id="2" creationId="{4175FDC5-5167-4137-9FD4-3AA609C1DAD5}"/>
          </ac:spMkLst>
        </pc:spChg>
        <pc:spChg chg="del">
          <ac:chgData name="Nicolas Benech" userId="0051dd42c30e75a5" providerId="LiveId" clId="{5AF6D0B4-0C58-47BC-8C3F-F01512E3831A}" dt="2021-03-09T17:18:31.749" v="271" actId="478"/>
          <ac:spMkLst>
            <pc:docMk/>
            <pc:sldMk cId="3137670621" sldId="281"/>
            <ac:spMk id="3" creationId="{00C70979-2E91-40AF-8814-59B938730E46}"/>
          </ac:spMkLst>
        </pc:spChg>
        <pc:spChg chg="add mod">
          <ac:chgData name="Nicolas Benech" userId="0051dd42c30e75a5" providerId="LiveId" clId="{5AF6D0B4-0C58-47BC-8C3F-F01512E3831A}" dt="2021-03-09T17:18:48.932" v="306" actId="20577"/>
          <ac:spMkLst>
            <pc:docMk/>
            <pc:sldMk cId="3137670621" sldId="281"/>
            <ac:spMk id="4" creationId="{13D1660E-FE99-4990-89A4-536678DE0D3D}"/>
          </ac:spMkLst>
        </pc:spChg>
        <pc:spChg chg="add mod">
          <ac:chgData name="Nicolas Benech" userId="0051dd42c30e75a5" providerId="LiveId" clId="{5AF6D0B4-0C58-47BC-8C3F-F01512E3831A}" dt="2021-03-09T17:20:05.781" v="372" actId="1076"/>
          <ac:spMkLst>
            <pc:docMk/>
            <pc:sldMk cId="3137670621" sldId="281"/>
            <ac:spMk id="5" creationId="{C62D8B5E-78B0-4DF1-8CC5-072402330508}"/>
          </ac:spMkLst>
        </pc:spChg>
        <pc:spChg chg="add mod">
          <ac:chgData name="Nicolas Benech" userId="0051dd42c30e75a5" providerId="LiveId" clId="{5AF6D0B4-0C58-47BC-8C3F-F01512E3831A}" dt="2021-03-09T17:20:33.072" v="421" actId="20577"/>
          <ac:spMkLst>
            <pc:docMk/>
            <pc:sldMk cId="3137670621" sldId="281"/>
            <ac:spMk id="6" creationId="{D3264AFF-24DB-4F73-85B3-A3C87FEA7899}"/>
          </ac:spMkLst>
        </pc:spChg>
        <pc:spChg chg="add mod">
          <ac:chgData name="Nicolas Benech" userId="0051dd42c30e75a5" providerId="LiveId" clId="{5AF6D0B4-0C58-47BC-8C3F-F01512E3831A}" dt="2021-03-09T17:21:04.807" v="446" actId="1076"/>
          <ac:spMkLst>
            <pc:docMk/>
            <pc:sldMk cId="3137670621" sldId="281"/>
            <ac:spMk id="7" creationId="{EBC064E3-61D1-47A9-9A69-351FA0B636CB}"/>
          </ac:spMkLst>
        </pc:spChg>
      </pc:sldChg>
      <pc:sldChg chg="addSp delSp modSp new del mod modAnim">
        <pc:chgData name="Nicolas Benech" userId="0051dd42c30e75a5" providerId="LiveId" clId="{5AF6D0B4-0C58-47BC-8C3F-F01512E3831A}" dt="2021-03-22T13:36:22.943" v="608" actId="47"/>
        <pc:sldMkLst>
          <pc:docMk/>
          <pc:sldMk cId="4152391491" sldId="282"/>
        </pc:sldMkLst>
        <pc:spChg chg="del">
          <ac:chgData name="Nicolas Benech" userId="0051dd42c30e75a5" providerId="LiveId" clId="{5AF6D0B4-0C58-47BC-8C3F-F01512E3831A}" dt="2021-03-22T11:52:09.825" v="492" actId="478"/>
          <ac:spMkLst>
            <pc:docMk/>
            <pc:sldMk cId="4152391491" sldId="282"/>
            <ac:spMk id="2" creationId="{5C841CE8-58B7-4162-B2E3-8D4ACF396F6B}"/>
          </ac:spMkLst>
        </pc:spChg>
        <pc:spChg chg="del">
          <ac:chgData name="Nicolas Benech" userId="0051dd42c30e75a5" providerId="LiveId" clId="{5AF6D0B4-0C58-47BC-8C3F-F01512E3831A}" dt="2021-03-22T11:52:11.626" v="493" actId="478"/>
          <ac:spMkLst>
            <pc:docMk/>
            <pc:sldMk cId="4152391491" sldId="282"/>
            <ac:spMk id="3" creationId="{FFA013C8-80D4-44B3-BB78-E6A3B583AC22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4" creationId="{12207362-552A-4026-82BB-B7CECC0EF74C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5" creationId="{4B2B8ED9-F1B0-447C-871B-00817A1AEC1D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6" creationId="{9A996386-0974-4C9C-A8C0-87D7C3FB59C9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7" creationId="{474562B6-3EA3-4EF8-BE61-004241C26E57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9" creationId="{63A67E40-2FCE-490B-A82C-1330CCFB2C3A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0" creationId="{0B002D76-1136-481D-94A9-9F4E655DBC0F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2" creationId="{1B579FA0-F36C-417F-B159-A015F2AF4930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3" creationId="{C8DCACED-7D32-4B4C-8731-1F1E0D56E059}"/>
          </ac:spMkLst>
        </pc:s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8" creationId="{2A73E808-1FB1-4CCE-906D-C51F7E9F0623}"/>
          </ac:grpSpMkLst>
        </pc:gr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11" creationId="{3AEA6D09-EBE7-43DB-BB2F-44DD1CF16538}"/>
          </ac:grpSpMkLst>
        </pc:gr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14" creationId="{41A85821-0CCF-4774-9CF9-5B2614DB4BB2}"/>
          </ac:grpSpMkLst>
        </pc:grpChg>
      </pc:sldChg>
      <pc:sldChg chg="addSp delSp modSp new mod modAnim">
        <pc:chgData name="Nicolas Benech" userId="0051dd42c30e75a5" providerId="LiveId" clId="{5AF6D0B4-0C58-47BC-8C3F-F01512E3831A}" dt="2021-03-22T13:40:07.148" v="665" actId="20577"/>
        <pc:sldMkLst>
          <pc:docMk/>
          <pc:sldMk cId="4250569636" sldId="283"/>
        </pc:sldMkLst>
        <pc:spChg chg="del">
          <ac:chgData name="Nicolas Benech" userId="0051dd42c30e75a5" providerId="LiveId" clId="{5AF6D0B4-0C58-47BC-8C3F-F01512E3831A}" dt="2021-03-22T11:52:41.781" v="497" actId="478"/>
          <ac:spMkLst>
            <pc:docMk/>
            <pc:sldMk cId="4250569636" sldId="283"/>
            <ac:spMk id="2" creationId="{1426CFF1-B5BF-4881-AFC6-94AC2DE5EAE9}"/>
          </ac:spMkLst>
        </pc:spChg>
        <pc:spChg chg="del">
          <ac:chgData name="Nicolas Benech" userId="0051dd42c30e75a5" providerId="LiveId" clId="{5AF6D0B4-0C58-47BC-8C3F-F01512E3831A}" dt="2021-03-22T11:52:43.236" v="498" actId="478"/>
          <ac:spMkLst>
            <pc:docMk/>
            <pc:sldMk cId="4250569636" sldId="283"/>
            <ac:spMk id="3" creationId="{3ACC1822-68AE-45B8-8FF6-5F2D81E40EC0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4" creationId="{EF545DCC-248A-4240-8C93-A4B774368568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5" creationId="{192F7997-3541-4AA2-A116-970AA3C43A86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6" creationId="{34147C8C-8D85-40BC-B366-C3EC9DEED93F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7" creationId="{626A9432-97B2-4788-999C-2BE14A1801A8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8" creationId="{240B314C-A35C-4C5C-9291-5E118AC98568}"/>
          </ac:spMkLst>
        </pc:spChg>
        <pc:spChg chg="add mod">
          <ac:chgData name="Nicolas Benech" userId="0051dd42c30e75a5" providerId="LiveId" clId="{5AF6D0B4-0C58-47BC-8C3F-F01512E3831A}" dt="2021-03-22T13:37:02.112" v="612" actId="20577"/>
          <ac:spMkLst>
            <pc:docMk/>
            <pc:sldMk cId="4250569636" sldId="283"/>
            <ac:spMk id="9" creationId="{8681CA98-AC43-4FF1-B63F-187517977750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10" creationId="{E25B0EE5-32E6-4DC0-82A3-C3C8D14B4CB4}"/>
          </ac:spMkLst>
        </pc:spChg>
        <pc:spChg chg="add mod">
          <ac:chgData name="Nicolas Benech" userId="0051dd42c30e75a5" providerId="LiveId" clId="{5AF6D0B4-0C58-47BC-8C3F-F01512E3831A}" dt="2021-03-22T13:40:07.148" v="665" actId="20577"/>
          <ac:spMkLst>
            <pc:docMk/>
            <pc:sldMk cId="4250569636" sldId="283"/>
            <ac:spMk id="11" creationId="{BD174F49-AF75-4318-9581-2E3B27622892}"/>
          </ac:spMkLst>
        </pc:spChg>
        <pc:spChg chg="add mod">
          <ac:chgData name="Nicolas Benech" userId="0051dd42c30e75a5" providerId="LiveId" clId="{5AF6D0B4-0C58-47BC-8C3F-F01512E3831A}" dt="2021-03-22T13:39:27.100" v="657" actId="1076"/>
          <ac:spMkLst>
            <pc:docMk/>
            <pc:sldMk cId="4250569636" sldId="283"/>
            <ac:spMk id="13" creationId="{7CC96AE7-E9E1-4F17-AAA3-94D4A78FE4CD}"/>
          </ac:spMkLst>
        </pc:spChg>
        <pc:picChg chg="add mod">
          <ac:chgData name="Nicolas Benech" userId="0051dd42c30e75a5" providerId="LiveId" clId="{5AF6D0B4-0C58-47BC-8C3F-F01512E3831A}" dt="2021-03-22T13:36:42.535" v="610" actId="1076"/>
          <ac:picMkLst>
            <pc:docMk/>
            <pc:sldMk cId="4250569636" sldId="283"/>
            <ac:picMk id="12" creationId="{7030B9F5-F1C6-4CC2-AAE5-328B4D1A7F76}"/>
          </ac:picMkLst>
        </pc:picChg>
      </pc:sldChg>
      <pc:sldChg chg="addSp delSp modSp new del mod">
        <pc:chgData name="Nicolas Benech" userId="0051dd42c30e75a5" providerId="LiveId" clId="{5AF6D0B4-0C58-47BC-8C3F-F01512E3831A}" dt="2021-03-22T13:36:18.154" v="607" actId="47"/>
        <pc:sldMkLst>
          <pc:docMk/>
          <pc:sldMk cId="1251542297" sldId="284"/>
        </pc:sldMkLst>
        <pc:spChg chg="del">
          <ac:chgData name="Nicolas Benech" userId="0051dd42c30e75a5" providerId="LiveId" clId="{5AF6D0B4-0C58-47BC-8C3F-F01512E3831A}" dt="2021-03-22T11:59:01.015" v="568" actId="478"/>
          <ac:spMkLst>
            <pc:docMk/>
            <pc:sldMk cId="1251542297" sldId="284"/>
            <ac:spMk id="2" creationId="{F83E6EC7-BFB7-4D11-8C1E-22C8BC1A186A}"/>
          </ac:spMkLst>
        </pc:spChg>
        <pc:spChg chg="del">
          <ac:chgData name="Nicolas Benech" userId="0051dd42c30e75a5" providerId="LiveId" clId="{5AF6D0B4-0C58-47BC-8C3F-F01512E3831A}" dt="2021-03-22T11:59:02.821" v="569" actId="478"/>
          <ac:spMkLst>
            <pc:docMk/>
            <pc:sldMk cId="1251542297" sldId="284"/>
            <ac:spMk id="3" creationId="{AB8415B2-2DF8-44C7-9D76-8B92EB69D8DB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7" creationId="{B8B90CFE-7493-42E2-8E11-1FA6E806E403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8" creationId="{36654DAE-FCF1-4AC0-97CB-0A3AC7E923A9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9" creationId="{7618D028-786A-4CDF-98A2-0C54C1207E0C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0" creationId="{68FC5D75-7E1B-42D7-A4F5-EBEDD717BD54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1" creationId="{FF7660E9-A065-449C-ABD6-50B8B29F9B77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2" creationId="{3FAFDF4D-0C92-482A-A693-3AF4848C8B79}"/>
          </ac:spMkLst>
        </pc:spChg>
        <pc:grpChg chg="add 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4" creationId="{790C1750-7661-4F15-A246-046110FBBFDC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5" creationId="{17E2B888-384C-4091-B3E7-99CA9B75305D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6" creationId="{CBC93AD3-2AAE-417C-BEAD-572412D5478F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13" creationId="{0F5318F1-F4E0-4502-8758-D9F7312E95F4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14" creationId="{C3B2219B-0A90-4E8B-9C72-772D26BC3759}"/>
          </ac:grpSpMkLst>
        </pc:grp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5" creationId="{72D48A8B-77B7-4108-8B2E-37ADC190D753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6" creationId="{0822B4F6-2B15-4601-9920-E41EF34C9CEA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7" creationId="{2CE3CE22-57D0-4AB7-897B-F20B1A8093FD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8" creationId="{01B38AEF-5BBA-45BE-846D-D6F9ADE0C52E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9" creationId="{F3287B00-5602-407B-9497-0B281A90DF8B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0" creationId="{94DACF8F-4212-4004-838F-6D691FDA23D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1" creationId="{DFB20934-8D21-47E0-A979-A73E5E366C6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2" creationId="{C2CC0B9D-DCE8-48DD-8565-F1DACEE56F05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3" creationId="{14F63E6F-F35E-41E0-A88C-CCA3068EAB8F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4" creationId="{EBABE6D1-72FA-487E-B797-D26B6BC70643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5" creationId="{99D314B9-D73A-49D9-8C21-90F4C0E7E45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6" creationId="{FDA9F509-7264-4CC7-975E-3A4932E4D43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7" creationId="{7F36E0FB-BFC6-4028-9CEC-C914D5FD956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8" creationId="{A5E045C3-244F-4C4A-8410-90DE6771180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92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38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5685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92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92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53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057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229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888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852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031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ABA7-1F90-4ED6-BC17-CC6FFFF7BD50}" type="datetimeFigureOut">
              <a:rPr lang="es-UY" smtClean="0"/>
              <a:t>25/3/2025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59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91.png"/><Relationship Id="rId5" Type="http://schemas.openxmlformats.org/officeDocument/2006/relationships/image" Target="../media/image128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40.png"/><Relationship Id="rId18" Type="http://schemas.openxmlformats.org/officeDocument/2006/relationships/image" Target="../media/image1390.png"/><Relationship Id="rId7" Type="http://schemas.openxmlformats.org/officeDocument/2006/relationships/image" Target="../media/image1280.png"/><Relationship Id="rId12" Type="http://schemas.openxmlformats.org/officeDocument/2006/relationships/image" Target="../media/image1330.png"/><Relationship Id="rId17" Type="http://schemas.openxmlformats.org/officeDocument/2006/relationships/image" Target="../media/image1380.png"/><Relationship Id="rId2" Type="http://schemas.openxmlformats.org/officeDocument/2006/relationships/image" Target="../media/image1150.png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2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1310.png"/><Relationship Id="rId9" Type="http://schemas.openxmlformats.org/officeDocument/2006/relationships/image" Target="../media/image1300.png"/><Relationship Id="rId14" Type="http://schemas.openxmlformats.org/officeDocument/2006/relationships/image" Target="../media/image135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8" Type="http://schemas.openxmlformats.org/officeDocument/2006/relationships/image" Target="../media/image1280.png"/><Relationship Id="rId18" Type="http://schemas.openxmlformats.org/officeDocument/2006/relationships/image" Target="../media/image149.png"/><Relationship Id="rId3" Type="http://schemas.openxmlformats.org/officeDocument/2006/relationships/image" Target="../media/image1400.png"/><Relationship Id="rId12" Type="http://schemas.openxmlformats.org/officeDocument/2006/relationships/image" Target="../media/image1430.png"/><Relationship Id="rId7" Type="http://schemas.openxmlformats.org/officeDocument/2006/relationships/image" Target="../media/image1320.png"/><Relationship Id="rId17" Type="http://schemas.openxmlformats.org/officeDocument/2006/relationships/image" Target="../media/image148.png"/><Relationship Id="rId2" Type="http://schemas.openxmlformats.org/officeDocument/2006/relationships/image" Target="../media/image1150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80.png"/><Relationship Id="rId5" Type="http://schemas.openxmlformats.org/officeDocument/2006/relationships/image" Target="../media/image1420.png"/><Relationship Id="rId15" Type="http://schemas.openxmlformats.org/officeDocument/2006/relationships/image" Target="../media/image19.png"/><Relationship Id="rId10" Type="http://schemas.openxmlformats.org/officeDocument/2006/relationships/image" Target="../media/image1370.png"/><Relationship Id="rId4" Type="http://schemas.openxmlformats.org/officeDocument/2006/relationships/image" Target="../media/image1410.png"/><Relationship Id="rId14" Type="http://schemas.openxmlformats.org/officeDocument/2006/relationships/image" Target="../media/image145.png"/><Relationship Id="rId9" Type="http://schemas.openxmlformats.org/officeDocument/2006/relationships/image" Target="../media/image13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.png"/><Relationship Id="rId3" Type="http://schemas.openxmlformats.org/officeDocument/2006/relationships/image" Target="../media/image151.png"/><Relationship Id="rId7" Type="http://schemas.openxmlformats.org/officeDocument/2006/relationships/image" Target="../media/image191.png"/><Relationship Id="rId12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23.png"/><Relationship Id="rId5" Type="http://schemas.openxmlformats.org/officeDocument/2006/relationships/image" Target="../media/image1312.png"/><Relationship Id="rId10" Type="http://schemas.openxmlformats.org/officeDocument/2006/relationships/image" Target="../media/image22.png"/><Relationship Id="rId4" Type="http://schemas.openxmlformats.org/officeDocument/2006/relationships/image" Target="../media/image15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31.png"/><Relationship Id="rId5" Type="http://schemas.openxmlformats.org/officeDocument/2006/relationships/image" Target="../media/image153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60.png"/><Relationship Id="rId7" Type="http://schemas.openxmlformats.org/officeDocument/2006/relationships/image" Target="../media/image10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0.png"/><Relationship Id="rId7" Type="http://schemas.openxmlformats.org/officeDocument/2006/relationships/image" Target="../media/image1311.png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70.png"/><Relationship Id="rId5" Type="http://schemas.openxmlformats.org/officeDocument/2006/relationships/image" Target="../media/image153.png"/><Relationship Id="rId15" Type="http://schemas.openxmlformats.org/officeDocument/2006/relationships/image" Target="../media/image210.png"/><Relationship Id="rId10" Type="http://schemas.openxmlformats.org/officeDocument/2006/relationships/image" Target="../media/image160.png"/><Relationship Id="rId9" Type="http://schemas.openxmlformats.org/officeDocument/2006/relationships/image" Target="../media/image157.png"/><Relationship Id="rId1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ulso_tension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454" y="1068070"/>
            <a:ext cx="813435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27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>
                <a:solidFill>
                  <a:srgbClr val="FF0000"/>
                </a:solidFill>
              </a:rPr>
              <a:t>ECUACIÓN DE ONDAS 1D: ONDAS EN CUERDAS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8362795" y="2945041"/>
            <a:ext cx="812800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280439" y="2461895"/>
                <a:ext cx="30284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s-UY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439" y="2461895"/>
                <a:ext cx="302840" cy="4831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 flipH="1" flipV="1">
            <a:off x="3526971" y="2945041"/>
            <a:ext cx="677482" cy="5080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455006" y="2461895"/>
                <a:ext cx="30284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s-UY" sz="2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06" y="2461895"/>
                <a:ext cx="302840" cy="4831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2786743" y="3480711"/>
            <a:ext cx="7123070" cy="75289"/>
            <a:chOff x="2786743" y="3480711"/>
            <a:chExt cx="7123070" cy="75289"/>
          </a:xfrm>
        </p:grpSpPr>
        <p:cxnSp>
          <p:nvCxnSpPr>
            <p:cNvPr id="14" name="Conector recto de flecha 13"/>
            <p:cNvCxnSpPr/>
            <p:nvPr/>
          </p:nvCxnSpPr>
          <p:spPr>
            <a:xfrm flipH="1">
              <a:off x="2786743" y="3532873"/>
              <a:ext cx="1424970" cy="2312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8441376" y="3480711"/>
              <a:ext cx="1468437" cy="231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40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/>
          <p:cNvGrpSpPr/>
          <p:nvPr/>
        </p:nvGrpSpPr>
        <p:grpSpPr>
          <a:xfrm>
            <a:off x="4663452" y="346835"/>
            <a:ext cx="2214487" cy="1420080"/>
            <a:chOff x="4663452" y="346835"/>
            <a:chExt cx="2214487" cy="1420080"/>
          </a:xfrm>
        </p:grpSpPr>
        <p:cxnSp>
          <p:nvCxnSpPr>
            <p:cNvPr id="20" name="Conector recto de flecha 19"/>
            <p:cNvCxnSpPr>
              <a:cxnSpLocks noChangeAspect="1"/>
            </p:cNvCxnSpPr>
            <p:nvPr/>
          </p:nvCxnSpPr>
          <p:spPr>
            <a:xfrm flipV="1">
              <a:off x="4663452" y="777561"/>
              <a:ext cx="1620000" cy="9893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5473452" y="346835"/>
                  <a:ext cx="140448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452" y="346835"/>
                  <a:ext cx="1404487" cy="4140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upo 42"/>
          <p:cNvGrpSpPr/>
          <p:nvPr/>
        </p:nvGrpSpPr>
        <p:grpSpPr>
          <a:xfrm>
            <a:off x="894241" y="3637690"/>
            <a:ext cx="1542710" cy="1863654"/>
            <a:chOff x="894241" y="3637690"/>
            <a:chExt cx="1542710" cy="1863654"/>
          </a:xfrm>
        </p:grpSpPr>
        <p:cxnSp>
          <p:nvCxnSpPr>
            <p:cNvPr id="34" name="Conector recto de flecha 33"/>
            <p:cNvCxnSpPr/>
            <p:nvPr/>
          </p:nvCxnSpPr>
          <p:spPr>
            <a:xfrm flipH="1">
              <a:off x="1378858" y="3637690"/>
              <a:ext cx="1058093" cy="14322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94241" y="5087256"/>
                  <a:ext cx="68768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41" y="5087256"/>
                  <a:ext cx="687688" cy="4140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449942" y="348343"/>
            <a:ext cx="7945898" cy="9789209"/>
            <a:chOff x="420914" y="348343"/>
            <a:chExt cx="7945898" cy="9789209"/>
          </a:xfrm>
        </p:grpSpPr>
        <p:grpSp>
          <p:nvGrpSpPr>
            <p:cNvPr id="19" name="Grupo 18"/>
            <p:cNvGrpSpPr/>
            <p:nvPr/>
          </p:nvGrpSpPr>
          <p:grpSpPr>
            <a:xfrm>
              <a:off x="1050839" y="879162"/>
              <a:ext cx="7315973" cy="9258390"/>
              <a:chOff x="4258497" y="-35238"/>
              <a:chExt cx="7315973" cy="9258390"/>
            </a:xfrm>
          </p:grpSpPr>
          <p:sp>
            <p:nvSpPr>
              <p:cNvPr id="4" name="Arco 3"/>
              <p:cNvSpPr/>
              <p:nvPr/>
            </p:nvSpPr>
            <p:spPr>
              <a:xfrm rot="2338354">
                <a:off x="5046119" y="-35238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V="1">
                <a:off x="5704114" y="4150458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de flecha 6"/>
              <p:cNvCxnSpPr>
                <a:endCxn id="4" idx="0"/>
              </p:cNvCxnSpPr>
              <p:nvPr/>
            </p:nvCxnSpPr>
            <p:spPr>
              <a:xfrm flipH="1" flipV="1">
                <a:off x="5657680" y="2759389"/>
                <a:ext cx="31914" cy="1377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/>
              <p:cNvCxnSpPr/>
              <p:nvPr/>
            </p:nvCxnSpPr>
            <p:spPr>
              <a:xfrm flipH="1" flipV="1">
                <a:off x="7856596" y="894302"/>
                <a:ext cx="24658" cy="327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>
                <a:off x="4942115" y="2720801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/>
              <p:nvPr/>
            </p:nvCxnSpPr>
            <p:spPr>
              <a:xfrm>
                <a:off x="4942115" y="877486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uadroTexto 15"/>
                  <p:cNvSpPr txBox="1"/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Cuadro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/>
                  <p:cNvSpPr txBox="1"/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Cuadro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upo 30"/>
            <p:cNvGrpSpPr/>
            <p:nvPr/>
          </p:nvGrpSpPr>
          <p:grpSpPr>
            <a:xfrm>
              <a:off x="420914" y="348343"/>
              <a:ext cx="7910286" cy="5733143"/>
              <a:chOff x="420914" y="348343"/>
              <a:chExt cx="7910286" cy="5733143"/>
            </a:xfrm>
          </p:grpSpPr>
          <p:cxnSp>
            <p:nvCxnSpPr>
              <p:cNvPr id="3" name="Conector recto de flecha 2"/>
              <p:cNvCxnSpPr/>
              <p:nvPr/>
            </p:nvCxnSpPr>
            <p:spPr>
              <a:xfrm>
                <a:off x="420914" y="5907314"/>
                <a:ext cx="79102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V="1">
                <a:off x="551543" y="348343"/>
                <a:ext cx="29028" cy="57331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/>
            <p:cNvCxnSpPr/>
            <p:nvPr/>
          </p:nvCxnSpPr>
          <p:spPr>
            <a:xfrm>
              <a:off x="2481936" y="5064858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4663716" y="5024107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822" r="-7006"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/>
            <p:cNvCxnSpPr/>
            <p:nvPr/>
          </p:nvCxnSpPr>
          <p:spPr>
            <a:xfrm>
              <a:off x="1734457" y="1766915"/>
              <a:ext cx="0" cy="186828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H="1">
              <a:off x="551543" y="3635201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>
              <a:off x="580571" y="1779047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4813299" y="1160058"/>
            <a:ext cx="2347633" cy="987362"/>
            <a:chOff x="4813299" y="1160058"/>
            <a:chExt cx="2347633" cy="987362"/>
          </a:xfrm>
        </p:grpSpPr>
        <p:sp>
          <p:nvSpPr>
            <p:cNvPr id="35" name="Arco 34"/>
            <p:cNvSpPr/>
            <p:nvPr/>
          </p:nvSpPr>
          <p:spPr>
            <a:xfrm>
              <a:off x="4813299" y="1160058"/>
              <a:ext cx="875219" cy="987362"/>
            </a:xfrm>
            <a:prstGeom prst="arc">
              <a:avLst>
                <a:gd name="adj1" fmla="val 18057241"/>
                <a:gd name="adj2" fmla="val 1009432"/>
              </a:avLst>
            </a:prstGeom>
            <a:ln w="158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/>
                <p:cNvSpPr txBox="1"/>
                <p:nvPr/>
              </p:nvSpPr>
              <p:spPr>
                <a:xfrm>
                  <a:off x="5763755" y="1221325"/>
                  <a:ext cx="1397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755" y="1221325"/>
                  <a:ext cx="139717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348" r="-7391" b="-344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2204724" y="3005937"/>
            <a:ext cx="1613758" cy="987362"/>
            <a:chOff x="2204724" y="3005937"/>
            <a:chExt cx="1613758" cy="987362"/>
          </a:xfrm>
        </p:grpSpPr>
        <p:sp>
          <p:nvSpPr>
            <p:cNvPr id="24" name="Arco 23"/>
            <p:cNvSpPr/>
            <p:nvPr/>
          </p:nvSpPr>
          <p:spPr>
            <a:xfrm>
              <a:off x="2204724" y="3005937"/>
              <a:ext cx="875219" cy="987362"/>
            </a:xfrm>
            <a:prstGeom prst="arc">
              <a:avLst>
                <a:gd name="adj1" fmla="val 18057241"/>
                <a:gd name="adj2" fmla="val 1009432"/>
              </a:avLst>
            </a:prstGeom>
            <a:ln w="158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/>
                <p:cNvSpPr txBox="1"/>
                <p:nvPr/>
              </p:nvSpPr>
              <p:spPr>
                <a:xfrm>
                  <a:off x="3138103" y="3117311"/>
                  <a:ext cx="6803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1" name="Cuadro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103" y="3117311"/>
                  <a:ext cx="68037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811" r="-16216" b="-344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uadroTexto 43"/>
          <p:cNvSpPr txBox="1"/>
          <p:nvPr/>
        </p:nvSpPr>
        <p:spPr>
          <a:xfrm>
            <a:off x="6745893" y="1962754"/>
            <a:ext cx="33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Componente vertical de la fuerza: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/>
              <p:cNvSpPr txBox="1"/>
              <p:nvPr/>
            </p:nvSpPr>
            <p:spPr>
              <a:xfrm>
                <a:off x="5562108" y="2486880"/>
                <a:ext cx="571996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𝑑𝑠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5" name="Cuadro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08" y="2486880"/>
                <a:ext cx="5719964" cy="5557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o 45"/>
          <p:cNvGrpSpPr/>
          <p:nvPr/>
        </p:nvGrpSpPr>
        <p:grpSpPr>
          <a:xfrm>
            <a:off x="7878471" y="805082"/>
            <a:ext cx="3505200" cy="369332"/>
            <a:chOff x="7928878" y="419171"/>
            <a:chExt cx="3505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/>
                <p:cNvSpPr txBox="1"/>
                <p:nvPr/>
              </p:nvSpPr>
              <p:spPr>
                <a:xfrm flipH="1">
                  <a:off x="7928878" y="419171"/>
                  <a:ext cx="98697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7" name="Cuadro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28878" y="419171"/>
                  <a:ext cx="98697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CuadroTexto 47"/>
            <p:cNvSpPr txBox="1"/>
            <p:nvPr/>
          </p:nvSpPr>
          <p:spPr>
            <a:xfrm>
              <a:off x="8676364" y="419171"/>
              <a:ext cx="2757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Densidad lineal de masa</a:t>
              </a:r>
            </a:p>
          </p:txBody>
        </p:sp>
      </p:grpSp>
      <p:sp>
        <p:nvSpPr>
          <p:cNvPr id="49" name="Cerrar llave 48"/>
          <p:cNvSpPr/>
          <p:nvPr/>
        </p:nvSpPr>
        <p:spPr>
          <a:xfrm rot="5400000">
            <a:off x="7694214" y="784710"/>
            <a:ext cx="256326" cy="4697851"/>
          </a:xfrm>
          <a:prstGeom prst="rightBrace">
            <a:avLst>
              <a:gd name="adj1" fmla="val 8333"/>
              <a:gd name="adj2" fmla="val 5092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7190924" y="3452051"/>
                <a:ext cx="1962204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24" y="3452051"/>
                <a:ext cx="1962204" cy="5852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8301222" y="5908121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222" y="5908121"/>
                <a:ext cx="241733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295929" y="1621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9" y="162169"/>
                <a:ext cx="24570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upo 55"/>
          <p:cNvGrpSpPr/>
          <p:nvPr/>
        </p:nvGrpSpPr>
        <p:grpSpPr>
          <a:xfrm>
            <a:off x="6140048" y="4371882"/>
            <a:ext cx="3553729" cy="1125403"/>
            <a:chOff x="6140048" y="4371882"/>
            <a:chExt cx="3553729" cy="112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uadroTexto 53"/>
                <p:cNvSpPr txBox="1"/>
                <p:nvPr/>
              </p:nvSpPr>
              <p:spPr>
                <a:xfrm>
                  <a:off x="6140048" y="4371882"/>
                  <a:ext cx="3553729" cy="617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54" name="Cuadro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48" y="4371882"/>
                  <a:ext cx="3553729" cy="61760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CuadroTexto 54"/>
            <p:cNvSpPr txBox="1"/>
            <p:nvPr/>
          </p:nvSpPr>
          <p:spPr>
            <a:xfrm>
              <a:off x="6925787" y="5127953"/>
              <a:ext cx="249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movimiento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2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34398" y="330670"/>
            <a:ext cx="7945898" cy="9789209"/>
            <a:chOff x="420914" y="348343"/>
            <a:chExt cx="7945898" cy="9789209"/>
          </a:xfrm>
        </p:grpSpPr>
        <p:grpSp>
          <p:nvGrpSpPr>
            <p:cNvPr id="9" name="Grupo 8"/>
            <p:cNvGrpSpPr/>
            <p:nvPr/>
          </p:nvGrpSpPr>
          <p:grpSpPr>
            <a:xfrm>
              <a:off x="1050839" y="879162"/>
              <a:ext cx="7315973" cy="9258390"/>
              <a:chOff x="4258497" y="-35238"/>
              <a:chExt cx="7315973" cy="9258390"/>
            </a:xfrm>
          </p:grpSpPr>
          <p:sp>
            <p:nvSpPr>
              <p:cNvPr id="20" name="Arco 19"/>
              <p:cNvSpPr/>
              <p:nvPr/>
            </p:nvSpPr>
            <p:spPr>
              <a:xfrm rot="2338354">
                <a:off x="5046119" y="-35238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5704114" y="4150458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>
                <a:endCxn id="20" idx="0"/>
              </p:cNvCxnSpPr>
              <p:nvPr/>
            </p:nvCxnSpPr>
            <p:spPr>
              <a:xfrm flipH="1" flipV="1">
                <a:off x="5657680" y="2759389"/>
                <a:ext cx="31914" cy="1377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 flipH="1" flipV="1">
                <a:off x="7856596" y="894302"/>
                <a:ext cx="24658" cy="327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>
                <a:off x="4942115" y="2720801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>
                <a:off x="4942115" y="877486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Cuadro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upo 9"/>
            <p:cNvGrpSpPr/>
            <p:nvPr/>
          </p:nvGrpSpPr>
          <p:grpSpPr>
            <a:xfrm>
              <a:off x="420914" y="348343"/>
              <a:ext cx="7910286" cy="5733143"/>
              <a:chOff x="420914" y="348343"/>
              <a:chExt cx="7910286" cy="5733143"/>
            </a:xfrm>
          </p:grpSpPr>
          <p:cxnSp>
            <p:nvCxnSpPr>
              <p:cNvPr id="18" name="Conector recto de flecha 17"/>
              <p:cNvCxnSpPr/>
              <p:nvPr/>
            </p:nvCxnSpPr>
            <p:spPr>
              <a:xfrm>
                <a:off x="420914" y="5907314"/>
                <a:ext cx="79102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/>
              <p:nvPr/>
            </p:nvCxnSpPr>
            <p:spPr>
              <a:xfrm flipV="1">
                <a:off x="551543" y="348343"/>
                <a:ext cx="29028" cy="57331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/>
            <p:cNvCxnSpPr/>
            <p:nvPr/>
          </p:nvCxnSpPr>
          <p:spPr>
            <a:xfrm>
              <a:off x="2481936" y="5064858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4663716" y="5024107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459" r="-7006"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14"/>
            <p:cNvCxnSpPr/>
            <p:nvPr/>
          </p:nvCxnSpPr>
          <p:spPr>
            <a:xfrm>
              <a:off x="1734457" y="1766915"/>
              <a:ext cx="0" cy="186828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551543" y="3635201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580571" y="1779047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/>
          <p:cNvGrpSpPr/>
          <p:nvPr/>
        </p:nvGrpSpPr>
        <p:grpSpPr>
          <a:xfrm>
            <a:off x="7610661" y="346835"/>
            <a:ext cx="3278216" cy="1125403"/>
            <a:chOff x="6140048" y="4371882"/>
            <a:chExt cx="3278216" cy="112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/>
                <p:cNvSpPr txBox="1"/>
                <p:nvPr/>
              </p:nvSpPr>
              <p:spPr>
                <a:xfrm>
                  <a:off x="6140048" y="4371882"/>
                  <a:ext cx="3179524" cy="617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44" name="Cuadro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48" y="4371882"/>
                  <a:ext cx="3179524" cy="61760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uadroTexto 44"/>
            <p:cNvSpPr txBox="1"/>
            <p:nvPr/>
          </p:nvSpPr>
          <p:spPr>
            <a:xfrm>
              <a:off x="6925787" y="5127953"/>
              <a:ext cx="249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movimiento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864811" y="1982024"/>
                <a:ext cx="577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Asumimos pequeños desplazamientos de modo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11" y="1982024"/>
                <a:ext cx="57760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4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084631" y="2479381"/>
                <a:ext cx="2798971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)≅</m:t>
                          </m:r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631" y="2479381"/>
                <a:ext cx="2798971" cy="5852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>
            <a:extLst>
              <a:ext uri="{FF2B5EF4-FFF2-40B4-BE49-F238E27FC236}">
                <a16:creationId xmlns:a16="http://schemas.microsoft.com/office/drawing/2014/main" id="{38F6E173-FBA2-C7C8-2315-284D43773F84}"/>
              </a:ext>
            </a:extLst>
          </p:cNvPr>
          <p:cNvGrpSpPr/>
          <p:nvPr/>
        </p:nvGrpSpPr>
        <p:grpSpPr>
          <a:xfrm>
            <a:off x="295929" y="162169"/>
            <a:ext cx="8247026" cy="6115284"/>
            <a:chOff x="295929" y="162169"/>
            <a:chExt cx="8247026" cy="6115284"/>
          </a:xfrm>
        </p:grpSpPr>
        <p:grpSp>
          <p:nvGrpSpPr>
            <p:cNvPr id="42" name="Grupo 41"/>
            <p:cNvGrpSpPr/>
            <p:nvPr/>
          </p:nvGrpSpPr>
          <p:grpSpPr>
            <a:xfrm>
              <a:off x="295929" y="162169"/>
              <a:ext cx="8247026" cy="6115284"/>
              <a:chOff x="295929" y="162169"/>
              <a:chExt cx="8247026" cy="6115284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4663452" y="346835"/>
                <a:ext cx="2214487" cy="1420080"/>
                <a:chOff x="4663452" y="346835"/>
                <a:chExt cx="2214487" cy="1420080"/>
              </a:xfrm>
            </p:grpSpPr>
            <p:cxnSp>
              <p:nvCxnSpPr>
                <p:cNvPr id="29" name="Conector recto de flecha 28"/>
                <p:cNvCxnSpPr>
                  <a:cxnSpLocks noChangeAspect="1"/>
                </p:cNvCxnSpPr>
                <p:nvPr/>
              </p:nvCxnSpPr>
              <p:spPr>
                <a:xfrm flipV="1">
                  <a:off x="4663452" y="777561"/>
                  <a:ext cx="1620000" cy="9893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CuadroTexto 29"/>
                    <p:cNvSpPr txBox="1"/>
                    <p:nvPr/>
                  </p:nvSpPr>
                  <p:spPr>
                    <a:xfrm>
                      <a:off x="5473452" y="346835"/>
                      <a:ext cx="1404487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s-UY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UY" sz="2400" dirty="0"/>
                    </a:p>
                  </p:txBody>
                </p:sp>
              </mc:Choice>
              <mc:Fallback xmlns="">
                <p:sp>
                  <p:nvSpPr>
                    <p:cNvPr id="30" name="CuadroTexto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3452" y="346835"/>
                      <a:ext cx="1404487" cy="41408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" name="Grupo 30"/>
              <p:cNvGrpSpPr/>
              <p:nvPr/>
            </p:nvGrpSpPr>
            <p:grpSpPr>
              <a:xfrm>
                <a:off x="4813299" y="1160058"/>
                <a:ext cx="2347633" cy="987362"/>
                <a:chOff x="4813299" y="1160058"/>
                <a:chExt cx="2347633" cy="987362"/>
              </a:xfrm>
            </p:grpSpPr>
            <p:sp>
              <p:nvSpPr>
                <p:cNvPr id="32" name="Arco 31"/>
                <p:cNvSpPr/>
                <p:nvPr/>
              </p:nvSpPr>
              <p:spPr>
                <a:xfrm>
                  <a:off x="4813299" y="1160058"/>
                  <a:ext cx="875219" cy="987362"/>
                </a:xfrm>
                <a:prstGeom prst="arc">
                  <a:avLst>
                    <a:gd name="adj1" fmla="val 18057241"/>
                    <a:gd name="adj2" fmla="val 1009432"/>
                  </a:avLst>
                </a:prstGeom>
                <a:ln w="15875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uadroTexto 32"/>
                    <p:cNvSpPr txBox="1"/>
                    <p:nvPr/>
                  </p:nvSpPr>
                  <p:spPr>
                    <a:xfrm>
                      <a:off x="5763755" y="1221325"/>
                      <a:ext cx="139717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UY" sz="2400" dirty="0"/>
                    </a:p>
                  </p:txBody>
                </p:sp>
              </mc:Choice>
              <mc:Fallback xmlns="">
                <p:sp>
                  <p:nvSpPr>
                    <p:cNvPr id="33" name="CuadroTexto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63755" y="1221325"/>
                      <a:ext cx="1397177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4348" r="-7391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upo 33"/>
              <p:cNvGrpSpPr/>
              <p:nvPr/>
            </p:nvGrpSpPr>
            <p:grpSpPr>
              <a:xfrm>
                <a:off x="894241" y="3637690"/>
                <a:ext cx="1542710" cy="1863654"/>
                <a:chOff x="894241" y="3637690"/>
                <a:chExt cx="1542710" cy="1863654"/>
              </a:xfrm>
            </p:grpSpPr>
            <p:cxnSp>
              <p:nvCxnSpPr>
                <p:cNvPr id="35" name="Conector recto de flecha 34"/>
                <p:cNvCxnSpPr/>
                <p:nvPr/>
              </p:nvCxnSpPr>
              <p:spPr>
                <a:xfrm flipH="1">
                  <a:off x="1378858" y="3637690"/>
                  <a:ext cx="1058093" cy="143226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CuadroTexto 35"/>
                    <p:cNvSpPr txBox="1"/>
                    <p:nvPr/>
                  </p:nvSpPr>
                  <p:spPr>
                    <a:xfrm>
                      <a:off x="894241" y="5087256"/>
                      <a:ext cx="687688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s-UY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UY" sz="2400" dirty="0"/>
                    </a:p>
                  </p:txBody>
                </p:sp>
              </mc:Choice>
              <mc:Fallback xmlns="">
                <p:sp>
                  <p:nvSpPr>
                    <p:cNvPr id="36" name="CuadroTexto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4241" y="5087256"/>
                      <a:ext cx="687688" cy="41408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Grupo 36"/>
              <p:cNvGrpSpPr/>
              <p:nvPr/>
            </p:nvGrpSpPr>
            <p:grpSpPr>
              <a:xfrm>
                <a:off x="2204724" y="3005937"/>
                <a:ext cx="1613758" cy="987362"/>
                <a:chOff x="2204724" y="3005937"/>
                <a:chExt cx="1613758" cy="987362"/>
              </a:xfrm>
            </p:grpSpPr>
            <p:sp>
              <p:nvSpPr>
                <p:cNvPr id="38" name="Arco 37"/>
                <p:cNvSpPr/>
                <p:nvPr/>
              </p:nvSpPr>
              <p:spPr>
                <a:xfrm>
                  <a:off x="2204724" y="3005937"/>
                  <a:ext cx="875219" cy="987362"/>
                </a:xfrm>
                <a:prstGeom prst="arc">
                  <a:avLst>
                    <a:gd name="adj1" fmla="val 18057241"/>
                    <a:gd name="adj2" fmla="val 1009432"/>
                  </a:avLst>
                </a:prstGeom>
                <a:ln w="15875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CuadroTexto 38"/>
                    <p:cNvSpPr txBox="1"/>
                    <p:nvPr/>
                  </p:nvSpPr>
                  <p:spPr>
                    <a:xfrm>
                      <a:off x="3138103" y="3117311"/>
                      <a:ext cx="6803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UY" sz="2400" dirty="0"/>
                    </a:p>
                  </p:txBody>
                </p:sp>
              </mc:Choice>
              <mc:Fallback xmlns="">
                <p:sp>
                  <p:nvSpPr>
                    <p:cNvPr id="39" name="CuadroTexto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38103" y="3117311"/>
                      <a:ext cx="680379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10811" r="-1621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uadroTexto 39"/>
                  <p:cNvSpPr txBox="1"/>
                  <p:nvPr/>
                </p:nvSpPr>
                <p:spPr>
                  <a:xfrm>
                    <a:off x="8301222" y="5908121"/>
                    <a:ext cx="24173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40" name="CuadroTexto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1222" y="5908121"/>
                    <a:ext cx="241733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7949" r="-1538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uadroTexto 40"/>
                  <p:cNvSpPr txBox="1"/>
                  <p:nvPr/>
                </p:nvSpPr>
                <p:spPr>
                  <a:xfrm>
                    <a:off x="295929" y="162169"/>
                    <a:ext cx="2457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41" name="Cuadro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929" y="162169"/>
                    <a:ext cx="24570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30000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/>
                <p:cNvSpPr txBox="1"/>
                <p:nvPr/>
              </p:nvSpPr>
              <p:spPr>
                <a:xfrm flipH="1">
                  <a:off x="2544361" y="2278507"/>
                  <a:ext cx="98697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6" name="Cuadro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544361" y="2278507"/>
                  <a:ext cx="98697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829176" y="3236552"/>
                <a:ext cx="3309880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También asumimos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s-UY" dirty="0"/>
                  <a:t> constante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76" y="3236552"/>
                <a:ext cx="3309880" cy="425181"/>
              </a:xfrm>
              <a:prstGeom prst="rect">
                <a:avLst/>
              </a:prstGeom>
              <a:blipFill rotWithShape="0">
                <a:blip r:embed="rId16"/>
                <a:stretch>
                  <a:fillRect l="-1473" r="-1289" b="-1857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6960399" y="3993299"/>
                <a:ext cx="277063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99" y="3993299"/>
                <a:ext cx="2770630" cy="6176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/>
              <p:cNvSpPr txBox="1"/>
              <p:nvPr/>
            </p:nvSpPr>
            <p:spPr>
              <a:xfrm flipH="1">
                <a:off x="4646636" y="4771765"/>
                <a:ext cx="7499527" cy="878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UY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8" name="Cuadro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46636" y="4771765"/>
                <a:ext cx="7499527" cy="8788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12856" y="248613"/>
                <a:ext cx="4658391" cy="743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6" y="248613"/>
                <a:ext cx="4658391" cy="7437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895600" y="1146627"/>
                <a:ext cx="963597" cy="704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46627"/>
                <a:ext cx="963597" cy="7044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516228" y="819444"/>
                <a:ext cx="2410403" cy="6177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8" y="819444"/>
                <a:ext cx="2410403" cy="6177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8040914" y="943644"/>
            <a:ext cx="246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dirty="0"/>
              <a:t>Ecuación de ondas 1D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2856" y="2351314"/>
            <a:ext cx="527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¿Qué pasa con la componente horizontal de la fuerza?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46574" y="2432191"/>
            <a:ext cx="6528351" cy="9258390"/>
            <a:chOff x="1867489" y="879162"/>
            <a:chExt cx="6528351" cy="9258390"/>
          </a:xfrm>
        </p:grpSpPr>
        <p:sp>
          <p:nvSpPr>
            <p:cNvPr id="23" name="Arco 22"/>
            <p:cNvSpPr/>
            <p:nvPr/>
          </p:nvSpPr>
          <p:spPr>
            <a:xfrm rot="2338354">
              <a:off x="1867489" y="879162"/>
              <a:ext cx="6528351" cy="9258390"/>
            </a:xfrm>
            <a:prstGeom prst="arc">
              <a:avLst>
                <a:gd name="adj1" fmla="val 10528237"/>
                <a:gd name="adj2" fmla="val 13423918"/>
              </a:avLst>
            </a:prstGeom>
            <a:ln w="152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547264" y="1808702"/>
              <a:ext cx="3053589" cy="2362705"/>
              <a:chOff x="2547264" y="1808702"/>
              <a:chExt cx="3053589" cy="2362705"/>
            </a:xfrm>
          </p:grpSpPr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4677966" y="1808702"/>
                <a:ext cx="0" cy="1901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3265812" y="37097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Cuadro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812" y="37097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875139" y="2599938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139" y="2599938"/>
                    <a:ext cx="725714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Conector recto de flecha 27"/>
              <p:cNvCxnSpPr/>
              <p:nvPr/>
            </p:nvCxnSpPr>
            <p:spPr>
              <a:xfrm flipV="1">
                <a:off x="2547264" y="3673789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upo 43"/>
          <p:cNvGrpSpPr/>
          <p:nvPr/>
        </p:nvGrpSpPr>
        <p:grpSpPr>
          <a:xfrm>
            <a:off x="12758" y="2786744"/>
            <a:ext cx="6602174" cy="3439885"/>
            <a:chOff x="12758" y="2786744"/>
            <a:chExt cx="6602174" cy="3439885"/>
          </a:xfrm>
        </p:grpSpPr>
        <p:cxnSp>
          <p:nvCxnSpPr>
            <p:cNvPr id="18" name="Conector recto de flecha 17"/>
            <p:cNvCxnSpPr>
              <a:stCxn id="23" idx="0"/>
            </p:cNvCxnSpPr>
            <p:nvPr/>
          </p:nvCxnSpPr>
          <p:spPr>
            <a:xfrm flipH="1">
              <a:off x="1132114" y="5212304"/>
              <a:ext cx="882481" cy="1014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>
              <a:stCxn id="23" idx="0"/>
            </p:cNvCxnSpPr>
            <p:nvPr/>
          </p:nvCxnSpPr>
          <p:spPr>
            <a:xfrm>
              <a:off x="2014595" y="5212304"/>
              <a:ext cx="0" cy="101432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842406" y="5610800"/>
                  <a:ext cx="341888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06" y="5610800"/>
                  <a:ext cx="341888" cy="3328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2281953" y="5691274"/>
                  <a:ext cx="1823191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953" y="5691274"/>
                  <a:ext cx="1823191" cy="3328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9" t="-9259" r="-18060" b="-259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ector recto de flecha 29"/>
            <p:cNvCxnSpPr>
              <a:stCxn id="23" idx="0"/>
            </p:cNvCxnSpPr>
            <p:nvPr/>
          </p:nvCxnSpPr>
          <p:spPr>
            <a:xfrm flipH="1">
              <a:off x="1020361" y="5212304"/>
              <a:ext cx="99423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/>
                <p:cNvSpPr txBox="1"/>
                <p:nvPr/>
              </p:nvSpPr>
              <p:spPr>
                <a:xfrm>
                  <a:off x="12758" y="4779432"/>
                  <a:ext cx="1919308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1" name="Cuadro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8" y="4779432"/>
                  <a:ext cx="1919308" cy="3328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35" t="-7273" r="-16825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o 31"/>
            <p:cNvSpPr/>
            <p:nvPr/>
          </p:nvSpPr>
          <p:spPr>
            <a:xfrm>
              <a:off x="920231" y="4380936"/>
              <a:ext cx="1838282" cy="1662736"/>
            </a:xfrm>
            <a:prstGeom prst="arc">
              <a:avLst>
                <a:gd name="adj1" fmla="val 19324727"/>
                <a:gd name="adj2" fmla="val 0"/>
              </a:avLst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/>
                <p:cNvSpPr txBox="1"/>
                <p:nvPr/>
              </p:nvSpPr>
              <p:spPr>
                <a:xfrm>
                  <a:off x="2764956" y="4753544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56" y="4753544"/>
                  <a:ext cx="18947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recto de flecha 34"/>
            <p:cNvCxnSpPr>
              <a:stCxn id="23" idx="2"/>
            </p:cNvCxnSpPr>
            <p:nvPr/>
          </p:nvCxnSpPr>
          <p:spPr>
            <a:xfrm flipV="1">
              <a:off x="4235194" y="2844800"/>
              <a:ext cx="944744" cy="5019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>
              <a:stCxn id="23" idx="2"/>
            </p:cNvCxnSpPr>
            <p:nvPr/>
          </p:nvCxnSpPr>
          <p:spPr>
            <a:xfrm>
              <a:off x="4235194" y="3346764"/>
              <a:ext cx="94474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 flipH="1" flipV="1">
              <a:off x="4235194" y="2786744"/>
              <a:ext cx="0" cy="57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/>
                <p:cNvSpPr txBox="1"/>
                <p:nvPr/>
              </p:nvSpPr>
              <p:spPr>
                <a:xfrm>
                  <a:off x="1959973" y="2916921"/>
                  <a:ext cx="2189254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2" name="Cuadro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973" y="2916921"/>
                  <a:ext cx="2189254" cy="33284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36" t="-7273" r="-14485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/>
                <p:cNvSpPr txBox="1"/>
                <p:nvPr/>
              </p:nvSpPr>
              <p:spPr>
                <a:xfrm>
                  <a:off x="4329563" y="3445911"/>
                  <a:ext cx="2285369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3" name="Cuadro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563" y="3445911"/>
                  <a:ext cx="2285369" cy="33284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33" t="-7273" r="-14133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CuadroTexto 44"/>
          <p:cNvSpPr txBox="1"/>
          <p:nvPr/>
        </p:nvSpPr>
        <p:spPr>
          <a:xfrm>
            <a:off x="7389303" y="2335924"/>
            <a:ext cx="277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</a:t>
            </a:r>
            <a:r>
              <a:rPr lang="es-UY" dirty="0" err="1"/>
              <a:t>componete</a:t>
            </a:r>
            <a:r>
              <a:rPr lang="es-UY" dirty="0"/>
              <a:t> horizontal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/>
              <p:cNvSpPr txBox="1"/>
              <p:nvPr/>
            </p:nvSpPr>
            <p:spPr>
              <a:xfrm>
                <a:off x="6897694" y="2917153"/>
                <a:ext cx="3734676" cy="924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6" name="Cuadro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94" y="2917153"/>
                <a:ext cx="3734676" cy="924612"/>
              </a:xfrm>
              <a:prstGeom prst="rect">
                <a:avLst/>
              </a:prstGeom>
              <a:blipFill rotWithShape="0">
                <a:blip r:embed="rId13"/>
                <a:stretch>
                  <a:fillRect r="-16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5722994" y="4195786"/>
                <a:ext cx="63383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En la aproximación de ángulos pequeños: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≅1−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func>
                  </m:oMath>
                </a14:m>
                <a:endParaRPr lang="es-UY" dirty="0"/>
              </a:p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𝜃𝜕𝜃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que es un término de segundo orden. Por lo tanto la componente horizontal es nula en la aproximación de pequeñas oscilaciones.</a:t>
                </a:r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4" y="4195786"/>
                <a:ext cx="6338377" cy="1200329"/>
              </a:xfrm>
              <a:prstGeom prst="rect">
                <a:avLst/>
              </a:prstGeom>
              <a:blipFill rotWithShape="0">
                <a:blip r:embed="rId14"/>
                <a:stretch>
                  <a:fillRect l="-865" t="-2538" b="-710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3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15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1141" y="224972"/>
            <a:ext cx="685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</a:rPr>
              <a:t>SOLUCIÓN A LA ECUACIÓN DE ONDAS: Solución de </a:t>
            </a:r>
            <a:r>
              <a:rPr lang="es-ES" sz="2000" b="1" dirty="0" err="1">
                <a:solidFill>
                  <a:srgbClr val="00B0F0"/>
                </a:solidFill>
              </a:rPr>
              <a:t>D’Alambert</a:t>
            </a:r>
            <a:endParaRPr lang="es-ES" sz="2000" b="1" kern="1200" dirty="0">
              <a:solidFill>
                <a:srgbClr val="00B0F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90285" y="1298672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22864" y="896519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Cambio de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2946400" y="514643"/>
            <a:ext cx="3510773" cy="694358"/>
            <a:chOff x="2946400" y="514643"/>
            <a:chExt cx="3510773" cy="694358"/>
          </a:xfrm>
        </p:grpSpPr>
        <p:cxnSp>
          <p:nvCxnSpPr>
            <p:cNvPr id="6" name="Conector recto 5"/>
            <p:cNvCxnSpPr/>
            <p:nvPr/>
          </p:nvCxnSpPr>
          <p:spPr>
            <a:xfrm flipV="1">
              <a:off x="2946400" y="514644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V="1">
              <a:off x="6007230" y="514643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3701143" y="514643"/>
            <a:ext cx="3801943" cy="694357"/>
            <a:chOff x="3701143" y="514643"/>
            <a:chExt cx="3801943" cy="694357"/>
          </a:xfrm>
        </p:grpSpPr>
        <p:cxnSp>
          <p:nvCxnSpPr>
            <p:cNvPr id="10" name="Conector recto 9"/>
            <p:cNvCxnSpPr/>
            <p:nvPr/>
          </p:nvCxnSpPr>
          <p:spPr>
            <a:xfrm flipV="1">
              <a:off x="3701143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7082172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Ecuación de ondas en las variables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4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755542" y="285980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5361345" y="4705284"/>
            <a:ext cx="1095830" cy="638841"/>
            <a:chOff x="5361345" y="4705284"/>
            <a:chExt cx="1095830" cy="638841"/>
          </a:xfrm>
        </p:grpSpPr>
        <p:sp>
          <p:nvSpPr>
            <p:cNvPr id="18" name="Abrir llave 17"/>
            <p:cNvSpPr/>
            <p:nvPr/>
          </p:nvSpPr>
          <p:spPr>
            <a:xfrm rot="16200000">
              <a:off x="5828531" y="4238098"/>
              <a:ext cx="161458" cy="109583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9" t="-2174" r="-11290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o 22"/>
          <p:cNvGrpSpPr/>
          <p:nvPr/>
        </p:nvGrpSpPr>
        <p:grpSpPr>
          <a:xfrm>
            <a:off x="5459314" y="2461808"/>
            <a:ext cx="1144685" cy="632235"/>
            <a:chOff x="5459314" y="2461808"/>
            <a:chExt cx="1144685" cy="632235"/>
          </a:xfrm>
        </p:grpSpPr>
        <p:sp>
          <p:nvSpPr>
            <p:cNvPr id="19" name="Abrir llave 18"/>
            <p:cNvSpPr/>
            <p:nvPr/>
          </p:nvSpPr>
          <p:spPr>
            <a:xfrm rot="5400000">
              <a:off x="5963275" y="2453318"/>
              <a:ext cx="136764" cy="1144685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00" t="-2222" r="-10400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3" t="-2000" r="-2790" b="-36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48668" y="127460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/>
          <p:cNvSpPr txBox="1"/>
          <p:nvPr/>
        </p:nvSpPr>
        <p:spPr>
          <a:xfrm>
            <a:off x="324666" y="131054"/>
            <a:ext cx="18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Recordemos que: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122057" y="398786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9" r="-1544" b="-272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5024090" y="819865"/>
            <a:ext cx="391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Solución general a la ecuación de ondas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1" dirty="0">
                    <a:solidFill>
                      <a:srgbClr val="00B0F0"/>
                    </a:solidFill>
                  </a:rPr>
                  <a:t>Interpretación del resultado:</a:t>
                </a:r>
                <a:r>
                  <a:rPr lang="es-UY" dirty="0"/>
                  <a:t> supongo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/>
          <p:cNvGrpSpPr/>
          <p:nvPr/>
        </p:nvGrpSpPr>
        <p:grpSpPr>
          <a:xfrm>
            <a:off x="2148114" y="2525295"/>
            <a:ext cx="4924935" cy="3178820"/>
            <a:chOff x="2148114" y="2525295"/>
            <a:chExt cx="4924935" cy="3178820"/>
          </a:xfrm>
        </p:grpSpPr>
        <p:cxnSp>
          <p:nvCxnSpPr>
            <p:cNvPr id="13" name="Conector recto de flecha 12"/>
            <p:cNvCxnSpPr/>
            <p:nvPr/>
          </p:nvCxnSpPr>
          <p:spPr>
            <a:xfrm flipV="1">
              <a:off x="4122057" y="2844800"/>
              <a:ext cx="0" cy="28593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2148114" y="4934857"/>
              <a:ext cx="4833275" cy="43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383" t="-2174" r="-10638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143" r="-9524"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rma libre 23"/>
          <p:cNvSpPr/>
          <p:nvPr/>
        </p:nvSpPr>
        <p:spPr>
          <a:xfrm>
            <a:off x="1988457" y="3600834"/>
            <a:ext cx="5326743" cy="1292129"/>
          </a:xfrm>
          <a:custGeom>
            <a:avLst/>
            <a:gdLst>
              <a:gd name="connsiteX0" fmla="*/ 0 w 5326743"/>
              <a:gd name="connsiteY0" fmla="*/ 1275966 h 1292129"/>
              <a:gd name="connsiteX1" fmla="*/ 188686 w 5326743"/>
              <a:gd name="connsiteY1" fmla="*/ 1261452 h 1292129"/>
              <a:gd name="connsiteX2" fmla="*/ 275772 w 5326743"/>
              <a:gd name="connsiteY2" fmla="*/ 1246937 h 1292129"/>
              <a:gd name="connsiteX3" fmla="*/ 464457 w 5326743"/>
              <a:gd name="connsiteY3" fmla="*/ 1232423 h 1292129"/>
              <a:gd name="connsiteX4" fmla="*/ 711200 w 5326743"/>
              <a:gd name="connsiteY4" fmla="*/ 1203395 h 1292129"/>
              <a:gd name="connsiteX5" fmla="*/ 957943 w 5326743"/>
              <a:gd name="connsiteY5" fmla="*/ 1159852 h 1292129"/>
              <a:gd name="connsiteX6" fmla="*/ 1001486 w 5326743"/>
              <a:gd name="connsiteY6" fmla="*/ 1145337 h 1292129"/>
              <a:gd name="connsiteX7" fmla="*/ 1161143 w 5326743"/>
              <a:gd name="connsiteY7" fmla="*/ 1101795 h 1292129"/>
              <a:gd name="connsiteX8" fmla="*/ 1204686 w 5326743"/>
              <a:gd name="connsiteY8" fmla="*/ 1072766 h 1292129"/>
              <a:gd name="connsiteX9" fmla="*/ 1291772 w 5326743"/>
              <a:gd name="connsiteY9" fmla="*/ 1043737 h 1292129"/>
              <a:gd name="connsiteX10" fmla="*/ 1349829 w 5326743"/>
              <a:gd name="connsiteY10" fmla="*/ 1014709 h 1292129"/>
              <a:gd name="connsiteX11" fmla="*/ 1480457 w 5326743"/>
              <a:gd name="connsiteY11" fmla="*/ 913109 h 1292129"/>
              <a:gd name="connsiteX12" fmla="*/ 1524000 w 5326743"/>
              <a:gd name="connsiteY12" fmla="*/ 884080 h 1292129"/>
              <a:gd name="connsiteX13" fmla="*/ 1567543 w 5326743"/>
              <a:gd name="connsiteY13" fmla="*/ 855052 h 1292129"/>
              <a:gd name="connsiteX14" fmla="*/ 1611086 w 5326743"/>
              <a:gd name="connsiteY14" fmla="*/ 811509 h 1292129"/>
              <a:gd name="connsiteX15" fmla="*/ 1669143 w 5326743"/>
              <a:gd name="connsiteY15" fmla="*/ 724423 h 1292129"/>
              <a:gd name="connsiteX16" fmla="*/ 1741714 w 5326743"/>
              <a:gd name="connsiteY16" fmla="*/ 651852 h 1292129"/>
              <a:gd name="connsiteX17" fmla="*/ 1799772 w 5326743"/>
              <a:gd name="connsiteY17" fmla="*/ 564766 h 1292129"/>
              <a:gd name="connsiteX18" fmla="*/ 1828800 w 5326743"/>
              <a:gd name="connsiteY18" fmla="*/ 521223 h 1292129"/>
              <a:gd name="connsiteX19" fmla="*/ 1872343 w 5326743"/>
              <a:gd name="connsiteY19" fmla="*/ 434137 h 1292129"/>
              <a:gd name="connsiteX20" fmla="*/ 1886857 w 5326743"/>
              <a:gd name="connsiteY20" fmla="*/ 390595 h 1292129"/>
              <a:gd name="connsiteX21" fmla="*/ 1930400 w 5326743"/>
              <a:gd name="connsiteY21" fmla="*/ 347052 h 1292129"/>
              <a:gd name="connsiteX22" fmla="*/ 1959429 w 5326743"/>
              <a:gd name="connsiteY22" fmla="*/ 303509 h 1292129"/>
              <a:gd name="connsiteX23" fmla="*/ 2046514 w 5326743"/>
              <a:gd name="connsiteY23" fmla="*/ 187395 h 1292129"/>
              <a:gd name="connsiteX24" fmla="*/ 2075543 w 5326743"/>
              <a:gd name="connsiteY24" fmla="*/ 143852 h 1292129"/>
              <a:gd name="connsiteX25" fmla="*/ 2162629 w 5326743"/>
              <a:gd name="connsiteY25" fmla="*/ 100309 h 1292129"/>
              <a:gd name="connsiteX26" fmla="*/ 3033486 w 5326743"/>
              <a:gd name="connsiteY26" fmla="*/ 85795 h 1292129"/>
              <a:gd name="connsiteX27" fmla="*/ 3120572 w 5326743"/>
              <a:gd name="connsiteY27" fmla="*/ 143852 h 1292129"/>
              <a:gd name="connsiteX28" fmla="*/ 3164114 w 5326743"/>
              <a:gd name="connsiteY28" fmla="*/ 172880 h 1292129"/>
              <a:gd name="connsiteX29" fmla="*/ 3236686 w 5326743"/>
              <a:gd name="connsiteY29" fmla="*/ 259966 h 1292129"/>
              <a:gd name="connsiteX30" fmla="*/ 3294743 w 5326743"/>
              <a:gd name="connsiteY30" fmla="*/ 347052 h 1292129"/>
              <a:gd name="connsiteX31" fmla="*/ 3323772 w 5326743"/>
              <a:gd name="connsiteY31" fmla="*/ 390595 h 1292129"/>
              <a:gd name="connsiteX32" fmla="*/ 3367314 w 5326743"/>
              <a:gd name="connsiteY32" fmla="*/ 434137 h 1292129"/>
              <a:gd name="connsiteX33" fmla="*/ 3425372 w 5326743"/>
              <a:gd name="connsiteY33" fmla="*/ 521223 h 1292129"/>
              <a:gd name="connsiteX34" fmla="*/ 3556000 w 5326743"/>
              <a:gd name="connsiteY34" fmla="*/ 637337 h 1292129"/>
              <a:gd name="connsiteX35" fmla="*/ 3628572 w 5326743"/>
              <a:gd name="connsiteY35" fmla="*/ 724423 h 1292129"/>
              <a:gd name="connsiteX36" fmla="*/ 3715657 w 5326743"/>
              <a:gd name="connsiteY36" fmla="*/ 782480 h 1292129"/>
              <a:gd name="connsiteX37" fmla="*/ 3788229 w 5326743"/>
              <a:gd name="connsiteY37" fmla="*/ 796995 h 1292129"/>
              <a:gd name="connsiteX38" fmla="*/ 3831772 w 5326743"/>
              <a:gd name="connsiteY38" fmla="*/ 826023 h 1292129"/>
              <a:gd name="connsiteX39" fmla="*/ 3947886 w 5326743"/>
              <a:gd name="connsiteY39" fmla="*/ 884080 h 1292129"/>
              <a:gd name="connsiteX40" fmla="*/ 3991429 w 5326743"/>
              <a:gd name="connsiteY40" fmla="*/ 927623 h 1292129"/>
              <a:gd name="connsiteX41" fmla="*/ 4049486 w 5326743"/>
              <a:gd name="connsiteY41" fmla="*/ 956652 h 1292129"/>
              <a:gd name="connsiteX42" fmla="*/ 4078514 w 5326743"/>
              <a:gd name="connsiteY42" fmla="*/ 1000195 h 1292129"/>
              <a:gd name="connsiteX43" fmla="*/ 4122057 w 5326743"/>
              <a:gd name="connsiteY43" fmla="*/ 1014709 h 1292129"/>
              <a:gd name="connsiteX44" fmla="*/ 4165600 w 5326743"/>
              <a:gd name="connsiteY44" fmla="*/ 1043737 h 1292129"/>
              <a:gd name="connsiteX45" fmla="*/ 4223657 w 5326743"/>
              <a:gd name="connsiteY45" fmla="*/ 1058252 h 1292129"/>
              <a:gd name="connsiteX46" fmla="*/ 4267200 w 5326743"/>
              <a:gd name="connsiteY46" fmla="*/ 1072766 h 1292129"/>
              <a:gd name="connsiteX47" fmla="*/ 4325257 w 5326743"/>
              <a:gd name="connsiteY47" fmla="*/ 1101795 h 1292129"/>
              <a:gd name="connsiteX48" fmla="*/ 4397829 w 5326743"/>
              <a:gd name="connsiteY48" fmla="*/ 1116309 h 1292129"/>
              <a:gd name="connsiteX49" fmla="*/ 4441372 w 5326743"/>
              <a:gd name="connsiteY49" fmla="*/ 1130823 h 1292129"/>
              <a:gd name="connsiteX50" fmla="*/ 4528457 w 5326743"/>
              <a:gd name="connsiteY50" fmla="*/ 1145337 h 1292129"/>
              <a:gd name="connsiteX51" fmla="*/ 4586514 w 5326743"/>
              <a:gd name="connsiteY51" fmla="*/ 1159852 h 1292129"/>
              <a:gd name="connsiteX52" fmla="*/ 4673600 w 5326743"/>
              <a:gd name="connsiteY52" fmla="*/ 1174366 h 1292129"/>
              <a:gd name="connsiteX53" fmla="*/ 4731657 w 5326743"/>
              <a:gd name="connsiteY53" fmla="*/ 1188880 h 1292129"/>
              <a:gd name="connsiteX54" fmla="*/ 4833257 w 5326743"/>
              <a:gd name="connsiteY54" fmla="*/ 1217909 h 1292129"/>
              <a:gd name="connsiteX55" fmla="*/ 4949372 w 5326743"/>
              <a:gd name="connsiteY55" fmla="*/ 1232423 h 1292129"/>
              <a:gd name="connsiteX56" fmla="*/ 4992914 w 5326743"/>
              <a:gd name="connsiteY56" fmla="*/ 1246937 h 1292129"/>
              <a:gd name="connsiteX57" fmla="*/ 5138057 w 5326743"/>
              <a:gd name="connsiteY57" fmla="*/ 1275966 h 1292129"/>
              <a:gd name="connsiteX58" fmla="*/ 5181600 w 5326743"/>
              <a:gd name="connsiteY58" fmla="*/ 1290480 h 1292129"/>
              <a:gd name="connsiteX59" fmla="*/ 5326743 w 5326743"/>
              <a:gd name="connsiteY59" fmla="*/ 1290480 h 129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326743" h="1292129">
                <a:moveTo>
                  <a:pt x="0" y="1275966"/>
                </a:moveTo>
                <a:cubicBezTo>
                  <a:pt x="62895" y="1271128"/>
                  <a:pt x="125951" y="1268056"/>
                  <a:pt x="188686" y="1261452"/>
                </a:cubicBezTo>
                <a:cubicBezTo>
                  <a:pt x="217953" y="1258371"/>
                  <a:pt x="246505" y="1250018"/>
                  <a:pt x="275772" y="1246937"/>
                </a:cubicBezTo>
                <a:cubicBezTo>
                  <a:pt x="338506" y="1240333"/>
                  <a:pt x="401562" y="1237261"/>
                  <a:pt x="464457" y="1232423"/>
                </a:cubicBezTo>
                <a:cubicBezTo>
                  <a:pt x="582349" y="1193127"/>
                  <a:pt x="448677" y="1233686"/>
                  <a:pt x="711200" y="1203395"/>
                </a:cubicBezTo>
                <a:cubicBezTo>
                  <a:pt x="718614" y="1202540"/>
                  <a:pt x="907750" y="1172401"/>
                  <a:pt x="957943" y="1159852"/>
                </a:cubicBezTo>
                <a:cubicBezTo>
                  <a:pt x="972786" y="1156141"/>
                  <a:pt x="986832" y="1149733"/>
                  <a:pt x="1001486" y="1145337"/>
                </a:cubicBezTo>
                <a:cubicBezTo>
                  <a:pt x="1087746" y="1119459"/>
                  <a:pt x="1088467" y="1119964"/>
                  <a:pt x="1161143" y="1101795"/>
                </a:cubicBezTo>
                <a:cubicBezTo>
                  <a:pt x="1175657" y="1092119"/>
                  <a:pt x="1188745" y="1079851"/>
                  <a:pt x="1204686" y="1072766"/>
                </a:cubicBezTo>
                <a:cubicBezTo>
                  <a:pt x="1232648" y="1060338"/>
                  <a:pt x="1264403" y="1057421"/>
                  <a:pt x="1291772" y="1043737"/>
                </a:cubicBezTo>
                <a:lnTo>
                  <a:pt x="1349829" y="1014709"/>
                </a:lnTo>
                <a:cubicBezTo>
                  <a:pt x="1418042" y="946496"/>
                  <a:pt x="1376293" y="982552"/>
                  <a:pt x="1480457" y="913109"/>
                </a:cubicBezTo>
                <a:lnTo>
                  <a:pt x="1524000" y="884080"/>
                </a:lnTo>
                <a:cubicBezTo>
                  <a:pt x="1538514" y="874404"/>
                  <a:pt x="1555208" y="867387"/>
                  <a:pt x="1567543" y="855052"/>
                </a:cubicBezTo>
                <a:lnTo>
                  <a:pt x="1611086" y="811509"/>
                </a:lnTo>
                <a:cubicBezTo>
                  <a:pt x="1636593" y="734987"/>
                  <a:pt x="1608742" y="796904"/>
                  <a:pt x="1669143" y="724423"/>
                </a:cubicBezTo>
                <a:cubicBezTo>
                  <a:pt x="1729619" y="651852"/>
                  <a:pt x="1661887" y="705070"/>
                  <a:pt x="1741714" y="651852"/>
                </a:cubicBezTo>
                <a:lnTo>
                  <a:pt x="1799772" y="564766"/>
                </a:lnTo>
                <a:cubicBezTo>
                  <a:pt x="1809448" y="550252"/>
                  <a:pt x="1823284" y="537772"/>
                  <a:pt x="1828800" y="521223"/>
                </a:cubicBezTo>
                <a:cubicBezTo>
                  <a:pt x="1848830" y="461131"/>
                  <a:pt x="1834827" y="490410"/>
                  <a:pt x="1872343" y="434137"/>
                </a:cubicBezTo>
                <a:cubicBezTo>
                  <a:pt x="1877181" y="419623"/>
                  <a:pt x="1878371" y="403325"/>
                  <a:pt x="1886857" y="390595"/>
                </a:cubicBezTo>
                <a:cubicBezTo>
                  <a:pt x="1898243" y="373516"/>
                  <a:pt x="1917259" y="362821"/>
                  <a:pt x="1930400" y="347052"/>
                </a:cubicBezTo>
                <a:cubicBezTo>
                  <a:pt x="1941567" y="333651"/>
                  <a:pt x="1949753" y="318023"/>
                  <a:pt x="1959429" y="303509"/>
                </a:cubicBezTo>
                <a:cubicBezTo>
                  <a:pt x="1995299" y="195897"/>
                  <a:pt x="1961088" y="230107"/>
                  <a:pt x="2046514" y="187395"/>
                </a:cubicBezTo>
                <a:cubicBezTo>
                  <a:pt x="2056190" y="172881"/>
                  <a:pt x="2063208" y="156187"/>
                  <a:pt x="2075543" y="143852"/>
                </a:cubicBezTo>
                <a:cubicBezTo>
                  <a:pt x="2103680" y="115715"/>
                  <a:pt x="2127213" y="112114"/>
                  <a:pt x="2162629" y="100309"/>
                </a:cubicBezTo>
                <a:cubicBezTo>
                  <a:pt x="2431235" y="-78764"/>
                  <a:pt x="2258732" y="24306"/>
                  <a:pt x="3033486" y="85795"/>
                </a:cubicBezTo>
                <a:cubicBezTo>
                  <a:pt x="3068265" y="88555"/>
                  <a:pt x="3091543" y="124500"/>
                  <a:pt x="3120572" y="143852"/>
                </a:cubicBezTo>
                <a:lnTo>
                  <a:pt x="3164114" y="172880"/>
                </a:lnTo>
                <a:cubicBezTo>
                  <a:pt x="3267853" y="328486"/>
                  <a:pt x="3106296" y="92321"/>
                  <a:pt x="3236686" y="259966"/>
                </a:cubicBezTo>
                <a:cubicBezTo>
                  <a:pt x="3258105" y="287505"/>
                  <a:pt x="3275391" y="318023"/>
                  <a:pt x="3294743" y="347052"/>
                </a:cubicBezTo>
                <a:cubicBezTo>
                  <a:pt x="3304419" y="361566"/>
                  <a:pt x="3311437" y="378260"/>
                  <a:pt x="3323772" y="390595"/>
                </a:cubicBezTo>
                <a:cubicBezTo>
                  <a:pt x="3338286" y="405109"/>
                  <a:pt x="3354712" y="417935"/>
                  <a:pt x="3367314" y="434137"/>
                </a:cubicBezTo>
                <a:cubicBezTo>
                  <a:pt x="3388733" y="461676"/>
                  <a:pt x="3396344" y="501870"/>
                  <a:pt x="3425372" y="521223"/>
                </a:cubicBezTo>
                <a:cubicBezTo>
                  <a:pt x="3477723" y="556125"/>
                  <a:pt x="3516234" y="577689"/>
                  <a:pt x="3556000" y="637337"/>
                </a:cubicBezTo>
                <a:cubicBezTo>
                  <a:pt x="3581803" y="676042"/>
                  <a:pt x="3589888" y="694335"/>
                  <a:pt x="3628572" y="724423"/>
                </a:cubicBezTo>
                <a:cubicBezTo>
                  <a:pt x="3656111" y="745842"/>
                  <a:pt x="3681447" y="775638"/>
                  <a:pt x="3715657" y="782480"/>
                </a:cubicBezTo>
                <a:lnTo>
                  <a:pt x="3788229" y="796995"/>
                </a:lnTo>
                <a:cubicBezTo>
                  <a:pt x="3802743" y="806671"/>
                  <a:pt x="3816458" y="817670"/>
                  <a:pt x="3831772" y="826023"/>
                </a:cubicBezTo>
                <a:cubicBezTo>
                  <a:pt x="3869761" y="846744"/>
                  <a:pt x="3947886" y="884080"/>
                  <a:pt x="3947886" y="884080"/>
                </a:cubicBezTo>
                <a:cubicBezTo>
                  <a:pt x="3962400" y="898594"/>
                  <a:pt x="3974726" y="915692"/>
                  <a:pt x="3991429" y="927623"/>
                </a:cubicBezTo>
                <a:cubicBezTo>
                  <a:pt x="4009035" y="940199"/>
                  <a:pt x="4032864" y="942800"/>
                  <a:pt x="4049486" y="956652"/>
                </a:cubicBezTo>
                <a:cubicBezTo>
                  <a:pt x="4062887" y="967819"/>
                  <a:pt x="4064893" y="989298"/>
                  <a:pt x="4078514" y="1000195"/>
                </a:cubicBezTo>
                <a:cubicBezTo>
                  <a:pt x="4090461" y="1009752"/>
                  <a:pt x="4108373" y="1007867"/>
                  <a:pt x="4122057" y="1014709"/>
                </a:cubicBezTo>
                <a:cubicBezTo>
                  <a:pt x="4137659" y="1022510"/>
                  <a:pt x="4149567" y="1036865"/>
                  <a:pt x="4165600" y="1043737"/>
                </a:cubicBezTo>
                <a:cubicBezTo>
                  <a:pt x="4183935" y="1051595"/>
                  <a:pt x="4204477" y="1052772"/>
                  <a:pt x="4223657" y="1058252"/>
                </a:cubicBezTo>
                <a:cubicBezTo>
                  <a:pt x="4238368" y="1062455"/>
                  <a:pt x="4253138" y="1066739"/>
                  <a:pt x="4267200" y="1072766"/>
                </a:cubicBezTo>
                <a:cubicBezTo>
                  <a:pt x="4287087" y="1081289"/>
                  <a:pt x="4304731" y="1094953"/>
                  <a:pt x="4325257" y="1101795"/>
                </a:cubicBezTo>
                <a:cubicBezTo>
                  <a:pt x="4348661" y="1109596"/>
                  <a:pt x="4373896" y="1110326"/>
                  <a:pt x="4397829" y="1116309"/>
                </a:cubicBezTo>
                <a:cubicBezTo>
                  <a:pt x="4412672" y="1120020"/>
                  <a:pt x="4426437" y="1127504"/>
                  <a:pt x="4441372" y="1130823"/>
                </a:cubicBezTo>
                <a:cubicBezTo>
                  <a:pt x="4470100" y="1137207"/>
                  <a:pt x="4499600" y="1139565"/>
                  <a:pt x="4528457" y="1145337"/>
                </a:cubicBezTo>
                <a:cubicBezTo>
                  <a:pt x="4548018" y="1149249"/>
                  <a:pt x="4566953" y="1155940"/>
                  <a:pt x="4586514" y="1159852"/>
                </a:cubicBezTo>
                <a:cubicBezTo>
                  <a:pt x="4615372" y="1165624"/>
                  <a:pt x="4644742" y="1168595"/>
                  <a:pt x="4673600" y="1174366"/>
                </a:cubicBezTo>
                <a:cubicBezTo>
                  <a:pt x="4693161" y="1178278"/>
                  <a:pt x="4712477" y="1183400"/>
                  <a:pt x="4731657" y="1188880"/>
                </a:cubicBezTo>
                <a:cubicBezTo>
                  <a:pt x="4779980" y="1202687"/>
                  <a:pt x="4778799" y="1208833"/>
                  <a:pt x="4833257" y="1217909"/>
                </a:cubicBezTo>
                <a:cubicBezTo>
                  <a:pt x="4871732" y="1224321"/>
                  <a:pt x="4910667" y="1227585"/>
                  <a:pt x="4949372" y="1232423"/>
                </a:cubicBezTo>
                <a:cubicBezTo>
                  <a:pt x="4963886" y="1237261"/>
                  <a:pt x="4978007" y="1243497"/>
                  <a:pt x="4992914" y="1246937"/>
                </a:cubicBezTo>
                <a:cubicBezTo>
                  <a:pt x="5040990" y="1258031"/>
                  <a:pt x="5091250" y="1260364"/>
                  <a:pt x="5138057" y="1275966"/>
                </a:cubicBezTo>
                <a:cubicBezTo>
                  <a:pt x="5152571" y="1280804"/>
                  <a:pt x="5166346" y="1289307"/>
                  <a:pt x="5181600" y="1290480"/>
                </a:cubicBezTo>
                <a:cubicBezTo>
                  <a:pt x="5229838" y="1294191"/>
                  <a:pt x="5278362" y="1290480"/>
                  <a:pt x="5326743" y="129048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31" name="Grupo 30"/>
          <p:cNvGrpSpPr/>
          <p:nvPr/>
        </p:nvGrpSpPr>
        <p:grpSpPr>
          <a:xfrm>
            <a:off x="4917145" y="3686629"/>
            <a:ext cx="281424" cy="1588278"/>
            <a:chOff x="4917145" y="3686629"/>
            <a:chExt cx="281424" cy="1588278"/>
          </a:xfrm>
        </p:grpSpPr>
        <p:cxnSp>
          <p:nvCxnSpPr>
            <p:cNvPr id="27" name="Conector recto 26"/>
            <p:cNvCxnSpPr>
              <a:endCxn id="24" idx="26"/>
            </p:cNvCxnSpPr>
            <p:nvPr/>
          </p:nvCxnSpPr>
          <p:spPr>
            <a:xfrm flipH="1" flipV="1">
              <a:off x="5021943" y="3686629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 ⟹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2682" r="-1149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s-UY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blipFill rotWithShape="0">
                <a:blip r:embed="rId14"/>
                <a:stretch>
                  <a:fillRect l="-492" r="-820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o 35"/>
          <p:cNvGrpSpPr/>
          <p:nvPr/>
        </p:nvGrpSpPr>
        <p:grpSpPr>
          <a:xfrm>
            <a:off x="2859332" y="3613634"/>
            <a:ext cx="5326743" cy="1683044"/>
            <a:chOff x="3135103" y="3613634"/>
            <a:chExt cx="5326743" cy="1683044"/>
          </a:xfrm>
        </p:grpSpPr>
        <p:sp>
          <p:nvSpPr>
            <p:cNvPr id="25" name="Forma libre 24"/>
            <p:cNvSpPr/>
            <p:nvPr/>
          </p:nvSpPr>
          <p:spPr>
            <a:xfrm>
              <a:off x="3135103" y="3613634"/>
              <a:ext cx="5326743" cy="1292129"/>
            </a:xfrm>
            <a:custGeom>
              <a:avLst/>
              <a:gdLst>
                <a:gd name="connsiteX0" fmla="*/ 0 w 5326743"/>
                <a:gd name="connsiteY0" fmla="*/ 1275966 h 1292129"/>
                <a:gd name="connsiteX1" fmla="*/ 188686 w 5326743"/>
                <a:gd name="connsiteY1" fmla="*/ 1261452 h 1292129"/>
                <a:gd name="connsiteX2" fmla="*/ 275772 w 5326743"/>
                <a:gd name="connsiteY2" fmla="*/ 1246937 h 1292129"/>
                <a:gd name="connsiteX3" fmla="*/ 464457 w 5326743"/>
                <a:gd name="connsiteY3" fmla="*/ 1232423 h 1292129"/>
                <a:gd name="connsiteX4" fmla="*/ 711200 w 5326743"/>
                <a:gd name="connsiteY4" fmla="*/ 1203395 h 1292129"/>
                <a:gd name="connsiteX5" fmla="*/ 957943 w 5326743"/>
                <a:gd name="connsiteY5" fmla="*/ 1159852 h 1292129"/>
                <a:gd name="connsiteX6" fmla="*/ 1001486 w 5326743"/>
                <a:gd name="connsiteY6" fmla="*/ 1145337 h 1292129"/>
                <a:gd name="connsiteX7" fmla="*/ 1161143 w 5326743"/>
                <a:gd name="connsiteY7" fmla="*/ 1101795 h 1292129"/>
                <a:gd name="connsiteX8" fmla="*/ 1204686 w 5326743"/>
                <a:gd name="connsiteY8" fmla="*/ 1072766 h 1292129"/>
                <a:gd name="connsiteX9" fmla="*/ 1291772 w 5326743"/>
                <a:gd name="connsiteY9" fmla="*/ 1043737 h 1292129"/>
                <a:gd name="connsiteX10" fmla="*/ 1349829 w 5326743"/>
                <a:gd name="connsiteY10" fmla="*/ 1014709 h 1292129"/>
                <a:gd name="connsiteX11" fmla="*/ 1480457 w 5326743"/>
                <a:gd name="connsiteY11" fmla="*/ 913109 h 1292129"/>
                <a:gd name="connsiteX12" fmla="*/ 1524000 w 5326743"/>
                <a:gd name="connsiteY12" fmla="*/ 884080 h 1292129"/>
                <a:gd name="connsiteX13" fmla="*/ 1567543 w 5326743"/>
                <a:gd name="connsiteY13" fmla="*/ 855052 h 1292129"/>
                <a:gd name="connsiteX14" fmla="*/ 1611086 w 5326743"/>
                <a:gd name="connsiteY14" fmla="*/ 811509 h 1292129"/>
                <a:gd name="connsiteX15" fmla="*/ 1669143 w 5326743"/>
                <a:gd name="connsiteY15" fmla="*/ 724423 h 1292129"/>
                <a:gd name="connsiteX16" fmla="*/ 1741714 w 5326743"/>
                <a:gd name="connsiteY16" fmla="*/ 651852 h 1292129"/>
                <a:gd name="connsiteX17" fmla="*/ 1799772 w 5326743"/>
                <a:gd name="connsiteY17" fmla="*/ 564766 h 1292129"/>
                <a:gd name="connsiteX18" fmla="*/ 1828800 w 5326743"/>
                <a:gd name="connsiteY18" fmla="*/ 521223 h 1292129"/>
                <a:gd name="connsiteX19" fmla="*/ 1872343 w 5326743"/>
                <a:gd name="connsiteY19" fmla="*/ 434137 h 1292129"/>
                <a:gd name="connsiteX20" fmla="*/ 1886857 w 5326743"/>
                <a:gd name="connsiteY20" fmla="*/ 390595 h 1292129"/>
                <a:gd name="connsiteX21" fmla="*/ 1930400 w 5326743"/>
                <a:gd name="connsiteY21" fmla="*/ 347052 h 1292129"/>
                <a:gd name="connsiteX22" fmla="*/ 1959429 w 5326743"/>
                <a:gd name="connsiteY22" fmla="*/ 303509 h 1292129"/>
                <a:gd name="connsiteX23" fmla="*/ 2046514 w 5326743"/>
                <a:gd name="connsiteY23" fmla="*/ 187395 h 1292129"/>
                <a:gd name="connsiteX24" fmla="*/ 2075543 w 5326743"/>
                <a:gd name="connsiteY24" fmla="*/ 143852 h 1292129"/>
                <a:gd name="connsiteX25" fmla="*/ 2162629 w 5326743"/>
                <a:gd name="connsiteY25" fmla="*/ 100309 h 1292129"/>
                <a:gd name="connsiteX26" fmla="*/ 3033486 w 5326743"/>
                <a:gd name="connsiteY26" fmla="*/ 85795 h 1292129"/>
                <a:gd name="connsiteX27" fmla="*/ 3120572 w 5326743"/>
                <a:gd name="connsiteY27" fmla="*/ 143852 h 1292129"/>
                <a:gd name="connsiteX28" fmla="*/ 3164114 w 5326743"/>
                <a:gd name="connsiteY28" fmla="*/ 172880 h 1292129"/>
                <a:gd name="connsiteX29" fmla="*/ 3236686 w 5326743"/>
                <a:gd name="connsiteY29" fmla="*/ 259966 h 1292129"/>
                <a:gd name="connsiteX30" fmla="*/ 3294743 w 5326743"/>
                <a:gd name="connsiteY30" fmla="*/ 347052 h 1292129"/>
                <a:gd name="connsiteX31" fmla="*/ 3323772 w 5326743"/>
                <a:gd name="connsiteY31" fmla="*/ 390595 h 1292129"/>
                <a:gd name="connsiteX32" fmla="*/ 3367314 w 5326743"/>
                <a:gd name="connsiteY32" fmla="*/ 434137 h 1292129"/>
                <a:gd name="connsiteX33" fmla="*/ 3425372 w 5326743"/>
                <a:gd name="connsiteY33" fmla="*/ 521223 h 1292129"/>
                <a:gd name="connsiteX34" fmla="*/ 3556000 w 5326743"/>
                <a:gd name="connsiteY34" fmla="*/ 637337 h 1292129"/>
                <a:gd name="connsiteX35" fmla="*/ 3628572 w 5326743"/>
                <a:gd name="connsiteY35" fmla="*/ 724423 h 1292129"/>
                <a:gd name="connsiteX36" fmla="*/ 3715657 w 5326743"/>
                <a:gd name="connsiteY36" fmla="*/ 782480 h 1292129"/>
                <a:gd name="connsiteX37" fmla="*/ 3788229 w 5326743"/>
                <a:gd name="connsiteY37" fmla="*/ 796995 h 1292129"/>
                <a:gd name="connsiteX38" fmla="*/ 3831772 w 5326743"/>
                <a:gd name="connsiteY38" fmla="*/ 826023 h 1292129"/>
                <a:gd name="connsiteX39" fmla="*/ 3947886 w 5326743"/>
                <a:gd name="connsiteY39" fmla="*/ 884080 h 1292129"/>
                <a:gd name="connsiteX40" fmla="*/ 3991429 w 5326743"/>
                <a:gd name="connsiteY40" fmla="*/ 927623 h 1292129"/>
                <a:gd name="connsiteX41" fmla="*/ 4049486 w 5326743"/>
                <a:gd name="connsiteY41" fmla="*/ 956652 h 1292129"/>
                <a:gd name="connsiteX42" fmla="*/ 4078514 w 5326743"/>
                <a:gd name="connsiteY42" fmla="*/ 1000195 h 1292129"/>
                <a:gd name="connsiteX43" fmla="*/ 4122057 w 5326743"/>
                <a:gd name="connsiteY43" fmla="*/ 1014709 h 1292129"/>
                <a:gd name="connsiteX44" fmla="*/ 4165600 w 5326743"/>
                <a:gd name="connsiteY44" fmla="*/ 1043737 h 1292129"/>
                <a:gd name="connsiteX45" fmla="*/ 4223657 w 5326743"/>
                <a:gd name="connsiteY45" fmla="*/ 1058252 h 1292129"/>
                <a:gd name="connsiteX46" fmla="*/ 4267200 w 5326743"/>
                <a:gd name="connsiteY46" fmla="*/ 1072766 h 1292129"/>
                <a:gd name="connsiteX47" fmla="*/ 4325257 w 5326743"/>
                <a:gd name="connsiteY47" fmla="*/ 1101795 h 1292129"/>
                <a:gd name="connsiteX48" fmla="*/ 4397829 w 5326743"/>
                <a:gd name="connsiteY48" fmla="*/ 1116309 h 1292129"/>
                <a:gd name="connsiteX49" fmla="*/ 4441372 w 5326743"/>
                <a:gd name="connsiteY49" fmla="*/ 1130823 h 1292129"/>
                <a:gd name="connsiteX50" fmla="*/ 4528457 w 5326743"/>
                <a:gd name="connsiteY50" fmla="*/ 1145337 h 1292129"/>
                <a:gd name="connsiteX51" fmla="*/ 4586514 w 5326743"/>
                <a:gd name="connsiteY51" fmla="*/ 1159852 h 1292129"/>
                <a:gd name="connsiteX52" fmla="*/ 4673600 w 5326743"/>
                <a:gd name="connsiteY52" fmla="*/ 1174366 h 1292129"/>
                <a:gd name="connsiteX53" fmla="*/ 4731657 w 5326743"/>
                <a:gd name="connsiteY53" fmla="*/ 1188880 h 1292129"/>
                <a:gd name="connsiteX54" fmla="*/ 4833257 w 5326743"/>
                <a:gd name="connsiteY54" fmla="*/ 1217909 h 1292129"/>
                <a:gd name="connsiteX55" fmla="*/ 4949372 w 5326743"/>
                <a:gd name="connsiteY55" fmla="*/ 1232423 h 1292129"/>
                <a:gd name="connsiteX56" fmla="*/ 4992914 w 5326743"/>
                <a:gd name="connsiteY56" fmla="*/ 1246937 h 1292129"/>
                <a:gd name="connsiteX57" fmla="*/ 5138057 w 5326743"/>
                <a:gd name="connsiteY57" fmla="*/ 1275966 h 1292129"/>
                <a:gd name="connsiteX58" fmla="*/ 5181600 w 5326743"/>
                <a:gd name="connsiteY58" fmla="*/ 1290480 h 1292129"/>
                <a:gd name="connsiteX59" fmla="*/ 5326743 w 5326743"/>
                <a:gd name="connsiteY59" fmla="*/ 1290480 h 129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26743" h="1292129">
                  <a:moveTo>
                    <a:pt x="0" y="1275966"/>
                  </a:moveTo>
                  <a:cubicBezTo>
                    <a:pt x="62895" y="1271128"/>
                    <a:pt x="125951" y="1268056"/>
                    <a:pt x="188686" y="1261452"/>
                  </a:cubicBezTo>
                  <a:cubicBezTo>
                    <a:pt x="217953" y="1258371"/>
                    <a:pt x="246505" y="1250018"/>
                    <a:pt x="275772" y="1246937"/>
                  </a:cubicBezTo>
                  <a:cubicBezTo>
                    <a:pt x="338506" y="1240333"/>
                    <a:pt x="401562" y="1237261"/>
                    <a:pt x="464457" y="1232423"/>
                  </a:cubicBezTo>
                  <a:cubicBezTo>
                    <a:pt x="582349" y="1193127"/>
                    <a:pt x="448677" y="1233686"/>
                    <a:pt x="711200" y="1203395"/>
                  </a:cubicBezTo>
                  <a:cubicBezTo>
                    <a:pt x="718614" y="1202540"/>
                    <a:pt x="907750" y="1172401"/>
                    <a:pt x="957943" y="1159852"/>
                  </a:cubicBezTo>
                  <a:cubicBezTo>
                    <a:pt x="972786" y="1156141"/>
                    <a:pt x="986832" y="1149733"/>
                    <a:pt x="1001486" y="1145337"/>
                  </a:cubicBezTo>
                  <a:cubicBezTo>
                    <a:pt x="1087746" y="1119459"/>
                    <a:pt x="1088467" y="1119964"/>
                    <a:pt x="1161143" y="1101795"/>
                  </a:cubicBezTo>
                  <a:cubicBezTo>
                    <a:pt x="1175657" y="1092119"/>
                    <a:pt x="1188745" y="1079851"/>
                    <a:pt x="1204686" y="1072766"/>
                  </a:cubicBezTo>
                  <a:cubicBezTo>
                    <a:pt x="1232648" y="1060338"/>
                    <a:pt x="1264403" y="1057421"/>
                    <a:pt x="1291772" y="1043737"/>
                  </a:cubicBezTo>
                  <a:lnTo>
                    <a:pt x="1349829" y="1014709"/>
                  </a:lnTo>
                  <a:cubicBezTo>
                    <a:pt x="1418042" y="946496"/>
                    <a:pt x="1376293" y="982552"/>
                    <a:pt x="1480457" y="913109"/>
                  </a:cubicBezTo>
                  <a:lnTo>
                    <a:pt x="1524000" y="884080"/>
                  </a:lnTo>
                  <a:cubicBezTo>
                    <a:pt x="1538514" y="874404"/>
                    <a:pt x="1555208" y="867387"/>
                    <a:pt x="1567543" y="855052"/>
                  </a:cubicBezTo>
                  <a:lnTo>
                    <a:pt x="1611086" y="811509"/>
                  </a:lnTo>
                  <a:cubicBezTo>
                    <a:pt x="1636593" y="734987"/>
                    <a:pt x="1608742" y="796904"/>
                    <a:pt x="1669143" y="724423"/>
                  </a:cubicBezTo>
                  <a:cubicBezTo>
                    <a:pt x="1729619" y="651852"/>
                    <a:pt x="1661887" y="705070"/>
                    <a:pt x="1741714" y="651852"/>
                  </a:cubicBezTo>
                  <a:lnTo>
                    <a:pt x="1799772" y="564766"/>
                  </a:lnTo>
                  <a:cubicBezTo>
                    <a:pt x="1809448" y="550252"/>
                    <a:pt x="1823284" y="537772"/>
                    <a:pt x="1828800" y="521223"/>
                  </a:cubicBezTo>
                  <a:cubicBezTo>
                    <a:pt x="1848830" y="461131"/>
                    <a:pt x="1834827" y="490410"/>
                    <a:pt x="1872343" y="434137"/>
                  </a:cubicBezTo>
                  <a:cubicBezTo>
                    <a:pt x="1877181" y="419623"/>
                    <a:pt x="1878371" y="403325"/>
                    <a:pt x="1886857" y="390595"/>
                  </a:cubicBezTo>
                  <a:cubicBezTo>
                    <a:pt x="1898243" y="373516"/>
                    <a:pt x="1917259" y="362821"/>
                    <a:pt x="1930400" y="347052"/>
                  </a:cubicBezTo>
                  <a:cubicBezTo>
                    <a:pt x="1941567" y="333651"/>
                    <a:pt x="1949753" y="318023"/>
                    <a:pt x="1959429" y="303509"/>
                  </a:cubicBezTo>
                  <a:cubicBezTo>
                    <a:pt x="1995299" y="195897"/>
                    <a:pt x="1961088" y="230107"/>
                    <a:pt x="2046514" y="187395"/>
                  </a:cubicBezTo>
                  <a:cubicBezTo>
                    <a:pt x="2056190" y="172881"/>
                    <a:pt x="2063208" y="156187"/>
                    <a:pt x="2075543" y="143852"/>
                  </a:cubicBezTo>
                  <a:cubicBezTo>
                    <a:pt x="2103680" y="115715"/>
                    <a:pt x="2127213" y="112114"/>
                    <a:pt x="2162629" y="100309"/>
                  </a:cubicBezTo>
                  <a:cubicBezTo>
                    <a:pt x="2431235" y="-78764"/>
                    <a:pt x="2258732" y="24306"/>
                    <a:pt x="3033486" y="85795"/>
                  </a:cubicBezTo>
                  <a:cubicBezTo>
                    <a:pt x="3068265" y="88555"/>
                    <a:pt x="3091543" y="124500"/>
                    <a:pt x="3120572" y="143852"/>
                  </a:cubicBezTo>
                  <a:lnTo>
                    <a:pt x="3164114" y="172880"/>
                  </a:lnTo>
                  <a:cubicBezTo>
                    <a:pt x="3267853" y="328486"/>
                    <a:pt x="3106296" y="92321"/>
                    <a:pt x="3236686" y="259966"/>
                  </a:cubicBezTo>
                  <a:cubicBezTo>
                    <a:pt x="3258105" y="287505"/>
                    <a:pt x="3275391" y="318023"/>
                    <a:pt x="3294743" y="347052"/>
                  </a:cubicBezTo>
                  <a:cubicBezTo>
                    <a:pt x="3304419" y="361566"/>
                    <a:pt x="3311437" y="378260"/>
                    <a:pt x="3323772" y="390595"/>
                  </a:cubicBezTo>
                  <a:cubicBezTo>
                    <a:pt x="3338286" y="405109"/>
                    <a:pt x="3354712" y="417935"/>
                    <a:pt x="3367314" y="434137"/>
                  </a:cubicBezTo>
                  <a:cubicBezTo>
                    <a:pt x="3388733" y="461676"/>
                    <a:pt x="3396344" y="501870"/>
                    <a:pt x="3425372" y="521223"/>
                  </a:cubicBezTo>
                  <a:cubicBezTo>
                    <a:pt x="3477723" y="556125"/>
                    <a:pt x="3516234" y="577689"/>
                    <a:pt x="3556000" y="637337"/>
                  </a:cubicBezTo>
                  <a:cubicBezTo>
                    <a:pt x="3581803" y="676042"/>
                    <a:pt x="3589888" y="694335"/>
                    <a:pt x="3628572" y="724423"/>
                  </a:cubicBezTo>
                  <a:cubicBezTo>
                    <a:pt x="3656111" y="745842"/>
                    <a:pt x="3681447" y="775638"/>
                    <a:pt x="3715657" y="782480"/>
                  </a:cubicBezTo>
                  <a:lnTo>
                    <a:pt x="3788229" y="796995"/>
                  </a:lnTo>
                  <a:cubicBezTo>
                    <a:pt x="3802743" y="806671"/>
                    <a:pt x="3816458" y="817670"/>
                    <a:pt x="3831772" y="826023"/>
                  </a:cubicBezTo>
                  <a:cubicBezTo>
                    <a:pt x="3869761" y="846744"/>
                    <a:pt x="3947886" y="884080"/>
                    <a:pt x="3947886" y="884080"/>
                  </a:cubicBezTo>
                  <a:cubicBezTo>
                    <a:pt x="3962400" y="898594"/>
                    <a:pt x="3974726" y="915692"/>
                    <a:pt x="3991429" y="927623"/>
                  </a:cubicBezTo>
                  <a:cubicBezTo>
                    <a:pt x="4009035" y="940199"/>
                    <a:pt x="4032864" y="942800"/>
                    <a:pt x="4049486" y="956652"/>
                  </a:cubicBezTo>
                  <a:cubicBezTo>
                    <a:pt x="4062887" y="967819"/>
                    <a:pt x="4064893" y="989298"/>
                    <a:pt x="4078514" y="1000195"/>
                  </a:cubicBezTo>
                  <a:cubicBezTo>
                    <a:pt x="4090461" y="1009752"/>
                    <a:pt x="4108373" y="1007867"/>
                    <a:pt x="4122057" y="1014709"/>
                  </a:cubicBezTo>
                  <a:cubicBezTo>
                    <a:pt x="4137659" y="1022510"/>
                    <a:pt x="4149567" y="1036865"/>
                    <a:pt x="4165600" y="1043737"/>
                  </a:cubicBezTo>
                  <a:cubicBezTo>
                    <a:pt x="4183935" y="1051595"/>
                    <a:pt x="4204477" y="1052772"/>
                    <a:pt x="4223657" y="1058252"/>
                  </a:cubicBezTo>
                  <a:cubicBezTo>
                    <a:pt x="4238368" y="1062455"/>
                    <a:pt x="4253138" y="1066739"/>
                    <a:pt x="4267200" y="1072766"/>
                  </a:cubicBezTo>
                  <a:cubicBezTo>
                    <a:pt x="4287087" y="1081289"/>
                    <a:pt x="4304731" y="1094953"/>
                    <a:pt x="4325257" y="1101795"/>
                  </a:cubicBezTo>
                  <a:cubicBezTo>
                    <a:pt x="4348661" y="1109596"/>
                    <a:pt x="4373896" y="1110326"/>
                    <a:pt x="4397829" y="1116309"/>
                  </a:cubicBezTo>
                  <a:cubicBezTo>
                    <a:pt x="4412672" y="1120020"/>
                    <a:pt x="4426437" y="1127504"/>
                    <a:pt x="4441372" y="1130823"/>
                  </a:cubicBezTo>
                  <a:cubicBezTo>
                    <a:pt x="4470100" y="1137207"/>
                    <a:pt x="4499600" y="1139565"/>
                    <a:pt x="4528457" y="1145337"/>
                  </a:cubicBezTo>
                  <a:cubicBezTo>
                    <a:pt x="4548018" y="1149249"/>
                    <a:pt x="4566953" y="1155940"/>
                    <a:pt x="4586514" y="1159852"/>
                  </a:cubicBezTo>
                  <a:cubicBezTo>
                    <a:pt x="4615372" y="1165624"/>
                    <a:pt x="4644742" y="1168595"/>
                    <a:pt x="4673600" y="1174366"/>
                  </a:cubicBezTo>
                  <a:cubicBezTo>
                    <a:pt x="4693161" y="1178278"/>
                    <a:pt x="4712477" y="1183400"/>
                    <a:pt x="4731657" y="1188880"/>
                  </a:cubicBezTo>
                  <a:cubicBezTo>
                    <a:pt x="4779980" y="1202687"/>
                    <a:pt x="4778799" y="1208833"/>
                    <a:pt x="4833257" y="1217909"/>
                  </a:cubicBezTo>
                  <a:cubicBezTo>
                    <a:pt x="4871732" y="1224321"/>
                    <a:pt x="4910667" y="1227585"/>
                    <a:pt x="4949372" y="1232423"/>
                  </a:cubicBezTo>
                  <a:cubicBezTo>
                    <a:pt x="4963886" y="1237261"/>
                    <a:pt x="4978007" y="1243497"/>
                    <a:pt x="4992914" y="1246937"/>
                  </a:cubicBezTo>
                  <a:cubicBezTo>
                    <a:pt x="5040990" y="1258031"/>
                    <a:pt x="5091250" y="1260364"/>
                    <a:pt x="5138057" y="1275966"/>
                  </a:cubicBezTo>
                  <a:cubicBezTo>
                    <a:pt x="5152571" y="1280804"/>
                    <a:pt x="5166346" y="1289307"/>
                    <a:pt x="5181600" y="1290480"/>
                  </a:cubicBezTo>
                  <a:cubicBezTo>
                    <a:pt x="5229838" y="1294191"/>
                    <a:pt x="5278362" y="1290480"/>
                    <a:pt x="5326743" y="1290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34" name="Conector recto 33"/>
            <p:cNvCxnSpPr/>
            <p:nvPr/>
          </p:nvCxnSpPr>
          <p:spPr>
            <a:xfrm flipH="1" flipV="1">
              <a:off x="6175827" y="3722914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81" r="-285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>
                    <a:solidFill>
                      <a:srgbClr val="FF0000"/>
                    </a:solidFill>
                  </a:rPr>
                  <a:t>La función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>
                    <a:solidFill>
                      <a:srgbClr val="FF0000"/>
                    </a:solidFill>
                  </a:rPr>
                  <a:t> se desplaza en sentido positivo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136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lecha derecha 37"/>
          <p:cNvSpPr/>
          <p:nvPr/>
        </p:nvSpPr>
        <p:spPr>
          <a:xfrm>
            <a:off x="6720561" y="3835199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Además, en un tiempo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 se desplazó una distancia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UY" dirty="0"/>
                  <a:t> es la velocidad de propagación de la onda</a:t>
                </a:r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867" t="-471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1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0" grpId="0"/>
      <p:bldP spid="24" grpId="0" animBg="1"/>
      <p:bldP spid="29" grpId="0"/>
      <p:bldP spid="32" grpId="0"/>
      <p:bldP spid="37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En forma análoga concluimos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representa una onda que se propaga en sentido negativo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. Por lo tanto, la solución más general a la ecuación de ondas está dada por la suma de dos términos que representan una onda que se propaga hacia la “derecha” y otra que se propaga hacia la “izquierda”.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blipFill rotWithShape="0">
                <a:blip r:embed="rId2"/>
                <a:stretch>
                  <a:fillRect l="-400" b="-657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913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1188</Words>
  <Application>Microsoft Office PowerPoint</Application>
  <PresentationFormat>Panorámica</PresentationFormat>
  <Paragraphs>193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73</cp:revision>
  <dcterms:created xsi:type="dcterms:W3CDTF">2020-04-16T11:37:47Z</dcterms:created>
  <dcterms:modified xsi:type="dcterms:W3CDTF">2025-03-25T11:31:23Z</dcterms:modified>
</cp:coreProperties>
</file>