
<file path=[Content_Types].xml><?xml version="1.0" encoding="utf-8"?>
<Types xmlns="http://schemas.openxmlformats.org/package/2006/content-types">
  <Default Extension="avi" ContentType="video/x-msvideo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71" r:id="rId4"/>
    <p:sldId id="272" r:id="rId5"/>
    <p:sldId id="276" r:id="rId6"/>
    <p:sldId id="269" r:id="rId7"/>
    <p:sldId id="270" r:id="rId8"/>
    <p:sldId id="257" r:id="rId9"/>
    <p:sldId id="258" r:id="rId10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E2766-C45D-4C0F-AF2A-D53083CEB6CE}" v="1" dt="2025-03-28T16:28:28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F6112180-809E-4856-A739-F31EE96952AE}"/>
    <pc:docChg chg="undo custSel modSld">
      <pc:chgData name="Nicolas Benech" userId="0051dd42c30e75a5" providerId="LiveId" clId="{F6112180-809E-4856-A739-F31EE96952AE}" dt="2021-03-24T11:19:43.765" v="334"/>
      <pc:docMkLst>
        <pc:docMk/>
      </pc:docMkLst>
      <pc:sldChg chg="addSp delSp modSp mod delAnim modAnim">
        <pc:chgData name="Nicolas Benech" userId="0051dd42c30e75a5" providerId="LiveId" clId="{F6112180-809E-4856-A739-F31EE96952AE}" dt="2021-03-24T10:35:31.308" v="109" actId="1076"/>
        <pc:sldMkLst>
          <pc:docMk/>
          <pc:sldMk cId="3989752189" sldId="260"/>
        </pc:sldMkLst>
      </pc:sldChg>
      <pc:sldChg chg="modSp">
        <pc:chgData name="Nicolas Benech" userId="0051dd42c30e75a5" providerId="LiveId" clId="{F6112180-809E-4856-A739-F31EE96952AE}" dt="2021-03-24T10:25:49.002" v="105" actId="20577"/>
        <pc:sldMkLst>
          <pc:docMk/>
          <pc:sldMk cId="1569930631" sldId="261"/>
        </pc:sldMkLst>
      </pc:sldChg>
      <pc:sldChg chg="addSp delSp modSp mod delAnim modAnim">
        <pc:chgData name="Nicolas Benech" userId="0051dd42c30e75a5" providerId="LiveId" clId="{F6112180-809E-4856-A739-F31EE96952AE}" dt="2021-03-24T11:17:25.102" v="310"/>
        <pc:sldMkLst>
          <pc:docMk/>
          <pc:sldMk cId="3171297687" sldId="263"/>
        </pc:sldMkLst>
      </pc:sldChg>
      <pc:sldChg chg="addSp delSp modSp mod">
        <pc:chgData name="Nicolas Benech" userId="0051dd42c30e75a5" providerId="LiveId" clId="{F6112180-809E-4856-A739-F31EE96952AE}" dt="2021-03-24T11:08:24.853" v="308" actId="1076"/>
        <pc:sldMkLst>
          <pc:docMk/>
          <pc:sldMk cId="4282194019" sldId="264"/>
        </pc:sldMkLst>
      </pc:sldChg>
      <pc:sldChg chg="addSp delSp modSp mod delAnim modAnim">
        <pc:chgData name="Nicolas Benech" userId="0051dd42c30e75a5" providerId="LiveId" clId="{F6112180-809E-4856-A739-F31EE96952AE}" dt="2021-03-24T11:19:43.765" v="334"/>
        <pc:sldMkLst>
          <pc:docMk/>
          <pc:sldMk cId="1256094375" sldId="265"/>
        </pc:sldMkLst>
      </pc:sldChg>
      <pc:sldChg chg="modSp">
        <pc:chgData name="Nicolas Benech" userId="0051dd42c30e75a5" providerId="LiveId" clId="{F6112180-809E-4856-A739-F31EE96952AE}" dt="2021-03-24T10:46:10.282" v="150" actId="20577"/>
        <pc:sldMkLst>
          <pc:docMk/>
          <pc:sldMk cId="80022995" sldId="271"/>
        </pc:sldMkLst>
      </pc:sldChg>
      <pc:sldChg chg="delSp modSp mod">
        <pc:chgData name="Nicolas Benech" userId="0051dd42c30e75a5" providerId="LiveId" clId="{F6112180-809E-4856-A739-F31EE96952AE}" dt="2021-03-24T10:46:49.468" v="154" actId="20577"/>
        <pc:sldMkLst>
          <pc:docMk/>
          <pc:sldMk cId="480854512" sldId="272"/>
        </pc:sldMkLst>
      </pc:sldChg>
      <pc:sldChg chg="modSp">
        <pc:chgData name="Nicolas Benech" userId="0051dd42c30e75a5" providerId="LiveId" clId="{F6112180-809E-4856-A739-F31EE96952AE}" dt="2021-03-24T10:42:23.954" v="135" actId="20577"/>
        <pc:sldMkLst>
          <pc:docMk/>
          <pc:sldMk cId="545674481" sldId="273"/>
        </pc:sldMkLst>
      </pc:sldChg>
      <pc:sldChg chg="delSp modSp mod delAnim">
        <pc:chgData name="Nicolas Benech" userId="0051dd42c30e75a5" providerId="LiveId" clId="{F6112180-809E-4856-A739-F31EE96952AE}" dt="2021-03-24T10:49:43.651" v="158" actId="20577"/>
        <pc:sldMkLst>
          <pc:docMk/>
          <pc:sldMk cId="3651482694" sldId="274"/>
        </pc:sldMkLst>
      </pc:sldChg>
    </pc:docChg>
  </pc:docChgLst>
  <pc:docChgLst>
    <pc:chgData name="Nicolas Benech" userId="0051dd42c30e75a5" providerId="LiveId" clId="{C09754F5-04BA-4B62-A308-65DA9993888F}"/>
    <pc:docChg chg="undo custSel modSld">
      <pc:chgData name="Nicolas Benech" userId="0051dd42c30e75a5" providerId="LiveId" clId="{C09754F5-04BA-4B62-A308-65DA9993888F}" dt="2023-03-21T14:41:17.750" v="102" actId="1076"/>
      <pc:docMkLst>
        <pc:docMk/>
      </pc:docMkLst>
      <pc:sldChg chg="modSp">
        <pc:chgData name="Nicolas Benech" userId="0051dd42c30e75a5" providerId="LiveId" clId="{C09754F5-04BA-4B62-A308-65DA9993888F}" dt="2023-03-20T14:07:06.357" v="3" actId="20577"/>
        <pc:sldMkLst>
          <pc:docMk/>
          <pc:sldMk cId="1739660006" sldId="257"/>
        </pc:sldMkLst>
      </pc:sldChg>
      <pc:sldChg chg="modSp mod">
        <pc:chgData name="Nicolas Benech" userId="0051dd42c30e75a5" providerId="LiveId" clId="{C09754F5-04BA-4B62-A308-65DA9993888F}" dt="2023-03-20T14:08:09.592" v="5" actId="1076"/>
        <pc:sldMkLst>
          <pc:docMk/>
          <pc:sldMk cId="304547645" sldId="258"/>
        </pc:sldMkLst>
      </pc:sldChg>
      <pc:sldChg chg="modSp">
        <pc:chgData name="Nicolas Benech" userId="0051dd42c30e75a5" providerId="LiveId" clId="{C09754F5-04BA-4B62-A308-65DA9993888F}" dt="2023-03-20T14:18:42.126" v="21" actId="20577"/>
        <pc:sldMkLst>
          <pc:docMk/>
          <pc:sldMk cId="4282194019" sldId="264"/>
        </pc:sldMkLst>
      </pc:sldChg>
      <pc:sldChg chg="modSp mod">
        <pc:chgData name="Nicolas Benech" userId="0051dd42c30e75a5" providerId="LiveId" clId="{C09754F5-04BA-4B62-A308-65DA9993888F}" dt="2023-03-21T14:41:17.750" v="102" actId="1076"/>
        <pc:sldMkLst>
          <pc:docMk/>
          <pc:sldMk cId="545674481" sldId="273"/>
        </pc:sldMkLst>
      </pc:sldChg>
      <pc:sldChg chg="modSp">
        <pc:chgData name="Nicolas Benech" userId="0051dd42c30e75a5" providerId="LiveId" clId="{C09754F5-04BA-4B62-A308-65DA9993888F}" dt="2023-03-21T14:39:38.325" v="101" actId="20577"/>
        <pc:sldMkLst>
          <pc:docMk/>
          <pc:sldMk cId="3651482694" sldId="274"/>
        </pc:sldMkLst>
      </pc:sldChg>
    </pc:docChg>
  </pc:docChgLst>
  <pc:docChgLst>
    <pc:chgData name="Nicolas Benech" userId="0051dd42c30e75a5" providerId="LiveId" clId="{065E2766-C45D-4C0F-AF2A-D53083CEB6CE}"/>
    <pc:docChg chg="addSld delSld modSld">
      <pc:chgData name="Nicolas Benech" userId="0051dd42c30e75a5" providerId="LiveId" clId="{065E2766-C45D-4C0F-AF2A-D53083CEB6CE}" dt="2025-03-28T16:28:28.231" v="1"/>
      <pc:docMkLst>
        <pc:docMk/>
      </pc:docMkLst>
      <pc:sldChg chg="del">
        <pc:chgData name="Nicolas Benech" userId="0051dd42c30e75a5" providerId="LiveId" clId="{065E2766-C45D-4C0F-AF2A-D53083CEB6CE}" dt="2025-03-28T16:27:27.517" v="0" actId="2696"/>
        <pc:sldMkLst>
          <pc:docMk/>
          <pc:sldMk cId="2038198770" sldId="259"/>
        </pc:sldMkLst>
      </pc:sldChg>
      <pc:sldChg chg="del">
        <pc:chgData name="Nicolas Benech" userId="0051dd42c30e75a5" providerId="LiveId" clId="{065E2766-C45D-4C0F-AF2A-D53083CEB6CE}" dt="2025-03-28T16:27:27.517" v="0" actId="2696"/>
        <pc:sldMkLst>
          <pc:docMk/>
          <pc:sldMk cId="3989752189" sldId="260"/>
        </pc:sldMkLst>
      </pc:sldChg>
      <pc:sldChg chg="del">
        <pc:chgData name="Nicolas Benech" userId="0051dd42c30e75a5" providerId="LiveId" clId="{065E2766-C45D-4C0F-AF2A-D53083CEB6CE}" dt="2025-03-28T16:27:27.517" v="0" actId="2696"/>
        <pc:sldMkLst>
          <pc:docMk/>
          <pc:sldMk cId="1569930631" sldId="261"/>
        </pc:sldMkLst>
      </pc:sldChg>
      <pc:sldChg chg="del">
        <pc:chgData name="Nicolas Benech" userId="0051dd42c30e75a5" providerId="LiveId" clId="{065E2766-C45D-4C0F-AF2A-D53083CEB6CE}" dt="2025-03-28T16:27:27.517" v="0" actId="2696"/>
        <pc:sldMkLst>
          <pc:docMk/>
          <pc:sldMk cId="146140295" sldId="262"/>
        </pc:sldMkLst>
      </pc:sldChg>
      <pc:sldChg chg="del">
        <pc:chgData name="Nicolas Benech" userId="0051dd42c30e75a5" providerId="LiveId" clId="{065E2766-C45D-4C0F-AF2A-D53083CEB6CE}" dt="2025-03-28T16:27:27.517" v="0" actId="2696"/>
        <pc:sldMkLst>
          <pc:docMk/>
          <pc:sldMk cId="3171297687" sldId="263"/>
        </pc:sldMkLst>
      </pc:sldChg>
      <pc:sldChg chg="del">
        <pc:chgData name="Nicolas Benech" userId="0051dd42c30e75a5" providerId="LiveId" clId="{065E2766-C45D-4C0F-AF2A-D53083CEB6CE}" dt="2025-03-28T16:27:27.517" v="0" actId="2696"/>
        <pc:sldMkLst>
          <pc:docMk/>
          <pc:sldMk cId="4282194019" sldId="264"/>
        </pc:sldMkLst>
      </pc:sldChg>
      <pc:sldChg chg="del">
        <pc:chgData name="Nicolas Benech" userId="0051dd42c30e75a5" providerId="LiveId" clId="{065E2766-C45D-4C0F-AF2A-D53083CEB6CE}" dt="2025-03-28T16:27:27.517" v="0" actId="2696"/>
        <pc:sldMkLst>
          <pc:docMk/>
          <pc:sldMk cId="1256094375" sldId="265"/>
        </pc:sldMkLst>
      </pc:sldChg>
      <pc:sldChg chg="del">
        <pc:chgData name="Nicolas Benech" userId="0051dd42c30e75a5" providerId="LiveId" clId="{065E2766-C45D-4C0F-AF2A-D53083CEB6CE}" dt="2025-03-28T16:27:27.517" v="0" actId="2696"/>
        <pc:sldMkLst>
          <pc:docMk/>
          <pc:sldMk cId="80022995" sldId="271"/>
        </pc:sldMkLst>
      </pc:sldChg>
      <pc:sldChg chg="add">
        <pc:chgData name="Nicolas Benech" userId="0051dd42c30e75a5" providerId="LiveId" clId="{065E2766-C45D-4C0F-AF2A-D53083CEB6CE}" dt="2025-03-28T16:28:28.231" v="1"/>
        <pc:sldMkLst>
          <pc:docMk/>
          <pc:sldMk cId="1027167080" sldId="271"/>
        </pc:sldMkLst>
      </pc:sldChg>
      <pc:sldChg chg="del">
        <pc:chgData name="Nicolas Benech" userId="0051dd42c30e75a5" providerId="LiveId" clId="{065E2766-C45D-4C0F-AF2A-D53083CEB6CE}" dt="2025-03-28T16:27:27.517" v="0" actId="2696"/>
        <pc:sldMkLst>
          <pc:docMk/>
          <pc:sldMk cId="480854512" sldId="272"/>
        </pc:sldMkLst>
      </pc:sldChg>
      <pc:sldChg chg="add">
        <pc:chgData name="Nicolas Benech" userId="0051dd42c30e75a5" providerId="LiveId" clId="{065E2766-C45D-4C0F-AF2A-D53083CEB6CE}" dt="2025-03-28T16:28:28.231" v="1"/>
        <pc:sldMkLst>
          <pc:docMk/>
          <pc:sldMk cId="980913336" sldId="272"/>
        </pc:sldMkLst>
      </pc:sldChg>
      <pc:sldChg chg="del">
        <pc:chgData name="Nicolas Benech" userId="0051dd42c30e75a5" providerId="LiveId" clId="{065E2766-C45D-4C0F-AF2A-D53083CEB6CE}" dt="2025-03-28T16:27:27.517" v="0" actId="2696"/>
        <pc:sldMkLst>
          <pc:docMk/>
          <pc:sldMk cId="545674481" sldId="273"/>
        </pc:sldMkLst>
      </pc:sldChg>
      <pc:sldChg chg="del">
        <pc:chgData name="Nicolas Benech" userId="0051dd42c30e75a5" providerId="LiveId" clId="{065E2766-C45D-4C0F-AF2A-D53083CEB6CE}" dt="2025-03-28T16:27:27.517" v="0" actId="2696"/>
        <pc:sldMkLst>
          <pc:docMk/>
          <pc:sldMk cId="3651482694" sldId="274"/>
        </pc:sldMkLst>
      </pc:sldChg>
      <pc:sldChg chg="add">
        <pc:chgData name="Nicolas Benech" userId="0051dd42c30e75a5" providerId="LiveId" clId="{065E2766-C45D-4C0F-AF2A-D53083CEB6CE}" dt="2025-03-28T16:28:28.231" v="1"/>
        <pc:sldMkLst>
          <pc:docMk/>
          <pc:sldMk cId="2668575913" sldId="279"/>
        </pc:sldMkLst>
      </pc:sldChg>
      <pc:sldChg chg="add">
        <pc:chgData name="Nicolas Benech" userId="0051dd42c30e75a5" providerId="LiveId" clId="{065E2766-C45D-4C0F-AF2A-D53083CEB6CE}" dt="2025-03-28T16:28:28.231" v="1"/>
        <pc:sldMkLst>
          <pc:docMk/>
          <pc:sldMk cId="1096535447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28/3/2025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9295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28/3/2025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822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28/3/2025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0350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28/3/2025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171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28/3/2025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8573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28/3/2025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3003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28/3/2025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5083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28/3/2025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7708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28/3/2025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9659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28/3/2025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3856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F8E0-7D6D-401A-AA69-EDD9ED2D7E39}" type="datetimeFigureOut">
              <a:rPr lang="es-UY" smtClean="0"/>
              <a:t>28/3/2025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1690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F8E0-7D6D-401A-AA69-EDD9ED2D7E39}" type="datetimeFigureOut">
              <a:rPr lang="es-UY" smtClean="0"/>
              <a:t>28/3/2025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2C41-0806-4523-8B58-1901B2DDF1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7854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31.png"/><Relationship Id="rId5" Type="http://schemas.openxmlformats.org/officeDocument/2006/relationships/image" Target="../media/image153.png"/><Relationship Id="rId10" Type="http://schemas.openxmlformats.org/officeDocument/2006/relationships/image" Target="../media/image30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image" Target="../media/image60.png"/><Relationship Id="rId7" Type="http://schemas.openxmlformats.org/officeDocument/2006/relationships/image" Target="../media/image10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12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90.png"/><Relationship Id="rId7" Type="http://schemas.openxmlformats.org/officeDocument/2006/relationships/image" Target="../media/image1311.png"/><Relationship Id="rId12" Type="http://schemas.openxmlformats.org/officeDocument/2006/relationships/image" Target="../media/image180.png"/><Relationship Id="rId17" Type="http://schemas.openxmlformats.org/officeDocument/2006/relationships/image" Target="../media/image230.png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70.png"/><Relationship Id="rId5" Type="http://schemas.openxmlformats.org/officeDocument/2006/relationships/image" Target="../media/image153.png"/><Relationship Id="rId15" Type="http://schemas.openxmlformats.org/officeDocument/2006/relationships/image" Target="../media/image210.png"/><Relationship Id="rId10" Type="http://schemas.openxmlformats.org/officeDocument/2006/relationships/image" Target="../media/image160.png"/><Relationship Id="rId9" Type="http://schemas.openxmlformats.org/officeDocument/2006/relationships/image" Target="../media/image157.png"/><Relationship Id="rId14" Type="http://schemas.openxmlformats.org/officeDocument/2006/relationships/image" Target="../media/image2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.tif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0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80.png"/><Relationship Id="rId5" Type="http://schemas.openxmlformats.org/officeDocument/2006/relationships/image" Target="../media/image23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81141" y="224972"/>
            <a:ext cx="685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B0F0"/>
                </a:solidFill>
              </a:rPr>
              <a:t>SOLUCIÓN A LA ECUACIÓN DE ONDAS: Solución de </a:t>
            </a:r>
            <a:r>
              <a:rPr lang="es-ES" sz="2000" b="1" dirty="0" err="1">
                <a:solidFill>
                  <a:srgbClr val="00B0F0"/>
                </a:solidFill>
              </a:rPr>
              <a:t>D’Alambert</a:t>
            </a:r>
            <a:endParaRPr lang="es-ES" sz="2000" b="1" kern="1200" dirty="0">
              <a:solidFill>
                <a:srgbClr val="00B0F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90285" y="1298672"/>
            <a:ext cx="2039255" cy="692405"/>
            <a:chOff x="51601" y="3016482"/>
            <a:chExt cx="2039255" cy="692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73370" y="3016482"/>
                  <a:ext cx="201748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s-UY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70" y="3016482"/>
                  <a:ext cx="2017486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6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51601" y="3401110"/>
                  <a:ext cx="201748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s-UY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01" y="3401110"/>
                  <a:ext cx="2017486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4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2671427" y="853854"/>
                <a:ext cx="3829703" cy="637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den>
                      </m:f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427" y="853854"/>
                <a:ext cx="3829703" cy="6373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678682" y="1644875"/>
                <a:ext cx="4347087" cy="637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den>
                      </m:f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682" y="1644875"/>
                <a:ext cx="4347087" cy="6373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820860" y="2908412"/>
                <a:ext cx="7831759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𝜂𝜕𝜁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𝜁𝜕𝜂</m:t>
                              </m:r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60" y="2908412"/>
                <a:ext cx="7831759" cy="6976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703099" y="4092302"/>
                <a:ext cx="9893799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𝜂𝜕𝜁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𝜁𝜕𝜂</m:t>
                              </m:r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99" y="4092302"/>
                <a:ext cx="9893799" cy="6976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422864" y="896519"/>
            <a:ext cx="207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Cambio de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9560258" y="116160"/>
                <a:ext cx="2036198" cy="61773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258" y="116160"/>
                <a:ext cx="2036198" cy="61773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5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755542" y="514644"/>
                <a:ext cx="8762463" cy="69435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  <m:r>
                        <a:rPr lang="es-UY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UY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s-UY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𝜕𝜂𝜕𝜁</m:t>
                              </m:r>
                            </m:den>
                          </m:f>
                        </m:e>
                      </m:d>
                      <m:r>
                        <a:rPr lang="es-UY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42" y="514644"/>
                <a:ext cx="8762463" cy="6943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o 7"/>
          <p:cNvGrpSpPr/>
          <p:nvPr/>
        </p:nvGrpSpPr>
        <p:grpSpPr>
          <a:xfrm>
            <a:off x="2946400" y="514643"/>
            <a:ext cx="3510773" cy="694358"/>
            <a:chOff x="2946400" y="514643"/>
            <a:chExt cx="3510773" cy="694358"/>
          </a:xfrm>
        </p:grpSpPr>
        <p:cxnSp>
          <p:nvCxnSpPr>
            <p:cNvPr id="6" name="Conector recto 5"/>
            <p:cNvCxnSpPr/>
            <p:nvPr/>
          </p:nvCxnSpPr>
          <p:spPr>
            <a:xfrm flipV="1">
              <a:off x="2946400" y="514644"/>
              <a:ext cx="449943" cy="6943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/>
            <p:cNvCxnSpPr/>
            <p:nvPr/>
          </p:nvCxnSpPr>
          <p:spPr>
            <a:xfrm flipV="1">
              <a:off x="6007230" y="514643"/>
              <a:ext cx="449943" cy="6943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/>
          <p:cNvGrpSpPr/>
          <p:nvPr/>
        </p:nvGrpSpPr>
        <p:grpSpPr>
          <a:xfrm>
            <a:off x="3701143" y="514643"/>
            <a:ext cx="3801943" cy="694357"/>
            <a:chOff x="3701143" y="514643"/>
            <a:chExt cx="3801943" cy="694357"/>
          </a:xfrm>
        </p:grpSpPr>
        <p:cxnSp>
          <p:nvCxnSpPr>
            <p:cNvPr id="10" name="Conector recto 9"/>
            <p:cNvCxnSpPr/>
            <p:nvPr/>
          </p:nvCxnSpPr>
          <p:spPr>
            <a:xfrm flipV="1">
              <a:off x="3701143" y="514643"/>
              <a:ext cx="420914" cy="69435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 flipV="1">
              <a:off x="7082172" y="514643"/>
              <a:ext cx="420914" cy="69435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760968" y="1791900"/>
                <a:ext cx="1461234" cy="66967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68" y="1791900"/>
                <a:ext cx="1461234" cy="6696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2311319" y="1942069"/>
                <a:ext cx="3920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Ecuación de ondas en las variables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s-UY" dirty="0"/>
                  <a:t> y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19" y="1942069"/>
                <a:ext cx="392088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44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/>
          <p:cNvSpPr txBox="1"/>
          <p:nvPr/>
        </p:nvSpPr>
        <p:spPr>
          <a:xfrm>
            <a:off x="755542" y="2859804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Solución: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1935109" y="2983569"/>
                <a:ext cx="5458610" cy="80733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nary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109" y="2983569"/>
                <a:ext cx="5458610" cy="8073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1895276" y="4059405"/>
                <a:ext cx="5457648" cy="80733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nary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76" y="4059405"/>
                <a:ext cx="5457648" cy="8073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o 21"/>
          <p:cNvGrpSpPr/>
          <p:nvPr/>
        </p:nvGrpSpPr>
        <p:grpSpPr>
          <a:xfrm>
            <a:off x="5361345" y="4705284"/>
            <a:ext cx="1095830" cy="638841"/>
            <a:chOff x="5361345" y="4705284"/>
            <a:chExt cx="1095830" cy="638841"/>
          </a:xfrm>
        </p:grpSpPr>
        <p:sp>
          <p:nvSpPr>
            <p:cNvPr id="18" name="Abrir llave 17"/>
            <p:cNvSpPr/>
            <p:nvPr/>
          </p:nvSpPr>
          <p:spPr>
            <a:xfrm rot="16200000">
              <a:off x="5828531" y="4238098"/>
              <a:ext cx="161458" cy="109583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5628953" y="5067126"/>
                  <a:ext cx="7565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8953" y="5067126"/>
                  <a:ext cx="756554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19" t="-2174" r="-11290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upo 22"/>
          <p:cNvGrpSpPr/>
          <p:nvPr/>
        </p:nvGrpSpPr>
        <p:grpSpPr>
          <a:xfrm>
            <a:off x="5459314" y="2461808"/>
            <a:ext cx="1144685" cy="632235"/>
            <a:chOff x="5459314" y="2461808"/>
            <a:chExt cx="1144685" cy="632235"/>
          </a:xfrm>
        </p:grpSpPr>
        <p:sp>
          <p:nvSpPr>
            <p:cNvPr id="19" name="Abrir llave 18"/>
            <p:cNvSpPr/>
            <p:nvPr/>
          </p:nvSpPr>
          <p:spPr>
            <a:xfrm rot="5400000">
              <a:off x="5963275" y="2453318"/>
              <a:ext cx="136764" cy="1144685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/>
                <p:cNvSpPr txBox="1"/>
                <p:nvPr/>
              </p:nvSpPr>
              <p:spPr>
                <a:xfrm>
                  <a:off x="5613660" y="2461808"/>
                  <a:ext cx="761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1" name="Cuadro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3660" y="2461808"/>
                  <a:ext cx="76116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200" t="-2222" r="-10400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3883734" y="5754159"/>
                <a:ext cx="2843021" cy="3077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734" y="5754159"/>
                <a:ext cx="2843021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073" t="-2000" r="-2790" b="-36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5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848668" y="127460"/>
            <a:ext cx="2039255" cy="692405"/>
            <a:chOff x="51601" y="3016482"/>
            <a:chExt cx="2039255" cy="692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/>
                <p:cNvSpPr txBox="1"/>
                <p:nvPr/>
              </p:nvSpPr>
              <p:spPr>
                <a:xfrm>
                  <a:off x="73370" y="3016482"/>
                  <a:ext cx="201748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s-UY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70" y="3016482"/>
                  <a:ext cx="2017486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6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51601" y="3401110"/>
                  <a:ext cx="201748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s-UY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01" y="3401110"/>
                  <a:ext cx="2017486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4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uadroTexto 6"/>
          <p:cNvSpPr txBox="1"/>
          <p:nvPr/>
        </p:nvSpPr>
        <p:spPr>
          <a:xfrm>
            <a:off x="324666" y="131054"/>
            <a:ext cx="18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Recordemos que: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4122057" y="398786"/>
            <a:ext cx="978408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5219048" y="315720"/>
                <a:ext cx="3524683" cy="30777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048" y="315720"/>
                <a:ext cx="3524683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029" r="-1544" b="-2727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/>
          <p:cNvSpPr txBox="1"/>
          <p:nvPr/>
        </p:nvSpPr>
        <p:spPr>
          <a:xfrm>
            <a:off x="5024090" y="819865"/>
            <a:ext cx="391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Solución general a la ecuación de ondas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478971" y="1959429"/>
                <a:ext cx="47250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b="1" dirty="0">
                    <a:solidFill>
                      <a:srgbClr val="00B0F0"/>
                    </a:solidFill>
                  </a:rPr>
                  <a:t>Interpretación del resultado:</a:t>
                </a:r>
                <a:r>
                  <a:rPr lang="es-UY" dirty="0"/>
                  <a:t> supongo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1" y="1959429"/>
                <a:ext cx="472501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61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upo 29"/>
          <p:cNvGrpSpPr/>
          <p:nvPr/>
        </p:nvGrpSpPr>
        <p:grpSpPr>
          <a:xfrm>
            <a:off x="2148114" y="2525295"/>
            <a:ext cx="4924935" cy="3178820"/>
            <a:chOff x="2148114" y="2525295"/>
            <a:chExt cx="4924935" cy="3178820"/>
          </a:xfrm>
        </p:grpSpPr>
        <p:cxnSp>
          <p:nvCxnSpPr>
            <p:cNvPr id="13" name="Conector recto de flecha 12"/>
            <p:cNvCxnSpPr/>
            <p:nvPr/>
          </p:nvCxnSpPr>
          <p:spPr>
            <a:xfrm flipV="1">
              <a:off x="4122057" y="2844800"/>
              <a:ext cx="0" cy="28593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/>
            <p:nvPr/>
          </p:nvCxnSpPr>
          <p:spPr>
            <a:xfrm>
              <a:off x="2148114" y="4934857"/>
              <a:ext cx="4833275" cy="435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6889729" y="5064258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9729" y="5064258"/>
                  <a:ext cx="183320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>
                  <a:off x="3796262" y="2525295"/>
                  <a:ext cx="5725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262" y="2525295"/>
                  <a:ext cx="572537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383" t="-2174" r="-10638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4884311" y="2463574"/>
                <a:ext cx="7683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311" y="2463574"/>
                <a:ext cx="76835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7143" r="-9524" b="-655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rma libre 23"/>
          <p:cNvSpPr/>
          <p:nvPr/>
        </p:nvSpPr>
        <p:spPr>
          <a:xfrm>
            <a:off x="1988457" y="3600834"/>
            <a:ext cx="5326743" cy="1292129"/>
          </a:xfrm>
          <a:custGeom>
            <a:avLst/>
            <a:gdLst>
              <a:gd name="connsiteX0" fmla="*/ 0 w 5326743"/>
              <a:gd name="connsiteY0" fmla="*/ 1275966 h 1292129"/>
              <a:gd name="connsiteX1" fmla="*/ 188686 w 5326743"/>
              <a:gd name="connsiteY1" fmla="*/ 1261452 h 1292129"/>
              <a:gd name="connsiteX2" fmla="*/ 275772 w 5326743"/>
              <a:gd name="connsiteY2" fmla="*/ 1246937 h 1292129"/>
              <a:gd name="connsiteX3" fmla="*/ 464457 w 5326743"/>
              <a:gd name="connsiteY3" fmla="*/ 1232423 h 1292129"/>
              <a:gd name="connsiteX4" fmla="*/ 711200 w 5326743"/>
              <a:gd name="connsiteY4" fmla="*/ 1203395 h 1292129"/>
              <a:gd name="connsiteX5" fmla="*/ 957943 w 5326743"/>
              <a:gd name="connsiteY5" fmla="*/ 1159852 h 1292129"/>
              <a:gd name="connsiteX6" fmla="*/ 1001486 w 5326743"/>
              <a:gd name="connsiteY6" fmla="*/ 1145337 h 1292129"/>
              <a:gd name="connsiteX7" fmla="*/ 1161143 w 5326743"/>
              <a:gd name="connsiteY7" fmla="*/ 1101795 h 1292129"/>
              <a:gd name="connsiteX8" fmla="*/ 1204686 w 5326743"/>
              <a:gd name="connsiteY8" fmla="*/ 1072766 h 1292129"/>
              <a:gd name="connsiteX9" fmla="*/ 1291772 w 5326743"/>
              <a:gd name="connsiteY9" fmla="*/ 1043737 h 1292129"/>
              <a:gd name="connsiteX10" fmla="*/ 1349829 w 5326743"/>
              <a:gd name="connsiteY10" fmla="*/ 1014709 h 1292129"/>
              <a:gd name="connsiteX11" fmla="*/ 1480457 w 5326743"/>
              <a:gd name="connsiteY11" fmla="*/ 913109 h 1292129"/>
              <a:gd name="connsiteX12" fmla="*/ 1524000 w 5326743"/>
              <a:gd name="connsiteY12" fmla="*/ 884080 h 1292129"/>
              <a:gd name="connsiteX13" fmla="*/ 1567543 w 5326743"/>
              <a:gd name="connsiteY13" fmla="*/ 855052 h 1292129"/>
              <a:gd name="connsiteX14" fmla="*/ 1611086 w 5326743"/>
              <a:gd name="connsiteY14" fmla="*/ 811509 h 1292129"/>
              <a:gd name="connsiteX15" fmla="*/ 1669143 w 5326743"/>
              <a:gd name="connsiteY15" fmla="*/ 724423 h 1292129"/>
              <a:gd name="connsiteX16" fmla="*/ 1741714 w 5326743"/>
              <a:gd name="connsiteY16" fmla="*/ 651852 h 1292129"/>
              <a:gd name="connsiteX17" fmla="*/ 1799772 w 5326743"/>
              <a:gd name="connsiteY17" fmla="*/ 564766 h 1292129"/>
              <a:gd name="connsiteX18" fmla="*/ 1828800 w 5326743"/>
              <a:gd name="connsiteY18" fmla="*/ 521223 h 1292129"/>
              <a:gd name="connsiteX19" fmla="*/ 1872343 w 5326743"/>
              <a:gd name="connsiteY19" fmla="*/ 434137 h 1292129"/>
              <a:gd name="connsiteX20" fmla="*/ 1886857 w 5326743"/>
              <a:gd name="connsiteY20" fmla="*/ 390595 h 1292129"/>
              <a:gd name="connsiteX21" fmla="*/ 1930400 w 5326743"/>
              <a:gd name="connsiteY21" fmla="*/ 347052 h 1292129"/>
              <a:gd name="connsiteX22" fmla="*/ 1959429 w 5326743"/>
              <a:gd name="connsiteY22" fmla="*/ 303509 h 1292129"/>
              <a:gd name="connsiteX23" fmla="*/ 2046514 w 5326743"/>
              <a:gd name="connsiteY23" fmla="*/ 187395 h 1292129"/>
              <a:gd name="connsiteX24" fmla="*/ 2075543 w 5326743"/>
              <a:gd name="connsiteY24" fmla="*/ 143852 h 1292129"/>
              <a:gd name="connsiteX25" fmla="*/ 2162629 w 5326743"/>
              <a:gd name="connsiteY25" fmla="*/ 100309 h 1292129"/>
              <a:gd name="connsiteX26" fmla="*/ 3033486 w 5326743"/>
              <a:gd name="connsiteY26" fmla="*/ 85795 h 1292129"/>
              <a:gd name="connsiteX27" fmla="*/ 3120572 w 5326743"/>
              <a:gd name="connsiteY27" fmla="*/ 143852 h 1292129"/>
              <a:gd name="connsiteX28" fmla="*/ 3164114 w 5326743"/>
              <a:gd name="connsiteY28" fmla="*/ 172880 h 1292129"/>
              <a:gd name="connsiteX29" fmla="*/ 3236686 w 5326743"/>
              <a:gd name="connsiteY29" fmla="*/ 259966 h 1292129"/>
              <a:gd name="connsiteX30" fmla="*/ 3294743 w 5326743"/>
              <a:gd name="connsiteY30" fmla="*/ 347052 h 1292129"/>
              <a:gd name="connsiteX31" fmla="*/ 3323772 w 5326743"/>
              <a:gd name="connsiteY31" fmla="*/ 390595 h 1292129"/>
              <a:gd name="connsiteX32" fmla="*/ 3367314 w 5326743"/>
              <a:gd name="connsiteY32" fmla="*/ 434137 h 1292129"/>
              <a:gd name="connsiteX33" fmla="*/ 3425372 w 5326743"/>
              <a:gd name="connsiteY33" fmla="*/ 521223 h 1292129"/>
              <a:gd name="connsiteX34" fmla="*/ 3556000 w 5326743"/>
              <a:gd name="connsiteY34" fmla="*/ 637337 h 1292129"/>
              <a:gd name="connsiteX35" fmla="*/ 3628572 w 5326743"/>
              <a:gd name="connsiteY35" fmla="*/ 724423 h 1292129"/>
              <a:gd name="connsiteX36" fmla="*/ 3715657 w 5326743"/>
              <a:gd name="connsiteY36" fmla="*/ 782480 h 1292129"/>
              <a:gd name="connsiteX37" fmla="*/ 3788229 w 5326743"/>
              <a:gd name="connsiteY37" fmla="*/ 796995 h 1292129"/>
              <a:gd name="connsiteX38" fmla="*/ 3831772 w 5326743"/>
              <a:gd name="connsiteY38" fmla="*/ 826023 h 1292129"/>
              <a:gd name="connsiteX39" fmla="*/ 3947886 w 5326743"/>
              <a:gd name="connsiteY39" fmla="*/ 884080 h 1292129"/>
              <a:gd name="connsiteX40" fmla="*/ 3991429 w 5326743"/>
              <a:gd name="connsiteY40" fmla="*/ 927623 h 1292129"/>
              <a:gd name="connsiteX41" fmla="*/ 4049486 w 5326743"/>
              <a:gd name="connsiteY41" fmla="*/ 956652 h 1292129"/>
              <a:gd name="connsiteX42" fmla="*/ 4078514 w 5326743"/>
              <a:gd name="connsiteY42" fmla="*/ 1000195 h 1292129"/>
              <a:gd name="connsiteX43" fmla="*/ 4122057 w 5326743"/>
              <a:gd name="connsiteY43" fmla="*/ 1014709 h 1292129"/>
              <a:gd name="connsiteX44" fmla="*/ 4165600 w 5326743"/>
              <a:gd name="connsiteY44" fmla="*/ 1043737 h 1292129"/>
              <a:gd name="connsiteX45" fmla="*/ 4223657 w 5326743"/>
              <a:gd name="connsiteY45" fmla="*/ 1058252 h 1292129"/>
              <a:gd name="connsiteX46" fmla="*/ 4267200 w 5326743"/>
              <a:gd name="connsiteY46" fmla="*/ 1072766 h 1292129"/>
              <a:gd name="connsiteX47" fmla="*/ 4325257 w 5326743"/>
              <a:gd name="connsiteY47" fmla="*/ 1101795 h 1292129"/>
              <a:gd name="connsiteX48" fmla="*/ 4397829 w 5326743"/>
              <a:gd name="connsiteY48" fmla="*/ 1116309 h 1292129"/>
              <a:gd name="connsiteX49" fmla="*/ 4441372 w 5326743"/>
              <a:gd name="connsiteY49" fmla="*/ 1130823 h 1292129"/>
              <a:gd name="connsiteX50" fmla="*/ 4528457 w 5326743"/>
              <a:gd name="connsiteY50" fmla="*/ 1145337 h 1292129"/>
              <a:gd name="connsiteX51" fmla="*/ 4586514 w 5326743"/>
              <a:gd name="connsiteY51" fmla="*/ 1159852 h 1292129"/>
              <a:gd name="connsiteX52" fmla="*/ 4673600 w 5326743"/>
              <a:gd name="connsiteY52" fmla="*/ 1174366 h 1292129"/>
              <a:gd name="connsiteX53" fmla="*/ 4731657 w 5326743"/>
              <a:gd name="connsiteY53" fmla="*/ 1188880 h 1292129"/>
              <a:gd name="connsiteX54" fmla="*/ 4833257 w 5326743"/>
              <a:gd name="connsiteY54" fmla="*/ 1217909 h 1292129"/>
              <a:gd name="connsiteX55" fmla="*/ 4949372 w 5326743"/>
              <a:gd name="connsiteY55" fmla="*/ 1232423 h 1292129"/>
              <a:gd name="connsiteX56" fmla="*/ 4992914 w 5326743"/>
              <a:gd name="connsiteY56" fmla="*/ 1246937 h 1292129"/>
              <a:gd name="connsiteX57" fmla="*/ 5138057 w 5326743"/>
              <a:gd name="connsiteY57" fmla="*/ 1275966 h 1292129"/>
              <a:gd name="connsiteX58" fmla="*/ 5181600 w 5326743"/>
              <a:gd name="connsiteY58" fmla="*/ 1290480 h 1292129"/>
              <a:gd name="connsiteX59" fmla="*/ 5326743 w 5326743"/>
              <a:gd name="connsiteY59" fmla="*/ 1290480 h 129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326743" h="1292129">
                <a:moveTo>
                  <a:pt x="0" y="1275966"/>
                </a:moveTo>
                <a:cubicBezTo>
                  <a:pt x="62895" y="1271128"/>
                  <a:pt x="125951" y="1268056"/>
                  <a:pt x="188686" y="1261452"/>
                </a:cubicBezTo>
                <a:cubicBezTo>
                  <a:pt x="217953" y="1258371"/>
                  <a:pt x="246505" y="1250018"/>
                  <a:pt x="275772" y="1246937"/>
                </a:cubicBezTo>
                <a:cubicBezTo>
                  <a:pt x="338506" y="1240333"/>
                  <a:pt x="401562" y="1237261"/>
                  <a:pt x="464457" y="1232423"/>
                </a:cubicBezTo>
                <a:cubicBezTo>
                  <a:pt x="582349" y="1193127"/>
                  <a:pt x="448677" y="1233686"/>
                  <a:pt x="711200" y="1203395"/>
                </a:cubicBezTo>
                <a:cubicBezTo>
                  <a:pt x="718614" y="1202540"/>
                  <a:pt x="907750" y="1172401"/>
                  <a:pt x="957943" y="1159852"/>
                </a:cubicBezTo>
                <a:cubicBezTo>
                  <a:pt x="972786" y="1156141"/>
                  <a:pt x="986832" y="1149733"/>
                  <a:pt x="1001486" y="1145337"/>
                </a:cubicBezTo>
                <a:cubicBezTo>
                  <a:pt x="1087746" y="1119459"/>
                  <a:pt x="1088467" y="1119964"/>
                  <a:pt x="1161143" y="1101795"/>
                </a:cubicBezTo>
                <a:cubicBezTo>
                  <a:pt x="1175657" y="1092119"/>
                  <a:pt x="1188745" y="1079851"/>
                  <a:pt x="1204686" y="1072766"/>
                </a:cubicBezTo>
                <a:cubicBezTo>
                  <a:pt x="1232648" y="1060338"/>
                  <a:pt x="1264403" y="1057421"/>
                  <a:pt x="1291772" y="1043737"/>
                </a:cubicBezTo>
                <a:lnTo>
                  <a:pt x="1349829" y="1014709"/>
                </a:lnTo>
                <a:cubicBezTo>
                  <a:pt x="1418042" y="946496"/>
                  <a:pt x="1376293" y="982552"/>
                  <a:pt x="1480457" y="913109"/>
                </a:cubicBezTo>
                <a:lnTo>
                  <a:pt x="1524000" y="884080"/>
                </a:lnTo>
                <a:cubicBezTo>
                  <a:pt x="1538514" y="874404"/>
                  <a:pt x="1555208" y="867387"/>
                  <a:pt x="1567543" y="855052"/>
                </a:cubicBezTo>
                <a:lnTo>
                  <a:pt x="1611086" y="811509"/>
                </a:lnTo>
                <a:cubicBezTo>
                  <a:pt x="1636593" y="734987"/>
                  <a:pt x="1608742" y="796904"/>
                  <a:pt x="1669143" y="724423"/>
                </a:cubicBezTo>
                <a:cubicBezTo>
                  <a:pt x="1729619" y="651852"/>
                  <a:pt x="1661887" y="705070"/>
                  <a:pt x="1741714" y="651852"/>
                </a:cubicBezTo>
                <a:lnTo>
                  <a:pt x="1799772" y="564766"/>
                </a:lnTo>
                <a:cubicBezTo>
                  <a:pt x="1809448" y="550252"/>
                  <a:pt x="1823284" y="537772"/>
                  <a:pt x="1828800" y="521223"/>
                </a:cubicBezTo>
                <a:cubicBezTo>
                  <a:pt x="1848830" y="461131"/>
                  <a:pt x="1834827" y="490410"/>
                  <a:pt x="1872343" y="434137"/>
                </a:cubicBezTo>
                <a:cubicBezTo>
                  <a:pt x="1877181" y="419623"/>
                  <a:pt x="1878371" y="403325"/>
                  <a:pt x="1886857" y="390595"/>
                </a:cubicBezTo>
                <a:cubicBezTo>
                  <a:pt x="1898243" y="373516"/>
                  <a:pt x="1917259" y="362821"/>
                  <a:pt x="1930400" y="347052"/>
                </a:cubicBezTo>
                <a:cubicBezTo>
                  <a:pt x="1941567" y="333651"/>
                  <a:pt x="1949753" y="318023"/>
                  <a:pt x="1959429" y="303509"/>
                </a:cubicBezTo>
                <a:cubicBezTo>
                  <a:pt x="1995299" y="195897"/>
                  <a:pt x="1961088" y="230107"/>
                  <a:pt x="2046514" y="187395"/>
                </a:cubicBezTo>
                <a:cubicBezTo>
                  <a:pt x="2056190" y="172881"/>
                  <a:pt x="2063208" y="156187"/>
                  <a:pt x="2075543" y="143852"/>
                </a:cubicBezTo>
                <a:cubicBezTo>
                  <a:pt x="2103680" y="115715"/>
                  <a:pt x="2127213" y="112114"/>
                  <a:pt x="2162629" y="100309"/>
                </a:cubicBezTo>
                <a:cubicBezTo>
                  <a:pt x="2431235" y="-78764"/>
                  <a:pt x="2258732" y="24306"/>
                  <a:pt x="3033486" y="85795"/>
                </a:cubicBezTo>
                <a:cubicBezTo>
                  <a:pt x="3068265" y="88555"/>
                  <a:pt x="3091543" y="124500"/>
                  <a:pt x="3120572" y="143852"/>
                </a:cubicBezTo>
                <a:lnTo>
                  <a:pt x="3164114" y="172880"/>
                </a:lnTo>
                <a:cubicBezTo>
                  <a:pt x="3267853" y="328486"/>
                  <a:pt x="3106296" y="92321"/>
                  <a:pt x="3236686" y="259966"/>
                </a:cubicBezTo>
                <a:cubicBezTo>
                  <a:pt x="3258105" y="287505"/>
                  <a:pt x="3275391" y="318023"/>
                  <a:pt x="3294743" y="347052"/>
                </a:cubicBezTo>
                <a:cubicBezTo>
                  <a:pt x="3304419" y="361566"/>
                  <a:pt x="3311437" y="378260"/>
                  <a:pt x="3323772" y="390595"/>
                </a:cubicBezTo>
                <a:cubicBezTo>
                  <a:pt x="3338286" y="405109"/>
                  <a:pt x="3354712" y="417935"/>
                  <a:pt x="3367314" y="434137"/>
                </a:cubicBezTo>
                <a:cubicBezTo>
                  <a:pt x="3388733" y="461676"/>
                  <a:pt x="3396344" y="501870"/>
                  <a:pt x="3425372" y="521223"/>
                </a:cubicBezTo>
                <a:cubicBezTo>
                  <a:pt x="3477723" y="556125"/>
                  <a:pt x="3516234" y="577689"/>
                  <a:pt x="3556000" y="637337"/>
                </a:cubicBezTo>
                <a:cubicBezTo>
                  <a:pt x="3581803" y="676042"/>
                  <a:pt x="3589888" y="694335"/>
                  <a:pt x="3628572" y="724423"/>
                </a:cubicBezTo>
                <a:cubicBezTo>
                  <a:pt x="3656111" y="745842"/>
                  <a:pt x="3681447" y="775638"/>
                  <a:pt x="3715657" y="782480"/>
                </a:cubicBezTo>
                <a:lnTo>
                  <a:pt x="3788229" y="796995"/>
                </a:lnTo>
                <a:cubicBezTo>
                  <a:pt x="3802743" y="806671"/>
                  <a:pt x="3816458" y="817670"/>
                  <a:pt x="3831772" y="826023"/>
                </a:cubicBezTo>
                <a:cubicBezTo>
                  <a:pt x="3869761" y="846744"/>
                  <a:pt x="3947886" y="884080"/>
                  <a:pt x="3947886" y="884080"/>
                </a:cubicBezTo>
                <a:cubicBezTo>
                  <a:pt x="3962400" y="898594"/>
                  <a:pt x="3974726" y="915692"/>
                  <a:pt x="3991429" y="927623"/>
                </a:cubicBezTo>
                <a:cubicBezTo>
                  <a:pt x="4009035" y="940199"/>
                  <a:pt x="4032864" y="942800"/>
                  <a:pt x="4049486" y="956652"/>
                </a:cubicBezTo>
                <a:cubicBezTo>
                  <a:pt x="4062887" y="967819"/>
                  <a:pt x="4064893" y="989298"/>
                  <a:pt x="4078514" y="1000195"/>
                </a:cubicBezTo>
                <a:cubicBezTo>
                  <a:pt x="4090461" y="1009752"/>
                  <a:pt x="4108373" y="1007867"/>
                  <a:pt x="4122057" y="1014709"/>
                </a:cubicBezTo>
                <a:cubicBezTo>
                  <a:pt x="4137659" y="1022510"/>
                  <a:pt x="4149567" y="1036865"/>
                  <a:pt x="4165600" y="1043737"/>
                </a:cubicBezTo>
                <a:cubicBezTo>
                  <a:pt x="4183935" y="1051595"/>
                  <a:pt x="4204477" y="1052772"/>
                  <a:pt x="4223657" y="1058252"/>
                </a:cubicBezTo>
                <a:cubicBezTo>
                  <a:pt x="4238368" y="1062455"/>
                  <a:pt x="4253138" y="1066739"/>
                  <a:pt x="4267200" y="1072766"/>
                </a:cubicBezTo>
                <a:cubicBezTo>
                  <a:pt x="4287087" y="1081289"/>
                  <a:pt x="4304731" y="1094953"/>
                  <a:pt x="4325257" y="1101795"/>
                </a:cubicBezTo>
                <a:cubicBezTo>
                  <a:pt x="4348661" y="1109596"/>
                  <a:pt x="4373896" y="1110326"/>
                  <a:pt x="4397829" y="1116309"/>
                </a:cubicBezTo>
                <a:cubicBezTo>
                  <a:pt x="4412672" y="1120020"/>
                  <a:pt x="4426437" y="1127504"/>
                  <a:pt x="4441372" y="1130823"/>
                </a:cubicBezTo>
                <a:cubicBezTo>
                  <a:pt x="4470100" y="1137207"/>
                  <a:pt x="4499600" y="1139565"/>
                  <a:pt x="4528457" y="1145337"/>
                </a:cubicBezTo>
                <a:cubicBezTo>
                  <a:pt x="4548018" y="1149249"/>
                  <a:pt x="4566953" y="1155940"/>
                  <a:pt x="4586514" y="1159852"/>
                </a:cubicBezTo>
                <a:cubicBezTo>
                  <a:pt x="4615372" y="1165624"/>
                  <a:pt x="4644742" y="1168595"/>
                  <a:pt x="4673600" y="1174366"/>
                </a:cubicBezTo>
                <a:cubicBezTo>
                  <a:pt x="4693161" y="1178278"/>
                  <a:pt x="4712477" y="1183400"/>
                  <a:pt x="4731657" y="1188880"/>
                </a:cubicBezTo>
                <a:cubicBezTo>
                  <a:pt x="4779980" y="1202687"/>
                  <a:pt x="4778799" y="1208833"/>
                  <a:pt x="4833257" y="1217909"/>
                </a:cubicBezTo>
                <a:cubicBezTo>
                  <a:pt x="4871732" y="1224321"/>
                  <a:pt x="4910667" y="1227585"/>
                  <a:pt x="4949372" y="1232423"/>
                </a:cubicBezTo>
                <a:cubicBezTo>
                  <a:pt x="4963886" y="1237261"/>
                  <a:pt x="4978007" y="1243497"/>
                  <a:pt x="4992914" y="1246937"/>
                </a:cubicBezTo>
                <a:cubicBezTo>
                  <a:pt x="5040990" y="1258031"/>
                  <a:pt x="5091250" y="1260364"/>
                  <a:pt x="5138057" y="1275966"/>
                </a:cubicBezTo>
                <a:cubicBezTo>
                  <a:pt x="5152571" y="1280804"/>
                  <a:pt x="5166346" y="1289307"/>
                  <a:pt x="5181600" y="1290480"/>
                </a:cubicBezTo>
                <a:cubicBezTo>
                  <a:pt x="5229838" y="1294191"/>
                  <a:pt x="5278362" y="1290480"/>
                  <a:pt x="5326743" y="129048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grpSp>
        <p:nvGrpSpPr>
          <p:cNvPr id="31" name="Grupo 30"/>
          <p:cNvGrpSpPr/>
          <p:nvPr/>
        </p:nvGrpSpPr>
        <p:grpSpPr>
          <a:xfrm>
            <a:off x="4917145" y="3686629"/>
            <a:ext cx="281424" cy="1588278"/>
            <a:chOff x="4917145" y="3686629"/>
            <a:chExt cx="281424" cy="1588278"/>
          </a:xfrm>
        </p:grpSpPr>
        <p:cxnSp>
          <p:nvCxnSpPr>
            <p:cNvPr id="27" name="Conector recto 26"/>
            <p:cNvCxnSpPr>
              <a:endCxn id="24" idx="26"/>
            </p:cNvCxnSpPr>
            <p:nvPr/>
          </p:nvCxnSpPr>
          <p:spPr>
            <a:xfrm flipH="1" flipV="1">
              <a:off x="5021943" y="3686629"/>
              <a:ext cx="0" cy="12482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uadroTexto 27"/>
                <p:cNvSpPr txBox="1"/>
                <p:nvPr/>
              </p:nvSpPr>
              <p:spPr>
                <a:xfrm>
                  <a:off x="4917145" y="4997908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8" name="Cuadro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7145" y="4997908"/>
                  <a:ext cx="281424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3043" r="-6522" b="-1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/>
              <p:cNvSpPr txBox="1"/>
              <p:nvPr/>
            </p:nvSpPr>
            <p:spPr>
              <a:xfrm>
                <a:off x="421424" y="2589756"/>
                <a:ext cx="159030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 ⟹</m:t>
                      </m:r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UY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UY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4" y="2589756"/>
                <a:ext cx="1590307" cy="553998"/>
              </a:xfrm>
              <a:prstGeom prst="rect">
                <a:avLst/>
              </a:prstGeom>
              <a:blipFill rotWithShape="0">
                <a:blip r:embed="rId13"/>
                <a:stretch>
                  <a:fillRect l="-2682" r="-1149" b="-1208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288149" y="5759008"/>
                <a:ext cx="37199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s-UY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es-UY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49" y="5759008"/>
                <a:ext cx="3719929" cy="553998"/>
              </a:xfrm>
              <a:prstGeom prst="rect">
                <a:avLst/>
              </a:prstGeom>
              <a:blipFill rotWithShape="0">
                <a:blip r:embed="rId14"/>
                <a:stretch>
                  <a:fillRect l="-492" r="-820" b="-1208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upo 35"/>
          <p:cNvGrpSpPr/>
          <p:nvPr/>
        </p:nvGrpSpPr>
        <p:grpSpPr>
          <a:xfrm>
            <a:off x="2859332" y="3613634"/>
            <a:ext cx="5326743" cy="1683044"/>
            <a:chOff x="3135103" y="3613634"/>
            <a:chExt cx="5326743" cy="1683044"/>
          </a:xfrm>
        </p:grpSpPr>
        <p:sp>
          <p:nvSpPr>
            <p:cNvPr id="25" name="Forma libre 24"/>
            <p:cNvSpPr/>
            <p:nvPr/>
          </p:nvSpPr>
          <p:spPr>
            <a:xfrm>
              <a:off x="3135103" y="3613634"/>
              <a:ext cx="5326743" cy="1292129"/>
            </a:xfrm>
            <a:custGeom>
              <a:avLst/>
              <a:gdLst>
                <a:gd name="connsiteX0" fmla="*/ 0 w 5326743"/>
                <a:gd name="connsiteY0" fmla="*/ 1275966 h 1292129"/>
                <a:gd name="connsiteX1" fmla="*/ 188686 w 5326743"/>
                <a:gd name="connsiteY1" fmla="*/ 1261452 h 1292129"/>
                <a:gd name="connsiteX2" fmla="*/ 275772 w 5326743"/>
                <a:gd name="connsiteY2" fmla="*/ 1246937 h 1292129"/>
                <a:gd name="connsiteX3" fmla="*/ 464457 w 5326743"/>
                <a:gd name="connsiteY3" fmla="*/ 1232423 h 1292129"/>
                <a:gd name="connsiteX4" fmla="*/ 711200 w 5326743"/>
                <a:gd name="connsiteY4" fmla="*/ 1203395 h 1292129"/>
                <a:gd name="connsiteX5" fmla="*/ 957943 w 5326743"/>
                <a:gd name="connsiteY5" fmla="*/ 1159852 h 1292129"/>
                <a:gd name="connsiteX6" fmla="*/ 1001486 w 5326743"/>
                <a:gd name="connsiteY6" fmla="*/ 1145337 h 1292129"/>
                <a:gd name="connsiteX7" fmla="*/ 1161143 w 5326743"/>
                <a:gd name="connsiteY7" fmla="*/ 1101795 h 1292129"/>
                <a:gd name="connsiteX8" fmla="*/ 1204686 w 5326743"/>
                <a:gd name="connsiteY8" fmla="*/ 1072766 h 1292129"/>
                <a:gd name="connsiteX9" fmla="*/ 1291772 w 5326743"/>
                <a:gd name="connsiteY9" fmla="*/ 1043737 h 1292129"/>
                <a:gd name="connsiteX10" fmla="*/ 1349829 w 5326743"/>
                <a:gd name="connsiteY10" fmla="*/ 1014709 h 1292129"/>
                <a:gd name="connsiteX11" fmla="*/ 1480457 w 5326743"/>
                <a:gd name="connsiteY11" fmla="*/ 913109 h 1292129"/>
                <a:gd name="connsiteX12" fmla="*/ 1524000 w 5326743"/>
                <a:gd name="connsiteY12" fmla="*/ 884080 h 1292129"/>
                <a:gd name="connsiteX13" fmla="*/ 1567543 w 5326743"/>
                <a:gd name="connsiteY13" fmla="*/ 855052 h 1292129"/>
                <a:gd name="connsiteX14" fmla="*/ 1611086 w 5326743"/>
                <a:gd name="connsiteY14" fmla="*/ 811509 h 1292129"/>
                <a:gd name="connsiteX15" fmla="*/ 1669143 w 5326743"/>
                <a:gd name="connsiteY15" fmla="*/ 724423 h 1292129"/>
                <a:gd name="connsiteX16" fmla="*/ 1741714 w 5326743"/>
                <a:gd name="connsiteY16" fmla="*/ 651852 h 1292129"/>
                <a:gd name="connsiteX17" fmla="*/ 1799772 w 5326743"/>
                <a:gd name="connsiteY17" fmla="*/ 564766 h 1292129"/>
                <a:gd name="connsiteX18" fmla="*/ 1828800 w 5326743"/>
                <a:gd name="connsiteY18" fmla="*/ 521223 h 1292129"/>
                <a:gd name="connsiteX19" fmla="*/ 1872343 w 5326743"/>
                <a:gd name="connsiteY19" fmla="*/ 434137 h 1292129"/>
                <a:gd name="connsiteX20" fmla="*/ 1886857 w 5326743"/>
                <a:gd name="connsiteY20" fmla="*/ 390595 h 1292129"/>
                <a:gd name="connsiteX21" fmla="*/ 1930400 w 5326743"/>
                <a:gd name="connsiteY21" fmla="*/ 347052 h 1292129"/>
                <a:gd name="connsiteX22" fmla="*/ 1959429 w 5326743"/>
                <a:gd name="connsiteY22" fmla="*/ 303509 h 1292129"/>
                <a:gd name="connsiteX23" fmla="*/ 2046514 w 5326743"/>
                <a:gd name="connsiteY23" fmla="*/ 187395 h 1292129"/>
                <a:gd name="connsiteX24" fmla="*/ 2075543 w 5326743"/>
                <a:gd name="connsiteY24" fmla="*/ 143852 h 1292129"/>
                <a:gd name="connsiteX25" fmla="*/ 2162629 w 5326743"/>
                <a:gd name="connsiteY25" fmla="*/ 100309 h 1292129"/>
                <a:gd name="connsiteX26" fmla="*/ 3033486 w 5326743"/>
                <a:gd name="connsiteY26" fmla="*/ 85795 h 1292129"/>
                <a:gd name="connsiteX27" fmla="*/ 3120572 w 5326743"/>
                <a:gd name="connsiteY27" fmla="*/ 143852 h 1292129"/>
                <a:gd name="connsiteX28" fmla="*/ 3164114 w 5326743"/>
                <a:gd name="connsiteY28" fmla="*/ 172880 h 1292129"/>
                <a:gd name="connsiteX29" fmla="*/ 3236686 w 5326743"/>
                <a:gd name="connsiteY29" fmla="*/ 259966 h 1292129"/>
                <a:gd name="connsiteX30" fmla="*/ 3294743 w 5326743"/>
                <a:gd name="connsiteY30" fmla="*/ 347052 h 1292129"/>
                <a:gd name="connsiteX31" fmla="*/ 3323772 w 5326743"/>
                <a:gd name="connsiteY31" fmla="*/ 390595 h 1292129"/>
                <a:gd name="connsiteX32" fmla="*/ 3367314 w 5326743"/>
                <a:gd name="connsiteY32" fmla="*/ 434137 h 1292129"/>
                <a:gd name="connsiteX33" fmla="*/ 3425372 w 5326743"/>
                <a:gd name="connsiteY33" fmla="*/ 521223 h 1292129"/>
                <a:gd name="connsiteX34" fmla="*/ 3556000 w 5326743"/>
                <a:gd name="connsiteY34" fmla="*/ 637337 h 1292129"/>
                <a:gd name="connsiteX35" fmla="*/ 3628572 w 5326743"/>
                <a:gd name="connsiteY35" fmla="*/ 724423 h 1292129"/>
                <a:gd name="connsiteX36" fmla="*/ 3715657 w 5326743"/>
                <a:gd name="connsiteY36" fmla="*/ 782480 h 1292129"/>
                <a:gd name="connsiteX37" fmla="*/ 3788229 w 5326743"/>
                <a:gd name="connsiteY37" fmla="*/ 796995 h 1292129"/>
                <a:gd name="connsiteX38" fmla="*/ 3831772 w 5326743"/>
                <a:gd name="connsiteY38" fmla="*/ 826023 h 1292129"/>
                <a:gd name="connsiteX39" fmla="*/ 3947886 w 5326743"/>
                <a:gd name="connsiteY39" fmla="*/ 884080 h 1292129"/>
                <a:gd name="connsiteX40" fmla="*/ 3991429 w 5326743"/>
                <a:gd name="connsiteY40" fmla="*/ 927623 h 1292129"/>
                <a:gd name="connsiteX41" fmla="*/ 4049486 w 5326743"/>
                <a:gd name="connsiteY41" fmla="*/ 956652 h 1292129"/>
                <a:gd name="connsiteX42" fmla="*/ 4078514 w 5326743"/>
                <a:gd name="connsiteY42" fmla="*/ 1000195 h 1292129"/>
                <a:gd name="connsiteX43" fmla="*/ 4122057 w 5326743"/>
                <a:gd name="connsiteY43" fmla="*/ 1014709 h 1292129"/>
                <a:gd name="connsiteX44" fmla="*/ 4165600 w 5326743"/>
                <a:gd name="connsiteY44" fmla="*/ 1043737 h 1292129"/>
                <a:gd name="connsiteX45" fmla="*/ 4223657 w 5326743"/>
                <a:gd name="connsiteY45" fmla="*/ 1058252 h 1292129"/>
                <a:gd name="connsiteX46" fmla="*/ 4267200 w 5326743"/>
                <a:gd name="connsiteY46" fmla="*/ 1072766 h 1292129"/>
                <a:gd name="connsiteX47" fmla="*/ 4325257 w 5326743"/>
                <a:gd name="connsiteY47" fmla="*/ 1101795 h 1292129"/>
                <a:gd name="connsiteX48" fmla="*/ 4397829 w 5326743"/>
                <a:gd name="connsiteY48" fmla="*/ 1116309 h 1292129"/>
                <a:gd name="connsiteX49" fmla="*/ 4441372 w 5326743"/>
                <a:gd name="connsiteY49" fmla="*/ 1130823 h 1292129"/>
                <a:gd name="connsiteX50" fmla="*/ 4528457 w 5326743"/>
                <a:gd name="connsiteY50" fmla="*/ 1145337 h 1292129"/>
                <a:gd name="connsiteX51" fmla="*/ 4586514 w 5326743"/>
                <a:gd name="connsiteY51" fmla="*/ 1159852 h 1292129"/>
                <a:gd name="connsiteX52" fmla="*/ 4673600 w 5326743"/>
                <a:gd name="connsiteY52" fmla="*/ 1174366 h 1292129"/>
                <a:gd name="connsiteX53" fmla="*/ 4731657 w 5326743"/>
                <a:gd name="connsiteY53" fmla="*/ 1188880 h 1292129"/>
                <a:gd name="connsiteX54" fmla="*/ 4833257 w 5326743"/>
                <a:gd name="connsiteY54" fmla="*/ 1217909 h 1292129"/>
                <a:gd name="connsiteX55" fmla="*/ 4949372 w 5326743"/>
                <a:gd name="connsiteY55" fmla="*/ 1232423 h 1292129"/>
                <a:gd name="connsiteX56" fmla="*/ 4992914 w 5326743"/>
                <a:gd name="connsiteY56" fmla="*/ 1246937 h 1292129"/>
                <a:gd name="connsiteX57" fmla="*/ 5138057 w 5326743"/>
                <a:gd name="connsiteY57" fmla="*/ 1275966 h 1292129"/>
                <a:gd name="connsiteX58" fmla="*/ 5181600 w 5326743"/>
                <a:gd name="connsiteY58" fmla="*/ 1290480 h 1292129"/>
                <a:gd name="connsiteX59" fmla="*/ 5326743 w 5326743"/>
                <a:gd name="connsiteY59" fmla="*/ 1290480 h 129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326743" h="1292129">
                  <a:moveTo>
                    <a:pt x="0" y="1275966"/>
                  </a:moveTo>
                  <a:cubicBezTo>
                    <a:pt x="62895" y="1271128"/>
                    <a:pt x="125951" y="1268056"/>
                    <a:pt x="188686" y="1261452"/>
                  </a:cubicBezTo>
                  <a:cubicBezTo>
                    <a:pt x="217953" y="1258371"/>
                    <a:pt x="246505" y="1250018"/>
                    <a:pt x="275772" y="1246937"/>
                  </a:cubicBezTo>
                  <a:cubicBezTo>
                    <a:pt x="338506" y="1240333"/>
                    <a:pt x="401562" y="1237261"/>
                    <a:pt x="464457" y="1232423"/>
                  </a:cubicBezTo>
                  <a:cubicBezTo>
                    <a:pt x="582349" y="1193127"/>
                    <a:pt x="448677" y="1233686"/>
                    <a:pt x="711200" y="1203395"/>
                  </a:cubicBezTo>
                  <a:cubicBezTo>
                    <a:pt x="718614" y="1202540"/>
                    <a:pt x="907750" y="1172401"/>
                    <a:pt x="957943" y="1159852"/>
                  </a:cubicBezTo>
                  <a:cubicBezTo>
                    <a:pt x="972786" y="1156141"/>
                    <a:pt x="986832" y="1149733"/>
                    <a:pt x="1001486" y="1145337"/>
                  </a:cubicBezTo>
                  <a:cubicBezTo>
                    <a:pt x="1087746" y="1119459"/>
                    <a:pt x="1088467" y="1119964"/>
                    <a:pt x="1161143" y="1101795"/>
                  </a:cubicBezTo>
                  <a:cubicBezTo>
                    <a:pt x="1175657" y="1092119"/>
                    <a:pt x="1188745" y="1079851"/>
                    <a:pt x="1204686" y="1072766"/>
                  </a:cubicBezTo>
                  <a:cubicBezTo>
                    <a:pt x="1232648" y="1060338"/>
                    <a:pt x="1264403" y="1057421"/>
                    <a:pt x="1291772" y="1043737"/>
                  </a:cubicBezTo>
                  <a:lnTo>
                    <a:pt x="1349829" y="1014709"/>
                  </a:lnTo>
                  <a:cubicBezTo>
                    <a:pt x="1418042" y="946496"/>
                    <a:pt x="1376293" y="982552"/>
                    <a:pt x="1480457" y="913109"/>
                  </a:cubicBezTo>
                  <a:lnTo>
                    <a:pt x="1524000" y="884080"/>
                  </a:lnTo>
                  <a:cubicBezTo>
                    <a:pt x="1538514" y="874404"/>
                    <a:pt x="1555208" y="867387"/>
                    <a:pt x="1567543" y="855052"/>
                  </a:cubicBezTo>
                  <a:lnTo>
                    <a:pt x="1611086" y="811509"/>
                  </a:lnTo>
                  <a:cubicBezTo>
                    <a:pt x="1636593" y="734987"/>
                    <a:pt x="1608742" y="796904"/>
                    <a:pt x="1669143" y="724423"/>
                  </a:cubicBezTo>
                  <a:cubicBezTo>
                    <a:pt x="1729619" y="651852"/>
                    <a:pt x="1661887" y="705070"/>
                    <a:pt x="1741714" y="651852"/>
                  </a:cubicBezTo>
                  <a:lnTo>
                    <a:pt x="1799772" y="564766"/>
                  </a:lnTo>
                  <a:cubicBezTo>
                    <a:pt x="1809448" y="550252"/>
                    <a:pt x="1823284" y="537772"/>
                    <a:pt x="1828800" y="521223"/>
                  </a:cubicBezTo>
                  <a:cubicBezTo>
                    <a:pt x="1848830" y="461131"/>
                    <a:pt x="1834827" y="490410"/>
                    <a:pt x="1872343" y="434137"/>
                  </a:cubicBezTo>
                  <a:cubicBezTo>
                    <a:pt x="1877181" y="419623"/>
                    <a:pt x="1878371" y="403325"/>
                    <a:pt x="1886857" y="390595"/>
                  </a:cubicBezTo>
                  <a:cubicBezTo>
                    <a:pt x="1898243" y="373516"/>
                    <a:pt x="1917259" y="362821"/>
                    <a:pt x="1930400" y="347052"/>
                  </a:cubicBezTo>
                  <a:cubicBezTo>
                    <a:pt x="1941567" y="333651"/>
                    <a:pt x="1949753" y="318023"/>
                    <a:pt x="1959429" y="303509"/>
                  </a:cubicBezTo>
                  <a:cubicBezTo>
                    <a:pt x="1995299" y="195897"/>
                    <a:pt x="1961088" y="230107"/>
                    <a:pt x="2046514" y="187395"/>
                  </a:cubicBezTo>
                  <a:cubicBezTo>
                    <a:pt x="2056190" y="172881"/>
                    <a:pt x="2063208" y="156187"/>
                    <a:pt x="2075543" y="143852"/>
                  </a:cubicBezTo>
                  <a:cubicBezTo>
                    <a:pt x="2103680" y="115715"/>
                    <a:pt x="2127213" y="112114"/>
                    <a:pt x="2162629" y="100309"/>
                  </a:cubicBezTo>
                  <a:cubicBezTo>
                    <a:pt x="2431235" y="-78764"/>
                    <a:pt x="2258732" y="24306"/>
                    <a:pt x="3033486" y="85795"/>
                  </a:cubicBezTo>
                  <a:cubicBezTo>
                    <a:pt x="3068265" y="88555"/>
                    <a:pt x="3091543" y="124500"/>
                    <a:pt x="3120572" y="143852"/>
                  </a:cubicBezTo>
                  <a:lnTo>
                    <a:pt x="3164114" y="172880"/>
                  </a:lnTo>
                  <a:cubicBezTo>
                    <a:pt x="3267853" y="328486"/>
                    <a:pt x="3106296" y="92321"/>
                    <a:pt x="3236686" y="259966"/>
                  </a:cubicBezTo>
                  <a:cubicBezTo>
                    <a:pt x="3258105" y="287505"/>
                    <a:pt x="3275391" y="318023"/>
                    <a:pt x="3294743" y="347052"/>
                  </a:cubicBezTo>
                  <a:cubicBezTo>
                    <a:pt x="3304419" y="361566"/>
                    <a:pt x="3311437" y="378260"/>
                    <a:pt x="3323772" y="390595"/>
                  </a:cubicBezTo>
                  <a:cubicBezTo>
                    <a:pt x="3338286" y="405109"/>
                    <a:pt x="3354712" y="417935"/>
                    <a:pt x="3367314" y="434137"/>
                  </a:cubicBezTo>
                  <a:cubicBezTo>
                    <a:pt x="3388733" y="461676"/>
                    <a:pt x="3396344" y="501870"/>
                    <a:pt x="3425372" y="521223"/>
                  </a:cubicBezTo>
                  <a:cubicBezTo>
                    <a:pt x="3477723" y="556125"/>
                    <a:pt x="3516234" y="577689"/>
                    <a:pt x="3556000" y="637337"/>
                  </a:cubicBezTo>
                  <a:cubicBezTo>
                    <a:pt x="3581803" y="676042"/>
                    <a:pt x="3589888" y="694335"/>
                    <a:pt x="3628572" y="724423"/>
                  </a:cubicBezTo>
                  <a:cubicBezTo>
                    <a:pt x="3656111" y="745842"/>
                    <a:pt x="3681447" y="775638"/>
                    <a:pt x="3715657" y="782480"/>
                  </a:cubicBezTo>
                  <a:lnTo>
                    <a:pt x="3788229" y="796995"/>
                  </a:lnTo>
                  <a:cubicBezTo>
                    <a:pt x="3802743" y="806671"/>
                    <a:pt x="3816458" y="817670"/>
                    <a:pt x="3831772" y="826023"/>
                  </a:cubicBezTo>
                  <a:cubicBezTo>
                    <a:pt x="3869761" y="846744"/>
                    <a:pt x="3947886" y="884080"/>
                    <a:pt x="3947886" y="884080"/>
                  </a:cubicBezTo>
                  <a:cubicBezTo>
                    <a:pt x="3962400" y="898594"/>
                    <a:pt x="3974726" y="915692"/>
                    <a:pt x="3991429" y="927623"/>
                  </a:cubicBezTo>
                  <a:cubicBezTo>
                    <a:pt x="4009035" y="940199"/>
                    <a:pt x="4032864" y="942800"/>
                    <a:pt x="4049486" y="956652"/>
                  </a:cubicBezTo>
                  <a:cubicBezTo>
                    <a:pt x="4062887" y="967819"/>
                    <a:pt x="4064893" y="989298"/>
                    <a:pt x="4078514" y="1000195"/>
                  </a:cubicBezTo>
                  <a:cubicBezTo>
                    <a:pt x="4090461" y="1009752"/>
                    <a:pt x="4108373" y="1007867"/>
                    <a:pt x="4122057" y="1014709"/>
                  </a:cubicBezTo>
                  <a:cubicBezTo>
                    <a:pt x="4137659" y="1022510"/>
                    <a:pt x="4149567" y="1036865"/>
                    <a:pt x="4165600" y="1043737"/>
                  </a:cubicBezTo>
                  <a:cubicBezTo>
                    <a:pt x="4183935" y="1051595"/>
                    <a:pt x="4204477" y="1052772"/>
                    <a:pt x="4223657" y="1058252"/>
                  </a:cubicBezTo>
                  <a:cubicBezTo>
                    <a:pt x="4238368" y="1062455"/>
                    <a:pt x="4253138" y="1066739"/>
                    <a:pt x="4267200" y="1072766"/>
                  </a:cubicBezTo>
                  <a:cubicBezTo>
                    <a:pt x="4287087" y="1081289"/>
                    <a:pt x="4304731" y="1094953"/>
                    <a:pt x="4325257" y="1101795"/>
                  </a:cubicBezTo>
                  <a:cubicBezTo>
                    <a:pt x="4348661" y="1109596"/>
                    <a:pt x="4373896" y="1110326"/>
                    <a:pt x="4397829" y="1116309"/>
                  </a:cubicBezTo>
                  <a:cubicBezTo>
                    <a:pt x="4412672" y="1120020"/>
                    <a:pt x="4426437" y="1127504"/>
                    <a:pt x="4441372" y="1130823"/>
                  </a:cubicBezTo>
                  <a:cubicBezTo>
                    <a:pt x="4470100" y="1137207"/>
                    <a:pt x="4499600" y="1139565"/>
                    <a:pt x="4528457" y="1145337"/>
                  </a:cubicBezTo>
                  <a:cubicBezTo>
                    <a:pt x="4548018" y="1149249"/>
                    <a:pt x="4566953" y="1155940"/>
                    <a:pt x="4586514" y="1159852"/>
                  </a:cubicBezTo>
                  <a:cubicBezTo>
                    <a:pt x="4615372" y="1165624"/>
                    <a:pt x="4644742" y="1168595"/>
                    <a:pt x="4673600" y="1174366"/>
                  </a:cubicBezTo>
                  <a:cubicBezTo>
                    <a:pt x="4693161" y="1178278"/>
                    <a:pt x="4712477" y="1183400"/>
                    <a:pt x="4731657" y="1188880"/>
                  </a:cubicBezTo>
                  <a:cubicBezTo>
                    <a:pt x="4779980" y="1202687"/>
                    <a:pt x="4778799" y="1208833"/>
                    <a:pt x="4833257" y="1217909"/>
                  </a:cubicBezTo>
                  <a:cubicBezTo>
                    <a:pt x="4871732" y="1224321"/>
                    <a:pt x="4910667" y="1227585"/>
                    <a:pt x="4949372" y="1232423"/>
                  </a:cubicBezTo>
                  <a:cubicBezTo>
                    <a:pt x="4963886" y="1237261"/>
                    <a:pt x="4978007" y="1243497"/>
                    <a:pt x="4992914" y="1246937"/>
                  </a:cubicBezTo>
                  <a:cubicBezTo>
                    <a:pt x="5040990" y="1258031"/>
                    <a:pt x="5091250" y="1260364"/>
                    <a:pt x="5138057" y="1275966"/>
                  </a:cubicBezTo>
                  <a:cubicBezTo>
                    <a:pt x="5152571" y="1280804"/>
                    <a:pt x="5166346" y="1289307"/>
                    <a:pt x="5181600" y="1290480"/>
                  </a:cubicBezTo>
                  <a:cubicBezTo>
                    <a:pt x="5229838" y="1294191"/>
                    <a:pt x="5278362" y="1290480"/>
                    <a:pt x="5326743" y="129048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34" name="Conector recto 33"/>
            <p:cNvCxnSpPr/>
            <p:nvPr/>
          </p:nvCxnSpPr>
          <p:spPr>
            <a:xfrm flipH="1" flipV="1">
              <a:off x="6175827" y="3722914"/>
              <a:ext cx="0" cy="12482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uadroTexto 34"/>
                <p:cNvSpPr txBox="1"/>
                <p:nvPr/>
              </p:nvSpPr>
              <p:spPr>
                <a:xfrm>
                  <a:off x="5577543" y="5019679"/>
                  <a:ext cx="12845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5" name="Cuadro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7543" y="5019679"/>
                  <a:ext cx="1284519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381" r="-2857" b="-1521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/>
              <p:cNvSpPr txBox="1"/>
              <p:nvPr/>
            </p:nvSpPr>
            <p:spPr>
              <a:xfrm>
                <a:off x="8153265" y="3613634"/>
                <a:ext cx="42862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dirty="0">
                    <a:solidFill>
                      <a:srgbClr val="FF0000"/>
                    </a:solidFill>
                  </a:rPr>
                  <a:t>La función </a:t>
                </a:r>
                <a14:m>
                  <m:oMath xmlns:m="http://schemas.openxmlformats.org/officeDocument/2006/math">
                    <m:r>
                      <a:rPr lang="es-UY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UY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>
                    <a:solidFill>
                      <a:srgbClr val="FF0000"/>
                    </a:solidFill>
                  </a:rPr>
                  <a:t> se desplaza en sentido positivo de </a:t>
                </a:r>
                <a14:m>
                  <m:oMath xmlns:m="http://schemas.openxmlformats.org/officeDocument/2006/math">
                    <m:r>
                      <a:rPr lang="es-UY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UY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Cuadro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265" y="3613634"/>
                <a:ext cx="4286271" cy="646331"/>
              </a:xfrm>
              <a:prstGeom prst="rect">
                <a:avLst/>
              </a:prstGeom>
              <a:blipFill rotWithShape="0">
                <a:blip r:embed="rId16"/>
                <a:stretch>
                  <a:fillRect l="-1136" t="-5660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lecha derecha 37"/>
          <p:cNvSpPr/>
          <p:nvPr/>
        </p:nvSpPr>
        <p:spPr>
          <a:xfrm>
            <a:off x="6720561" y="3835199"/>
            <a:ext cx="978408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/>
              <p:cNvSpPr txBox="1"/>
              <p:nvPr/>
            </p:nvSpPr>
            <p:spPr>
              <a:xfrm>
                <a:off x="5900056" y="5841870"/>
                <a:ext cx="63257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dirty="0"/>
                  <a:t>Además, en un tiempo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s-UY" dirty="0"/>
                  <a:t> se desplazó una distancia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s-UY" dirty="0"/>
                  <a:t>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s-UY" dirty="0"/>
                  <a:t> es la velocidad de propagación de la onda</a:t>
                </a:r>
              </a:p>
            </p:txBody>
          </p:sp>
        </mc:Choice>
        <mc:Fallback xmlns="">
          <p:sp>
            <p:nvSpPr>
              <p:cNvPr id="39" name="Cuadro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56" y="5841870"/>
                <a:ext cx="6325773" cy="646331"/>
              </a:xfrm>
              <a:prstGeom prst="rect">
                <a:avLst/>
              </a:prstGeom>
              <a:blipFill rotWithShape="0">
                <a:blip r:embed="rId17"/>
                <a:stretch>
                  <a:fillRect l="-867" t="-4717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1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0" grpId="0"/>
      <p:bldP spid="24" grpId="0" animBg="1"/>
      <p:bldP spid="29" grpId="0"/>
      <p:bldP spid="32" grpId="0"/>
      <p:bldP spid="37" grpId="0"/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0" y="348341"/>
                <a:ext cx="12192000" cy="1295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En forma análoga concluimos que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representa una onda que se propaga en sentido negativo de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. Por lo tanto, la solución más general a la ecuación de ondas está dada por la suma de dos términos que representan una onda que se propaga hacia la “derecha” y otra que se propaga hacia la “izquierda”.</a:t>
                </a: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8341"/>
                <a:ext cx="12192000" cy="1295868"/>
              </a:xfrm>
              <a:prstGeom prst="rect">
                <a:avLst/>
              </a:prstGeom>
              <a:blipFill rotWithShape="0">
                <a:blip r:embed="rId2"/>
                <a:stretch>
                  <a:fillRect l="-400" b="-657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91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953657" y="406399"/>
                <a:ext cx="1780552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657" y="406399"/>
                <a:ext cx="1780552" cy="555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/>
          <p:cNvSpPr txBox="1"/>
          <p:nvPr/>
        </p:nvSpPr>
        <p:spPr>
          <a:xfrm>
            <a:off x="537028" y="499662"/>
            <a:ext cx="198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/>
              <a:t>Ecuación de ondas: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38629" y="166914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/>
              <a:t>Solución: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836057" y="1715309"/>
                <a:ext cx="3177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057" y="1715309"/>
                <a:ext cx="3177345" cy="276999"/>
              </a:xfrm>
              <a:prstGeom prst="rect">
                <a:avLst/>
              </a:prstGeom>
              <a:blipFill>
                <a:blip r:embed="rId3"/>
                <a:stretch>
                  <a:fillRect l="-1344" t="-2174" r="-2303" b="-3260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/>
          <p:cNvGrpSpPr/>
          <p:nvPr/>
        </p:nvGrpSpPr>
        <p:grpSpPr>
          <a:xfrm>
            <a:off x="976397" y="2082017"/>
            <a:ext cx="2691776" cy="1295622"/>
            <a:chOff x="976397" y="2082017"/>
            <a:chExt cx="2691776" cy="1295622"/>
          </a:xfrm>
        </p:grpSpPr>
        <p:cxnSp>
          <p:nvCxnSpPr>
            <p:cNvPr id="9" name="Conector recto de flecha 8"/>
            <p:cNvCxnSpPr/>
            <p:nvPr/>
          </p:nvCxnSpPr>
          <p:spPr>
            <a:xfrm flipH="1">
              <a:off x="2322285" y="2082017"/>
              <a:ext cx="812800" cy="559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adroTexto 11"/>
            <p:cNvSpPr txBox="1"/>
            <p:nvPr/>
          </p:nvSpPr>
          <p:spPr>
            <a:xfrm>
              <a:off x="976397" y="2731308"/>
              <a:ext cx="2691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Y"/>
                <a:t>Onda que se propaga hacia la derecha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075197" y="2082017"/>
            <a:ext cx="2691776" cy="1309674"/>
            <a:chOff x="4075197" y="2082017"/>
            <a:chExt cx="2691776" cy="1309674"/>
          </a:xfrm>
        </p:grpSpPr>
        <p:cxnSp>
          <p:nvCxnSpPr>
            <p:cNvPr id="11" name="Conector recto de flecha 10"/>
            <p:cNvCxnSpPr/>
            <p:nvPr/>
          </p:nvCxnSpPr>
          <p:spPr>
            <a:xfrm>
              <a:off x="4484914" y="2082017"/>
              <a:ext cx="528488" cy="574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uadroTexto 12"/>
            <p:cNvSpPr txBox="1"/>
            <p:nvPr/>
          </p:nvSpPr>
          <p:spPr>
            <a:xfrm>
              <a:off x="4075197" y="2745360"/>
              <a:ext cx="2691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Y"/>
                <a:t>Onda que se propaga hacia la izquierda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516914" y="684328"/>
            <a:ext cx="4261359" cy="1440164"/>
            <a:chOff x="6516914" y="684328"/>
            <a:chExt cx="4261359" cy="1440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/>
                <p:cNvSpPr txBox="1"/>
                <p:nvPr/>
              </p:nvSpPr>
              <p:spPr>
                <a:xfrm>
                  <a:off x="6516914" y="684328"/>
                  <a:ext cx="42613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s-UY"/>
                    <a:t>es la velocidad de propagación de la onda</a:t>
                  </a:r>
                </a:p>
              </p:txBody>
            </p:sp>
          </mc:Choice>
          <mc:Fallback xmlns="">
            <p:sp>
              <p:nvSpPr>
                <p:cNvPr id="14" name="Cuadro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914" y="684328"/>
                  <a:ext cx="4261359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429" b="-2459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/>
                <p:cNvSpPr txBox="1"/>
                <p:nvPr/>
              </p:nvSpPr>
              <p:spPr>
                <a:xfrm>
                  <a:off x="7573388" y="1306126"/>
                  <a:ext cx="2148409" cy="8183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</m:d>
                              </m:num>
                              <m:den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15" name="Cuadro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388" y="1306126"/>
                  <a:ext cx="2148409" cy="818366"/>
                </a:xfrm>
                <a:prstGeom prst="rect">
                  <a:avLst/>
                </a:prstGeom>
                <a:blipFill>
                  <a:blip r:embed="rId5"/>
                  <a:stretch>
                    <a:fillRect b="-741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2342773" y="4163147"/>
                <a:ext cx="6800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/>
                  <a:t>¿Cómo son las formas funcionales de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s-UY"/>
                  <a:t> y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s-UY"/>
                  <a:t> en una situación concreta?</a:t>
                </a:r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773" y="4163147"/>
                <a:ext cx="6800772" cy="369332"/>
              </a:xfrm>
              <a:prstGeom prst="rect">
                <a:avLst/>
              </a:prstGeom>
              <a:blipFill>
                <a:blip r:embed="rId6"/>
                <a:stretch>
                  <a:fillRect l="-717" t="-9836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5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5760" y="174172"/>
            <a:ext cx="255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>
                <a:solidFill>
                  <a:srgbClr val="00B0F0"/>
                </a:solidFill>
              </a:rPr>
              <a:t>CONDICIONES INICIALES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65760" y="543503"/>
            <a:ext cx="11826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/>
              <a:t>solución a un problema concreto depende de las condiciones iniciales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365760" y="1915885"/>
                <a:ext cx="30530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/>
                  <a:t>Supongo: 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s-UY" b="0"/>
              </a:p>
              <a:p>
                <a:r>
                  <a:rPr lang="es-UY"/>
                  <a:t>                  </a:t>
                </a:r>
              </a:p>
              <a:p>
                <a:r>
                  <a:rPr lang="es-UY"/>
                  <a:t>                 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s-UY"/>
                  <a:t> </a:t>
                </a:r>
                <a14:m>
                  <m:oMath xmlns:m="http://schemas.openxmlformats.org/officeDocument/2006/math">
                    <m:r>
                      <a:rPr lang="es-UY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UY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s-UY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UY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915885"/>
                <a:ext cx="3053015" cy="923330"/>
              </a:xfrm>
              <a:prstGeom prst="rect">
                <a:avLst/>
              </a:prstGeom>
              <a:blipFill>
                <a:blip r:embed="rId2"/>
                <a:stretch>
                  <a:fillRect l="-1597" t="-3289" b="-460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o 6"/>
          <p:cNvGrpSpPr/>
          <p:nvPr/>
        </p:nvGrpSpPr>
        <p:grpSpPr>
          <a:xfrm>
            <a:off x="4060204" y="1915885"/>
            <a:ext cx="2844305" cy="369332"/>
            <a:chOff x="3694445" y="4096879"/>
            <a:chExt cx="284430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3694445" y="4125907"/>
                  <a:ext cx="24015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45" y="4125907"/>
                  <a:ext cx="240155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015" t="-2222" r="-3046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uadroTexto 8"/>
            <p:cNvSpPr txBox="1"/>
            <p:nvPr/>
          </p:nvSpPr>
          <p:spPr>
            <a:xfrm>
              <a:off x="6096000" y="4096879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/>
                <a:t>(1)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060203" y="2562216"/>
                <a:ext cx="2997872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203" y="2562216"/>
                <a:ext cx="2997872" cy="312650"/>
              </a:xfrm>
              <a:prstGeom prst="rect">
                <a:avLst/>
              </a:prstGeom>
              <a:blipFill>
                <a:blip r:embed="rId4"/>
                <a:stretch>
                  <a:fillRect l="-610" r="-2236" b="-2500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o 10"/>
          <p:cNvGrpSpPr/>
          <p:nvPr/>
        </p:nvGrpSpPr>
        <p:grpSpPr>
          <a:xfrm>
            <a:off x="2514431" y="3215170"/>
            <a:ext cx="5231907" cy="811954"/>
            <a:chOff x="2148671" y="5102027"/>
            <a:chExt cx="5231907" cy="8119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/>
                <p:cNvSpPr txBox="1"/>
                <p:nvPr/>
              </p:nvSpPr>
              <p:spPr>
                <a:xfrm>
                  <a:off x="2148671" y="5102027"/>
                  <a:ext cx="4751109" cy="8119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nary>
                          <m:naryPr>
                            <m:limLoc m:val="undOvr"/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nary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12" name="Cuadro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8671" y="5102027"/>
                  <a:ext cx="4751109" cy="8119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CuadroTexto 12"/>
            <p:cNvSpPr txBox="1"/>
            <p:nvPr/>
          </p:nvSpPr>
          <p:spPr>
            <a:xfrm>
              <a:off x="6937828" y="5348349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/>
                <a:t>(2)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1661790" y="4403079"/>
                <a:ext cx="5396285" cy="8119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:2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790" y="4403079"/>
                <a:ext cx="5396285" cy="8119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1661789" y="5215033"/>
                <a:ext cx="5390386" cy="8119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:2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789" y="5215033"/>
                <a:ext cx="5390386" cy="8119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8048075" y="4938034"/>
                <a:ext cx="579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075" y="4938034"/>
                <a:ext cx="579518" cy="276999"/>
              </a:xfrm>
              <a:prstGeom prst="rect">
                <a:avLst/>
              </a:prstGeom>
              <a:blipFill>
                <a:blip r:embed="rId8"/>
                <a:stretch>
                  <a:fillRect l="-7368" r="-9474" b="-888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/>
          <p:cNvGrpSpPr/>
          <p:nvPr/>
        </p:nvGrpSpPr>
        <p:grpSpPr>
          <a:xfrm>
            <a:off x="7619209" y="2566586"/>
            <a:ext cx="2686138" cy="308280"/>
            <a:chOff x="7619209" y="2566586"/>
            <a:chExt cx="2686138" cy="308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uadroTexto 1"/>
                <p:cNvSpPr txBox="1"/>
                <p:nvPr/>
              </p:nvSpPr>
              <p:spPr>
                <a:xfrm>
                  <a:off x="7619209" y="2597867"/>
                  <a:ext cx="1222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𝜕𝜂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2" name="Cuadro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209" y="2597867"/>
                  <a:ext cx="122219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4500" t="-2174" r="-6500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/>
                <p:cNvSpPr txBox="1"/>
                <p:nvPr/>
              </p:nvSpPr>
              <p:spPr>
                <a:xfrm>
                  <a:off x="9077895" y="2566586"/>
                  <a:ext cx="12274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𝜕𝜁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17" name="Cuadro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7895" y="2566586"/>
                  <a:ext cx="1227452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960" t="-2222" r="-5941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27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727670" y="643812"/>
                <a:ext cx="589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UY"/>
                  <a:t>:</a:t>
                </a: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70" y="643812"/>
                <a:ext cx="589136" cy="276999"/>
              </a:xfrm>
              <a:prstGeom prst="rect">
                <a:avLst/>
              </a:prstGeom>
              <a:blipFill>
                <a:blip r:embed="rId2"/>
                <a:stretch>
                  <a:fillRect l="-12371" t="-28889" r="-23711" b="-5111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686012" y="1004036"/>
                <a:ext cx="5777607" cy="831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2" y="1004036"/>
                <a:ext cx="5777607" cy="831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686012" y="2042230"/>
                <a:ext cx="5681234" cy="831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2" y="2042230"/>
                <a:ext cx="5681234" cy="8311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686012" y="3080424"/>
                <a:ext cx="8883650" cy="831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2" y="3080424"/>
                <a:ext cx="8883650" cy="8311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86012" y="4118618"/>
                <a:ext cx="8080417" cy="88036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2" y="4118618"/>
                <a:ext cx="8080417" cy="880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8853513" y="4327969"/>
            <a:ext cx="309174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UY" sz="2400"/>
              <a:t>Solución de </a:t>
            </a:r>
            <a:r>
              <a:rPr lang="es-UY" sz="2400" err="1"/>
              <a:t>D’Alambert</a:t>
            </a:r>
            <a:endParaRPr lang="es-UY" sz="2400"/>
          </a:p>
        </p:txBody>
      </p:sp>
    </p:spTree>
    <p:extLst>
      <p:ext uri="{BB962C8B-B14F-4D97-AF65-F5344CB8AC3E}">
        <p14:creationId xmlns:p14="http://schemas.microsoft.com/office/powerpoint/2010/main" val="5642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109029" y="188686"/>
            <a:ext cx="135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>
                <a:solidFill>
                  <a:srgbClr val="00B0F0"/>
                </a:solidFill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645886" y="1015999"/>
                <a:ext cx="5874300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][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)] 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86" y="1015999"/>
                <a:ext cx="5874300" cy="6178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645886" y="1988457"/>
                <a:ext cx="969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86" y="1988457"/>
                <a:ext cx="969817" cy="276999"/>
              </a:xfrm>
              <a:prstGeom prst="rect">
                <a:avLst/>
              </a:prstGeom>
              <a:blipFill>
                <a:blip r:embed="rId3"/>
                <a:stretch>
                  <a:fillRect l="-8176" t="-2174" r="-5031" b="-3260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/>
          <p:cNvGrpSpPr/>
          <p:nvPr/>
        </p:nvGrpSpPr>
        <p:grpSpPr>
          <a:xfrm>
            <a:off x="7453086" y="1074055"/>
            <a:ext cx="2925737" cy="1191401"/>
            <a:chOff x="7453086" y="1074055"/>
            <a:chExt cx="2925737" cy="11914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7453086" y="1074055"/>
                  <a:ext cx="2925737" cy="6178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𝑠𝑖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𝑒𝑛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𝑜𝑡𝑟𝑜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𝑐𝑎𝑠𝑜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086" y="1074055"/>
                  <a:ext cx="2925737" cy="6178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CuadroTexto 7"/>
            <p:cNvSpPr txBox="1"/>
            <p:nvPr/>
          </p:nvSpPr>
          <p:spPr>
            <a:xfrm>
              <a:off x="7828477" y="1896124"/>
              <a:ext cx="2174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/>
                <a:t>Función de </a:t>
              </a:r>
              <a:r>
                <a:rPr lang="es-UY" err="1"/>
                <a:t>Heaviside</a:t>
              </a:r>
              <a:endParaRPr lang="es-UY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906485" y="2633436"/>
            <a:ext cx="5334000" cy="4058556"/>
            <a:chOff x="2906485" y="2633436"/>
            <a:chExt cx="5334000" cy="405855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485" y="2691492"/>
              <a:ext cx="5334000" cy="4000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uadroTexto 2"/>
                <p:cNvSpPr txBox="1"/>
                <p:nvPr/>
              </p:nvSpPr>
              <p:spPr>
                <a:xfrm>
                  <a:off x="4825995" y="2685144"/>
                  <a:ext cx="35990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3" name="Cuadro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995" y="2685144"/>
                  <a:ext cx="359907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085" r="-847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/>
                <p:cNvSpPr txBox="1"/>
                <p:nvPr/>
              </p:nvSpPr>
              <p:spPr>
                <a:xfrm>
                  <a:off x="6103404" y="2633436"/>
                  <a:ext cx="35990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10" name="Cuadro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3404" y="2633436"/>
                  <a:ext cx="35990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559" r="-8475" b="-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396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610957" y="1379046"/>
                <a:ext cx="11090152" cy="10372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UY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𝑐𝑡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][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𝑐𝑡</m:t>
                                  </m:r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((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)]+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𝑐𝑡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][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𝑐𝑡</m:t>
                                  </m:r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((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𝑐𝑡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d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57" y="1379046"/>
                <a:ext cx="11090152" cy="1037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uls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789" y="3395663"/>
            <a:ext cx="4133850" cy="3267075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4971139" y="3089635"/>
            <a:ext cx="1617371" cy="277000"/>
            <a:chOff x="4971139" y="2099035"/>
            <a:chExt cx="1617371" cy="277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/>
                <p:cNvSpPr txBox="1"/>
                <p:nvPr/>
              </p:nvSpPr>
              <p:spPr>
                <a:xfrm>
                  <a:off x="4971139" y="2099036"/>
                  <a:ext cx="35990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5" name="Cuadro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1139" y="2099036"/>
                  <a:ext cx="359907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333" r="-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6228603" y="2099035"/>
                  <a:ext cx="35990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6" name="Cuadro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603" y="2099035"/>
                  <a:ext cx="35990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5254" r="-8475" b="-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upo 13"/>
          <p:cNvGrpSpPr/>
          <p:nvPr/>
        </p:nvGrpSpPr>
        <p:grpSpPr>
          <a:xfrm>
            <a:off x="3738789" y="4495805"/>
            <a:ext cx="4013201" cy="333824"/>
            <a:chOff x="3738789" y="3505205"/>
            <a:chExt cx="4013201" cy="333824"/>
          </a:xfrm>
        </p:grpSpPr>
        <p:grpSp>
          <p:nvGrpSpPr>
            <p:cNvPr id="11" name="Grupo 10"/>
            <p:cNvGrpSpPr/>
            <p:nvPr/>
          </p:nvGrpSpPr>
          <p:grpSpPr>
            <a:xfrm>
              <a:off x="3738789" y="3802743"/>
              <a:ext cx="4013201" cy="36286"/>
              <a:chOff x="3738789" y="3802743"/>
              <a:chExt cx="4013201" cy="36286"/>
            </a:xfrm>
          </p:grpSpPr>
          <p:cxnSp>
            <p:nvCxnSpPr>
              <p:cNvPr id="8" name="Conector recto de flecha 7"/>
              <p:cNvCxnSpPr/>
              <p:nvPr/>
            </p:nvCxnSpPr>
            <p:spPr>
              <a:xfrm flipH="1">
                <a:off x="3738789" y="3802743"/>
                <a:ext cx="92891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de flecha 9"/>
              <p:cNvCxnSpPr/>
              <p:nvPr/>
            </p:nvCxnSpPr>
            <p:spPr>
              <a:xfrm flipH="1">
                <a:off x="6823075" y="3839029"/>
                <a:ext cx="92891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/>
                <p:cNvSpPr txBox="1"/>
                <p:nvPr/>
              </p:nvSpPr>
              <p:spPr>
                <a:xfrm>
                  <a:off x="4114799" y="3512459"/>
                  <a:ext cx="1660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12" name="Cuadro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799" y="3512459"/>
                  <a:ext cx="16600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2222" r="-148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/>
                <p:cNvSpPr txBox="1"/>
                <p:nvPr/>
              </p:nvSpPr>
              <p:spPr>
                <a:xfrm>
                  <a:off x="7126514" y="3505205"/>
                  <a:ext cx="1660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13" name="Cuadro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6514" y="3505205"/>
                  <a:ext cx="16600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2222" r="-148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2368347" y="265478"/>
                <a:ext cx="5432641" cy="880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347" y="265478"/>
                <a:ext cx="5432641" cy="8803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4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686</Words>
  <Application>Microsoft Office PowerPoint</Application>
  <PresentationFormat>Panorámica</PresentationFormat>
  <Paragraphs>80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1</cp:revision>
  <dcterms:created xsi:type="dcterms:W3CDTF">2020-04-20T10:04:26Z</dcterms:created>
  <dcterms:modified xsi:type="dcterms:W3CDTF">2025-03-28T16:28:38Z</dcterms:modified>
</cp:coreProperties>
</file>