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2" r:id="rId4"/>
    <p:sldId id="273" r:id="rId5"/>
    <p:sldId id="262" r:id="rId6"/>
    <p:sldId id="263" r:id="rId7"/>
    <p:sldId id="264" r:id="rId8"/>
    <p:sldId id="265" r:id="rId9"/>
    <p:sldId id="269" r:id="rId10"/>
    <p:sldId id="257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28C25-43A0-4CDE-9F6D-73B22AE771DC}" v="10" dt="2025-04-01T13:07:14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43A2DC54-E442-4B86-9091-889596003641}"/>
    <pc:docChg chg="delSld modSld">
      <pc:chgData name="Nicolas Benech" userId="0051dd42c30e75a5" providerId="LiveId" clId="{43A2DC54-E442-4B86-9091-889596003641}" dt="2024-04-02T11:55:49.016" v="9" actId="2696"/>
      <pc:docMkLst>
        <pc:docMk/>
      </pc:docMkLst>
      <pc:sldChg chg="del">
        <pc:chgData name="Nicolas Benech" userId="0051dd42c30e75a5" providerId="LiveId" clId="{43A2DC54-E442-4B86-9091-889596003641}" dt="2024-04-02T11:55:49.016" v="9" actId="2696"/>
        <pc:sldMkLst>
          <pc:docMk/>
          <pc:sldMk cId="1741579854" sldId="262"/>
        </pc:sldMkLst>
      </pc:sldChg>
      <pc:sldChg chg="del">
        <pc:chgData name="Nicolas Benech" userId="0051dd42c30e75a5" providerId="LiveId" clId="{43A2DC54-E442-4B86-9091-889596003641}" dt="2024-04-02T11:55:49.016" v="9" actId="2696"/>
        <pc:sldMkLst>
          <pc:docMk/>
          <pc:sldMk cId="4168756012" sldId="263"/>
        </pc:sldMkLst>
      </pc:sldChg>
      <pc:sldChg chg="del">
        <pc:chgData name="Nicolas Benech" userId="0051dd42c30e75a5" providerId="LiveId" clId="{43A2DC54-E442-4B86-9091-889596003641}" dt="2024-04-02T11:55:49.016" v="9" actId="2696"/>
        <pc:sldMkLst>
          <pc:docMk/>
          <pc:sldMk cId="952438533" sldId="264"/>
        </pc:sldMkLst>
      </pc:sldChg>
      <pc:sldChg chg="del">
        <pc:chgData name="Nicolas Benech" userId="0051dd42c30e75a5" providerId="LiveId" clId="{43A2DC54-E442-4B86-9091-889596003641}" dt="2024-04-02T11:55:49.016" v="9" actId="2696"/>
        <pc:sldMkLst>
          <pc:docMk/>
          <pc:sldMk cId="1562828668" sldId="265"/>
        </pc:sldMkLst>
      </pc:sldChg>
      <pc:sldChg chg="del">
        <pc:chgData name="Nicolas Benech" userId="0051dd42c30e75a5" providerId="LiveId" clId="{43A2DC54-E442-4B86-9091-889596003641}" dt="2024-04-02T11:55:49.016" v="9" actId="2696"/>
        <pc:sldMkLst>
          <pc:docMk/>
          <pc:sldMk cId="1123621207" sldId="266"/>
        </pc:sldMkLst>
      </pc:sldChg>
      <pc:sldChg chg="del">
        <pc:chgData name="Nicolas Benech" userId="0051dd42c30e75a5" providerId="LiveId" clId="{43A2DC54-E442-4B86-9091-889596003641}" dt="2024-04-02T11:55:49.016" v="9" actId="2696"/>
        <pc:sldMkLst>
          <pc:docMk/>
          <pc:sldMk cId="3567799018" sldId="267"/>
        </pc:sldMkLst>
      </pc:sldChg>
      <pc:sldChg chg="modSp">
        <pc:chgData name="Nicolas Benech" userId="0051dd42c30e75a5" providerId="LiveId" clId="{43A2DC54-E442-4B86-9091-889596003641}" dt="2024-04-02T11:53:04.815" v="8" actId="20577"/>
        <pc:sldMkLst>
          <pc:docMk/>
          <pc:sldMk cId="146140295" sldId="268"/>
        </pc:sldMkLst>
      </pc:sldChg>
    </pc:docChg>
  </pc:docChgLst>
  <pc:docChgLst>
    <pc:chgData name="Nicolas Benech" userId="0051dd42c30e75a5" providerId="LiveId" clId="{0736133D-F9EF-4CDF-B8A3-00F6FF4DEF0F}"/>
    <pc:docChg chg="modSld">
      <pc:chgData name="Nicolas Benech" userId="0051dd42c30e75a5" providerId="LiveId" clId="{0736133D-F9EF-4CDF-B8A3-00F6FF4DEF0F}" dt="2023-03-27T20:39:31.775" v="13" actId="20577"/>
      <pc:docMkLst>
        <pc:docMk/>
      </pc:docMkLst>
      <pc:sldChg chg="modSp">
        <pc:chgData name="Nicolas Benech" userId="0051dd42c30e75a5" providerId="LiveId" clId="{0736133D-F9EF-4CDF-B8A3-00F6FF4DEF0F}" dt="2023-03-27T20:39:31.775" v="13" actId="20577"/>
        <pc:sldMkLst>
          <pc:docMk/>
          <pc:sldMk cId="854665150" sldId="260"/>
        </pc:sldMkLst>
      </pc:sldChg>
      <pc:sldChg chg="modSp">
        <pc:chgData name="Nicolas Benech" userId="0051dd42c30e75a5" providerId="LiveId" clId="{0736133D-F9EF-4CDF-B8A3-00F6FF4DEF0F}" dt="2023-03-27T14:24:03.443" v="3" actId="20577"/>
        <pc:sldMkLst>
          <pc:docMk/>
          <pc:sldMk cId="1918870607" sldId="261"/>
        </pc:sldMkLst>
      </pc:sldChg>
    </pc:docChg>
  </pc:docChgLst>
  <pc:docChgLst>
    <pc:chgData name="Nicolas Benech" userId="0051dd42c30e75a5" providerId="LiveId" clId="{B6941A62-E8DC-4F49-8637-E0A3D47E0096}"/>
    <pc:docChg chg="undo custSel modSld">
      <pc:chgData name="Nicolas Benech" userId="0051dd42c30e75a5" providerId="LiveId" clId="{B6941A62-E8DC-4F49-8637-E0A3D47E0096}" dt="2021-03-24T13:35:45.520" v="92" actId="20577"/>
      <pc:docMkLst>
        <pc:docMk/>
      </pc:docMkLst>
      <pc:sldChg chg="modSp">
        <pc:chgData name="Nicolas Benech" userId="0051dd42c30e75a5" providerId="LiveId" clId="{B6941A62-E8DC-4F49-8637-E0A3D47E0096}" dt="2021-03-24T13:07:26.646" v="9" actId="20577"/>
        <pc:sldMkLst>
          <pc:docMk/>
          <pc:sldMk cId="3495672140" sldId="257"/>
        </pc:sldMkLst>
      </pc:sldChg>
      <pc:sldChg chg="addSp delSp modSp mod modAnim">
        <pc:chgData name="Nicolas Benech" userId="0051dd42c30e75a5" providerId="LiveId" clId="{B6941A62-E8DC-4F49-8637-E0A3D47E0096}" dt="2021-03-24T13:24:37.965" v="76" actId="1076"/>
        <pc:sldMkLst>
          <pc:docMk/>
          <pc:sldMk cId="2191583744" sldId="258"/>
        </pc:sldMkLst>
      </pc:sldChg>
      <pc:sldChg chg="addSp delSp modSp mod modAnim">
        <pc:chgData name="Nicolas Benech" userId="0051dd42c30e75a5" providerId="LiveId" clId="{B6941A62-E8DC-4F49-8637-E0A3D47E0096}" dt="2021-03-24T13:15:57.813" v="24" actId="20577"/>
        <pc:sldMkLst>
          <pc:docMk/>
          <pc:sldMk cId="496855101" sldId="259"/>
        </pc:sldMkLst>
      </pc:sldChg>
      <pc:sldChg chg="modSp">
        <pc:chgData name="Nicolas Benech" userId="0051dd42c30e75a5" providerId="LiveId" clId="{B6941A62-E8DC-4F49-8637-E0A3D47E0096}" dt="2021-03-24T13:31:04.986" v="86" actId="20577"/>
        <pc:sldMkLst>
          <pc:docMk/>
          <pc:sldMk cId="952438533" sldId="264"/>
        </pc:sldMkLst>
      </pc:sldChg>
      <pc:sldChg chg="modSp">
        <pc:chgData name="Nicolas Benech" userId="0051dd42c30e75a5" providerId="LiveId" clId="{B6941A62-E8DC-4F49-8637-E0A3D47E0096}" dt="2021-03-24T13:34:11.793" v="91" actId="20577"/>
        <pc:sldMkLst>
          <pc:docMk/>
          <pc:sldMk cId="1562828668" sldId="265"/>
        </pc:sldMkLst>
      </pc:sldChg>
      <pc:sldChg chg="modSp">
        <pc:chgData name="Nicolas Benech" userId="0051dd42c30e75a5" providerId="LiveId" clId="{B6941A62-E8DC-4F49-8637-E0A3D47E0096}" dt="2021-03-24T13:35:45.520" v="92" actId="20577"/>
        <pc:sldMkLst>
          <pc:docMk/>
          <pc:sldMk cId="1123621207" sldId="266"/>
        </pc:sldMkLst>
      </pc:sldChg>
    </pc:docChg>
  </pc:docChgLst>
  <pc:docChgLst>
    <pc:chgData name="Nicolas Benech" userId="0051dd42c30e75a5" providerId="LiveId" clId="{14B8D057-EAE9-4522-8774-CB8AA40FA5F4}"/>
    <pc:docChg chg="modSld">
      <pc:chgData name="Nicolas Benech" userId="0051dd42c30e75a5" providerId="LiveId" clId="{14B8D057-EAE9-4522-8774-CB8AA40FA5F4}" dt="2023-03-27T13:58:11.158" v="5" actId="20577"/>
      <pc:docMkLst>
        <pc:docMk/>
      </pc:docMkLst>
      <pc:sldChg chg="modSp">
        <pc:chgData name="Nicolas Benech" userId="0051dd42c30e75a5" providerId="LiveId" clId="{14B8D057-EAE9-4522-8774-CB8AA40FA5F4}" dt="2023-03-27T13:58:11.158" v="5" actId="20577"/>
        <pc:sldMkLst>
          <pc:docMk/>
          <pc:sldMk cId="1123621207" sldId="266"/>
        </pc:sldMkLst>
      </pc:sldChg>
    </pc:docChg>
  </pc:docChgLst>
  <pc:docChgLst>
    <pc:chgData name="Nicolas Benech" userId="0051dd42c30e75a5" providerId="LiveId" clId="{C7728C25-43A0-4CDE-9F6D-73B22AE771DC}"/>
    <pc:docChg chg="custSel addSld delSld modSld">
      <pc:chgData name="Nicolas Benech" userId="0051dd42c30e75a5" providerId="LiveId" clId="{C7728C25-43A0-4CDE-9F6D-73B22AE771DC}" dt="2025-04-01T13:10:33.592" v="91" actId="20577"/>
      <pc:docMkLst>
        <pc:docMk/>
      </pc:docMkLst>
      <pc:sldChg chg="del">
        <pc:chgData name="Nicolas Benech" userId="0051dd42c30e75a5" providerId="LiveId" clId="{C7728C25-43A0-4CDE-9F6D-73B22AE771DC}" dt="2025-04-01T13:09:49.031" v="52" actId="2696"/>
        <pc:sldMkLst>
          <pc:docMk/>
          <pc:sldMk cId="2191583744" sldId="258"/>
        </pc:sldMkLst>
      </pc:sldChg>
      <pc:sldChg chg="del">
        <pc:chgData name="Nicolas Benech" userId="0051dd42c30e75a5" providerId="LiveId" clId="{C7728C25-43A0-4CDE-9F6D-73B22AE771DC}" dt="2025-04-01T13:09:49.031" v="52" actId="2696"/>
        <pc:sldMkLst>
          <pc:docMk/>
          <pc:sldMk cId="496855101" sldId="259"/>
        </pc:sldMkLst>
      </pc:sldChg>
      <pc:sldChg chg="del">
        <pc:chgData name="Nicolas Benech" userId="0051dd42c30e75a5" providerId="LiveId" clId="{C7728C25-43A0-4CDE-9F6D-73B22AE771DC}" dt="2025-04-01T13:09:49.031" v="52" actId="2696"/>
        <pc:sldMkLst>
          <pc:docMk/>
          <pc:sldMk cId="854665150" sldId="260"/>
        </pc:sldMkLst>
      </pc:sldChg>
      <pc:sldChg chg="del">
        <pc:chgData name="Nicolas Benech" userId="0051dd42c30e75a5" providerId="LiveId" clId="{C7728C25-43A0-4CDE-9F6D-73B22AE771DC}" dt="2025-04-01T13:09:49.031" v="52" actId="2696"/>
        <pc:sldMkLst>
          <pc:docMk/>
          <pc:sldMk cId="1918870607" sldId="261"/>
        </pc:sldMkLst>
      </pc:sldChg>
      <pc:sldChg chg="modSp add">
        <pc:chgData name="Nicolas Benech" userId="0051dd42c30e75a5" providerId="LiveId" clId="{C7728C25-43A0-4CDE-9F6D-73B22AE771DC}" dt="2025-04-01T13:07:14.246" v="48" actId="6549"/>
        <pc:sldMkLst>
          <pc:docMk/>
          <pc:sldMk cId="1741217930" sldId="262"/>
        </pc:sldMkLst>
        <pc:spChg chg="mod">
          <ac:chgData name="Nicolas Benech" userId="0051dd42c30e75a5" providerId="LiveId" clId="{C7728C25-43A0-4CDE-9F6D-73B22AE771DC}" dt="2025-04-01T13:07:14.246" v="48" actId="6549"/>
          <ac:spMkLst>
            <pc:docMk/>
            <pc:sldMk cId="1741217930" sldId="262"/>
            <ac:spMk id="127" creationId="{00000000-0000-0000-0000-000000000000}"/>
          </ac:spMkLst>
        </pc:spChg>
      </pc:sldChg>
      <pc:sldChg chg="add">
        <pc:chgData name="Nicolas Benech" userId="0051dd42c30e75a5" providerId="LiveId" clId="{C7728C25-43A0-4CDE-9F6D-73B22AE771DC}" dt="2025-03-28T16:27:33.398" v="0"/>
        <pc:sldMkLst>
          <pc:docMk/>
          <pc:sldMk cId="152529491" sldId="263"/>
        </pc:sldMkLst>
      </pc:sldChg>
      <pc:sldChg chg="add">
        <pc:chgData name="Nicolas Benech" userId="0051dd42c30e75a5" providerId="LiveId" clId="{C7728C25-43A0-4CDE-9F6D-73B22AE771DC}" dt="2025-03-28T16:27:33.398" v="0"/>
        <pc:sldMkLst>
          <pc:docMk/>
          <pc:sldMk cId="3755006396" sldId="264"/>
        </pc:sldMkLst>
      </pc:sldChg>
      <pc:sldChg chg="add">
        <pc:chgData name="Nicolas Benech" userId="0051dd42c30e75a5" providerId="LiveId" clId="{C7728C25-43A0-4CDE-9F6D-73B22AE771DC}" dt="2025-03-28T16:27:33.398" v="0"/>
        <pc:sldMkLst>
          <pc:docMk/>
          <pc:sldMk cId="968164278" sldId="265"/>
        </pc:sldMkLst>
      </pc:sldChg>
      <pc:sldChg chg="del">
        <pc:chgData name="Nicolas Benech" userId="0051dd42c30e75a5" providerId="LiveId" clId="{C7728C25-43A0-4CDE-9F6D-73B22AE771DC}" dt="2025-04-01T13:08:17.533" v="49" actId="47"/>
        <pc:sldMkLst>
          <pc:docMk/>
          <pc:sldMk cId="146140295" sldId="268"/>
        </pc:sldMkLst>
      </pc:sldChg>
      <pc:sldChg chg="del">
        <pc:chgData name="Nicolas Benech" userId="0051dd42c30e75a5" providerId="LiveId" clId="{C7728C25-43A0-4CDE-9F6D-73B22AE771DC}" dt="2025-04-01T13:08:22.126" v="50" actId="47"/>
        <pc:sldMkLst>
          <pc:docMk/>
          <pc:sldMk cId="4282194019" sldId="270"/>
        </pc:sldMkLst>
      </pc:sldChg>
      <pc:sldChg chg="del">
        <pc:chgData name="Nicolas Benech" userId="0051dd42c30e75a5" providerId="LiveId" clId="{C7728C25-43A0-4CDE-9F6D-73B22AE771DC}" dt="2025-04-01T13:08:58.938" v="51" actId="47"/>
        <pc:sldMkLst>
          <pc:docMk/>
          <pc:sldMk cId="1256094375" sldId="271"/>
        </pc:sldMkLst>
      </pc:sldChg>
      <pc:sldChg chg="add">
        <pc:chgData name="Nicolas Benech" userId="0051dd42c30e75a5" providerId="LiveId" clId="{C7728C25-43A0-4CDE-9F6D-73B22AE771DC}" dt="2025-03-28T16:27:33.398" v="0"/>
        <pc:sldMkLst>
          <pc:docMk/>
          <pc:sldMk cId="2038198770" sldId="272"/>
        </pc:sldMkLst>
      </pc:sldChg>
      <pc:sldChg chg="addSp delSp modSp add mod delAnim">
        <pc:chgData name="Nicolas Benech" userId="0051dd42c30e75a5" providerId="LiveId" clId="{C7728C25-43A0-4CDE-9F6D-73B22AE771DC}" dt="2025-04-01T13:10:33.592" v="91" actId="20577"/>
        <pc:sldMkLst>
          <pc:docMk/>
          <pc:sldMk cId="3989752189" sldId="273"/>
        </pc:sldMkLst>
        <pc:spChg chg="mod">
          <ac:chgData name="Nicolas Benech" userId="0051dd42c30e75a5" providerId="LiveId" clId="{C7728C25-43A0-4CDE-9F6D-73B22AE771DC}" dt="2025-04-01T13:10:33.592" v="91" actId="20577"/>
          <ac:spMkLst>
            <pc:docMk/>
            <pc:sldMk cId="3989752189" sldId="273"/>
            <ac:spMk id="4" creationId="{00000000-0000-0000-0000-000000000000}"/>
          </ac:spMkLst>
        </pc:spChg>
        <pc:spChg chg="add mod">
          <ac:chgData name="Nicolas Benech" userId="0051dd42c30e75a5" providerId="LiveId" clId="{C7728C25-43A0-4CDE-9F6D-73B22AE771DC}" dt="2025-04-01T13:06:23.737" v="31" actId="20577"/>
          <ac:spMkLst>
            <pc:docMk/>
            <pc:sldMk cId="3989752189" sldId="273"/>
            <ac:spMk id="8" creationId="{8AA09DA1-C9AA-EB2F-2E45-4E7D558E31F9}"/>
          </ac:spMkLst>
        </pc:spChg>
        <pc:grpChg chg="del">
          <ac:chgData name="Nicolas Benech" userId="0051dd42c30e75a5" providerId="LiveId" clId="{C7728C25-43A0-4CDE-9F6D-73B22AE771DC}" dt="2025-04-01T13:06:29.936" v="32" actId="478"/>
          <ac:grpSpMkLst>
            <pc:docMk/>
            <pc:sldMk cId="3989752189" sldId="273"/>
            <ac:grpSpMk id="60" creationId="{00000000-0000-0000-0000-000000000000}"/>
          </ac:grpSpMkLst>
        </pc:grpChg>
        <pc:grpChg chg="del">
          <ac:chgData name="Nicolas Benech" userId="0051dd42c30e75a5" providerId="LiveId" clId="{C7728C25-43A0-4CDE-9F6D-73B22AE771DC}" dt="2025-04-01T13:06:37.943" v="38" actId="478"/>
          <ac:grpSpMkLst>
            <pc:docMk/>
            <pc:sldMk cId="3989752189" sldId="273"/>
            <ac:grpSpMk id="65" creationId="{00000000-0000-0000-0000-000000000000}"/>
          </ac:grpSpMkLst>
        </pc:grpChg>
        <pc:grpChg chg="del">
          <ac:chgData name="Nicolas Benech" userId="0051dd42c30e75a5" providerId="LiveId" clId="{C7728C25-43A0-4CDE-9F6D-73B22AE771DC}" dt="2025-04-01T13:06:36.549" v="37" actId="478"/>
          <ac:grpSpMkLst>
            <pc:docMk/>
            <pc:sldMk cId="3989752189" sldId="273"/>
            <ac:grpSpMk id="71" creationId="{00000000-0000-0000-0000-000000000000}"/>
          </ac:grpSpMkLst>
        </pc:grpChg>
        <pc:grpChg chg="del">
          <ac:chgData name="Nicolas Benech" userId="0051dd42c30e75a5" providerId="LiveId" clId="{C7728C25-43A0-4CDE-9F6D-73B22AE771DC}" dt="2025-04-01T13:06:31.086" v="33" actId="478"/>
          <ac:grpSpMkLst>
            <pc:docMk/>
            <pc:sldMk cId="3989752189" sldId="273"/>
            <ac:grpSpMk id="75" creationId="{DDCEE3DC-429B-474C-853A-52AED6D82A4F}"/>
          </ac:grpSpMkLst>
        </pc:grpChg>
        <pc:grpChg chg="del">
          <ac:chgData name="Nicolas Benech" userId="0051dd42c30e75a5" providerId="LiveId" clId="{C7728C25-43A0-4CDE-9F6D-73B22AE771DC}" dt="2025-04-01T13:06:34.807" v="36" actId="478"/>
          <ac:grpSpMkLst>
            <pc:docMk/>
            <pc:sldMk cId="3989752189" sldId="273"/>
            <ac:grpSpMk id="82" creationId="{00000000-0000-0000-0000-000000000000}"/>
          </ac:grpSpMkLst>
        </pc:grpChg>
        <pc:cxnChg chg="add">
          <ac:chgData name="Nicolas Benech" userId="0051dd42c30e75a5" providerId="LiveId" clId="{C7728C25-43A0-4CDE-9F6D-73B22AE771DC}" dt="2025-04-01T13:06:03.421" v="2" actId="11529"/>
          <ac:cxnSpMkLst>
            <pc:docMk/>
            <pc:sldMk cId="3989752189" sldId="273"/>
            <ac:cxnSpMk id="5" creationId="{CE0630B5-FBB8-F714-DFB6-316C46B3F20C}"/>
          </ac:cxnSpMkLst>
        </pc:cxnChg>
        <pc:cxnChg chg="del">
          <ac:chgData name="Nicolas Benech" userId="0051dd42c30e75a5" providerId="LiveId" clId="{C7728C25-43A0-4CDE-9F6D-73B22AE771DC}" dt="2025-04-01T13:06:32.261" v="34" actId="478"/>
          <ac:cxnSpMkLst>
            <pc:docMk/>
            <pc:sldMk cId="3989752189" sldId="273"/>
            <ac:cxnSpMk id="76" creationId="{00000000-0000-0000-0000-000000000000}"/>
          </ac:cxnSpMkLst>
        </pc:cxnChg>
        <pc:cxnChg chg="del">
          <ac:chgData name="Nicolas Benech" userId="0051dd42c30e75a5" providerId="LiveId" clId="{C7728C25-43A0-4CDE-9F6D-73B22AE771DC}" dt="2025-04-01T13:06:33.774" v="35" actId="478"/>
          <ac:cxnSpMkLst>
            <pc:docMk/>
            <pc:sldMk cId="3989752189" sldId="273"/>
            <ac:cxnSpMk id="78" creationId="{00000000-0000-0000-0000-000000000000}"/>
          </ac:cxnSpMkLst>
        </pc:cxnChg>
      </pc:sldChg>
      <pc:sldChg chg="add del">
        <pc:chgData name="Nicolas Benech" userId="0051dd42c30e75a5" providerId="LiveId" clId="{C7728C25-43A0-4CDE-9F6D-73B22AE771DC}" dt="2025-04-01T13:06:49.395" v="39" actId="47"/>
        <pc:sldMkLst>
          <pc:docMk/>
          <pc:sldMk cId="1569930631" sldId="274"/>
        </pc:sldMkLst>
      </pc:sldChg>
      <pc:sldChg chg="add del">
        <pc:chgData name="Nicolas Benech" userId="0051dd42c30e75a5" providerId="LiveId" clId="{C7728C25-43A0-4CDE-9F6D-73B22AE771DC}" dt="2025-04-01T13:06:51.648" v="40" actId="47"/>
        <pc:sldMkLst>
          <pc:docMk/>
          <pc:sldMk cId="80022995" sldId="275"/>
        </pc:sldMkLst>
      </pc:sldChg>
      <pc:sldChg chg="add del">
        <pc:chgData name="Nicolas Benech" userId="0051dd42c30e75a5" providerId="LiveId" clId="{C7728C25-43A0-4CDE-9F6D-73B22AE771DC}" dt="2025-04-01T13:06:53.527" v="41" actId="47"/>
        <pc:sldMkLst>
          <pc:docMk/>
          <pc:sldMk cId="480854512" sldId="276"/>
        </pc:sldMkLst>
      </pc:sldChg>
      <pc:sldChg chg="add del">
        <pc:chgData name="Nicolas Benech" userId="0051dd42c30e75a5" providerId="LiveId" clId="{C7728C25-43A0-4CDE-9F6D-73B22AE771DC}" dt="2025-04-01T13:06:55.780" v="42" actId="47"/>
        <pc:sldMkLst>
          <pc:docMk/>
          <pc:sldMk cId="545674481" sldId="277"/>
        </pc:sldMkLst>
      </pc:sldChg>
      <pc:sldChg chg="add del">
        <pc:chgData name="Nicolas Benech" userId="0051dd42c30e75a5" providerId="LiveId" clId="{C7728C25-43A0-4CDE-9F6D-73B22AE771DC}" dt="2025-04-01T13:06:57.262" v="43" actId="47"/>
        <pc:sldMkLst>
          <pc:docMk/>
          <pc:sldMk cId="3651482694" sldId="278"/>
        </pc:sldMkLst>
      </pc:sldChg>
      <pc:sldChg chg="add">
        <pc:chgData name="Nicolas Benech" userId="0051dd42c30e75a5" providerId="LiveId" clId="{C7728C25-43A0-4CDE-9F6D-73B22AE771DC}" dt="2025-03-31T14:59:52.757" v="1"/>
        <pc:sldMkLst>
          <pc:docMk/>
          <pc:sldMk cId="564223634" sldId="279"/>
        </pc:sldMkLst>
      </pc:sldChg>
      <pc:sldChg chg="modSp add mod">
        <pc:chgData name="Nicolas Benech" userId="0051dd42c30e75a5" providerId="LiveId" clId="{C7728C25-43A0-4CDE-9F6D-73B22AE771DC}" dt="2025-04-01T13:10:10.631" v="53" actId="1076"/>
        <pc:sldMkLst>
          <pc:docMk/>
          <pc:sldMk cId="1739660006" sldId="280"/>
        </pc:sldMkLst>
        <pc:grpChg chg="mod">
          <ac:chgData name="Nicolas Benech" userId="0051dd42c30e75a5" providerId="LiveId" clId="{C7728C25-43A0-4CDE-9F6D-73B22AE771DC}" dt="2025-04-01T13:10:10.631" v="53" actId="1076"/>
          <ac:grpSpMkLst>
            <pc:docMk/>
            <pc:sldMk cId="1739660006" sldId="280"/>
            <ac:grpSpMk id="11" creationId="{00000000-0000-0000-0000-000000000000}"/>
          </ac:grpSpMkLst>
        </pc:grpChg>
      </pc:sldChg>
    </pc:docChg>
  </pc:docChgLst>
  <pc:docChgLst>
    <pc:chgData name="Nicolas Benech" userId="0051dd42c30e75a5" providerId="LiveId" clId="{C4AE5EBD-704B-4485-9843-8F0DE62F5954}"/>
    <pc:docChg chg="delSld modSld">
      <pc:chgData name="Nicolas Benech" userId="0051dd42c30e75a5" providerId="LiveId" clId="{C4AE5EBD-704B-4485-9843-8F0DE62F5954}" dt="2021-04-05T15:29:52.436" v="216" actId="2696"/>
      <pc:docMkLst>
        <pc:docMk/>
      </pc:docMkLst>
      <pc:sldChg chg="modSp mod">
        <pc:chgData name="Nicolas Benech" userId="0051dd42c30e75a5" providerId="LiveId" clId="{C4AE5EBD-704B-4485-9843-8F0DE62F5954}" dt="2021-04-05T10:40:48.368" v="3" actId="20577"/>
        <pc:sldMkLst>
          <pc:docMk/>
          <pc:sldMk cId="3495672140" sldId="257"/>
        </pc:sldMkLst>
      </pc:sldChg>
      <pc:sldChg chg="modSp">
        <pc:chgData name="Nicolas Benech" userId="0051dd42c30e75a5" providerId="LiveId" clId="{C4AE5EBD-704B-4485-9843-8F0DE62F5954}" dt="2021-04-05T10:46:16.407" v="13" actId="20577"/>
        <pc:sldMkLst>
          <pc:docMk/>
          <pc:sldMk cId="496855101" sldId="259"/>
        </pc:sldMkLst>
      </pc:sldChg>
      <pc:sldChg chg="modSp">
        <pc:chgData name="Nicolas Benech" userId="0051dd42c30e75a5" providerId="LiveId" clId="{C4AE5EBD-704B-4485-9843-8F0DE62F5954}" dt="2021-04-05T12:19:37.019" v="164" actId="20577"/>
        <pc:sldMkLst>
          <pc:docMk/>
          <pc:sldMk cId="1123621207" sldId="266"/>
        </pc:sldMkLst>
      </pc:sldChg>
      <pc:sldChg chg="modSp mod">
        <pc:chgData name="Nicolas Benech" userId="0051dd42c30e75a5" providerId="LiveId" clId="{C4AE5EBD-704B-4485-9843-8F0DE62F5954}" dt="2021-04-05T12:21:01.326" v="196" actId="20577"/>
        <pc:sldMkLst>
          <pc:docMk/>
          <pc:sldMk cId="3567799018" sldId="267"/>
        </pc:sldMkLst>
      </pc:sldChg>
      <pc:sldChg chg="modSp del">
        <pc:chgData name="Nicolas Benech" userId="0051dd42c30e75a5" providerId="LiveId" clId="{C4AE5EBD-704B-4485-9843-8F0DE62F5954}" dt="2021-04-05T15:29:52.436" v="216" actId="2696"/>
        <pc:sldMkLst>
          <pc:docMk/>
          <pc:sldMk cId="1217010892" sldId="268"/>
        </pc:sldMkLst>
      </pc:sldChg>
      <pc:sldChg chg="modSp del mod">
        <pc:chgData name="Nicolas Benech" userId="0051dd42c30e75a5" providerId="LiveId" clId="{C4AE5EBD-704B-4485-9843-8F0DE62F5954}" dt="2021-04-05T15:29:52.436" v="216" actId="2696"/>
        <pc:sldMkLst>
          <pc:docMk/>
          <pc:sldMk cId="2502939448" sldId="269"/>
        </pc:sldMkLst>
      </pc:sldChg>
      <pc:sldChg chg="modSp del mod">
        <pc:chgData name="Nicolas Benech" userId="0051dd42c30e75a5" providerId="LiveId" clId="{C4AE5EBD-704B-4485-9843-8F0DE62F5954}" dt="2021-04-05T15:29:52.436" v="216" actId="2696"/>
        <pc:sldMkLst>
          <pc:docMk/>
          <pc:sldMk cId="2970246183" sldId="270"/>
        </pc:sldMkLst>
      </pc:sldChg>
      <pc:sldChg chg="modSp del mod">
        <pc:chgData name="Nicolas Benech" userId="0051dd42c30e75a5" providerId="LiveId" clId="{C4AE5EBD-704B-4485-9843-8F0DE62F5954}" dt="2021-04-05T15:29:52.436" v="216" actId="2696"/>
        <pc:sldMkLst>
          <pc:docMk/>
          <pc:sldMk cId="2438313203" sldId="271"/>
        </pc:sldMkLst>
      </pc:sldChg>
    </pc:docChg>
  </pc:docChgLst>
  <pc:docChgLst>
    <pc:chgData name="Nicolas Benech" userId="0051dd42c30e75a5" providerId="LiveId" clId="{D1F265B2-ABAA-45EC-B31E-C510277AC2F3}"/>
    <pc:docChg chg="addSld modSld">
      <pc:chgData name="Nicolas Benech" userId="0051dd42c30e75a5" providerId="LiveId" clId="{D1F265B2-ABAA-45EC-B31E-C510277AC2F3}" dt="2024-04-01T14:31:31.629" v="13"/>
      <pc:docMkLst>
        <pc:docMk/>
      </pc:docMkLst>
      <pc:sldChg chg="modSp">
        <pc:chgData name="Nicolas Benech" userId="0051dd42c30e75a5" providerId="LiveId" clId="{D1F265B2-ABAA-45EC-B31E-C510277AC2F3}" dt="2024-03-21T17:06:13.557" v="9" actId="20577"/>
        <pc:sldMkLst>
          <pc:docMk/>
          <pc:sldMk cId="2191583744" sldId="258"/>
        </pc:sldMkLst>
      </pc:sldChg>
      <pc:sldChg chg="modSp mod">
        <pc:chgData name="Nicolas Benech" userId="0051dd42c30e75a5" providerId="LiveId" clId="{D1F265B2-ABAA-45EC-B31E-C510277AC2F3}" dt="2024-03-21T17:08:34.916" v="11" actId="20577"/>
        <pc:sldMkLst>
          <pc:docMk/>
          <pc:sldMk cId="1741579854" sldId="262"/>
        </pc:sldMkLst>
      </pc:sldChg>
      <pc:sldChg chg="modSp">
        <pc:chgData name="Nicolas Benech" userId="0051dd42c30e75a5" providerId="LiveId" clId="{D1F265B2-ABAA-45EC-B31E-C510277AC2F3}" dt="2024-04-01T14:07:48.056" v="12" actId="20577"/>
        <pc:sldMkLst>
          <pc:docMk/>
          <pc:sldMk cId="1123621207" sldId="266"/>
        </pc:sldMkLst>
      </pc:sldChg>
      <pc:sldChg chg="add">
        <pc:chgData name="Nicolas Benech" userId="0051dd42c30e75a5" providerId="LiveId" clId="{D1F265B2-ABAA-45EC-B31E-C510277AC2F3}" dt="2024-04-01T14:31:31.629" v="13"/>
        <pc:sldMkLst>
          <pc:docMk/>
          <pc:sldMk cId="146140295" sldId="268"/>
        </pc:sldMkLst>
      </pc:sldChg>
      <pc:sldChg chg="add">
        <pc:chgData name="Nicolas Benech" userId="0051dd42c30e75a5" providerId="LiveId" clId="{D1F265B2-ABAA-45EC-B31E-C510277AC2F3}" dt="2024-04-01T14:31:31.629" v="13"/>
        <pc:sldMkLst>
          <pc:docMk/>
          <pc:sldMk cId="3171297687" sldId="269"/>
        </pc:sldMkLst>
      </pc:sldChg>
      <pc:sldChg chg="add">
        <pc:chgData name="Nicolas Benech" userId="0051dd42c30e75a5" providerId="LiveId" clId="{D1F265B2-ABAA-45EC-B31E-C510277AC2F3}" dt="2024-04-01T14:31:31.629" v="13"/>
        <pc:sldMkLst>
          <pc:docMk/>
          <pc:sldMk cId="4282194019" sldId="270"/>
        </pc:sldMkLst>
      </pc:sldChg>
      <pc:sldChg chg="add">
        <pc:chgData name="Nicolas Benech" userId="0051dd42c30e75a5" providerId="LiveId" clId="{D1F265B2-ABAA-45EC-B31E-C510277AC2F3}" dt="2024-04-01T14:31:31.629" v="13"/>
        <pc:sldMkLst>
          <pc:docMk/>
          <pc:sldMk cId="125609437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271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257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918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3483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5940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703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8882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220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826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2651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193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778C-8AB1-41AC-9EA5-7A8B4081B014}" type="datetimeFigureOut">
              <a:rPr lang="es-UY" smtClean="0"/>
              <a:t>1/4/2025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7FF8-750B-4AA5-9D82-A31B422225F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690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image" Target="../media/image86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13.png"/><Relationship Id="rId4" Type="http://schemas.openxmlformats.org/officeDocument/2006/relationships/image" Target="../media/image8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tif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0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727670" y="643812"/>
                <a:ext cx="589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/>
                  <a:t>: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0" y="643812"/>
                <a:ext cx="589136" cy="276999"/>
              </a:xfrm>
              <a:prstGeom prst="rect">
                <a:avLst/>
              </a:prstGeom>
              <a:blipFill>
                <a:blip r:embed="rId2"/>
                <a:stretch>
                  <a:fillRect l="-12371" t="-28889" r="-23711" b="-511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86012" y="1004036"/>
                <a:ext cx="5777607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1004036"/>
                <a:ext cx="5777607" cy="831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86012" y="2042230"/>
                <a:ext cx="5681234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2042230"/>
                <a:ext cx="5681234" cy="831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86012" y="3080424"/>
                <a:ext cx="8883650" cy="831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3080424"/>
                <a:ext cx="8883650" cy="831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86012" y="4118618"/>
                <a:ext cx="8080417" cy="8803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2" y="4118618"/>
                <a:ext cx="8080417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8853513" y="4327969"/>
            <a:ext cx="30917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UY" sz="2400"/>
              <a:t>Solución de </a:t>
            </a:r>
            <a:r>
              <a:rPr lang="es-UY" sz="2400" err="1"/>
              <a:t>D’Alambert</a:t>
            </a:r>
            <a:endParaRPr lang="es-UY" sz="2400"/>
          </a:p>
        </p:txBody>
      </p:sp>
    </p:spTree>
    <p:extLst>
      <p:ext uri="{BB962C8B-B14F-4D97-AF65-F5344CB8AC3E}">
        <p14:creationId xmlns:p14="http://schemas.microsoft.com/office/powerpoint/2010/main" val="5642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428" y="116117"/>
            <a:ext cx="220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ONDAS ARMÓNICAS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5428" y="485449"/>
            <a:ext cx="113835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Un tipo importante de movimiento es el de las ondas armónicas. Esto es así porque en muchas situaciones el forzante es armónico o porque, en virtud del teorema de Fourier, podemos escribir el forzante como combinación lineal de armónicos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098718" y="2150649"/>
                <a:ext cx="2966197" cy="1512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b="0" dirty="0">
                  <a:ea typeface="Cambria Math" panose="02040503050406030204" pitchFamily="18" charset="0"/>
                </a:endParaRPr>
              </a:p>
              <a:p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18" y="2150649"/>
                <a:ext cx="2966197" cy="15127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5472900" y="2150649"/>
            <a:ext cx="4794894" cy="1074460"/>
            <a:chOff x="5472900" y="2150649"/>
            <a:chExt cx="4794894" cy="1074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5472900" y="2150649"/>
                  <a:ext cx="757067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lit/>
                              </m:rPr>
                              <a:rPr lang="es-UY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2900" y="2150649"/>
                  <a:ext cx="757067" cy="5204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uadroTexto 2"/>
            <p:cNvSpPr txBox="1"/>
            <p:nvPr/>
          </p:nvSpPr>
          <p:spPr>
            <a:xfrm>
              <a:off x="6705600" y="2226214"/>
              <a:ext cx="1772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Número de onda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5950105" y="2948110"/>
                  <a:ext cx="1771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5" y="2948110"/>
                  <a:ext cx="17710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3" r="-31034" b="-888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adroTexto 7"/>
            <p:cNvSpPr txBox="1"/>
            <p:nvPr/>
          </p:nvSpPr>
          <p:spPr>
            <a:xfrm>
              <a:off x="6705600" y="2855777"/>
              <a:ext cx="356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Longitud de onda (período espacial)</a:t>
              </a:r>
            </a:p>
          </p:txBody>
        </p:sp>
      </p:grpSp>
      <p:sp>
        <p:nvSpPr>
          <p:cNvPr id="9" name="Flecha derecha 8"/>
          <p:cNvSpPr/>
          <p:nvPr/>
        </p:nvSpPr>
        <p:spPr>
          <a:xfrm>
            <a:off x="638629" y="4223657"/>
            <a:ext cx="1030514" cy="31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972355" y="4244814"/>
                <a:ext cx="3343672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55" y="4244814"/>
                <a:ext cx="3343672" cy="288477"/>
              </a:xfrm>
              <a:prstGeom prst="rect">
                <a:avLst/>
              </a:prstGeom>
              <a:blipFill>
                <a:blip r:embed="rId5"/>
                <a:stretch>
                  <a:fillRect t="-8333" b="-229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924004" y="4123082"/>
                <a:ext cx="282057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004" y="4123082"/>
                <a:ext cx="2820579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861490" y="4829940"/>
                <a:ext cx="141692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90" y="4829940"/>
                <a:ext cx="1416926" cy="830997"/>
              </a:xfrm>
              <a:prstGeom prst="rect">
                <a:avLst/>
              </a:prstGeom>
              <a:blipFill rotWithShape="0">
                <a:blip r:embed="rId7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6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09029" y="188686"/>
            <a:ext cx="135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>
                <a:solidFill>
                  <a:srgbClr val="00B0F0"/>
                </a:solidFill>
              </a:rPr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45886" y="1015999"/>
                <a:ext cx="587430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][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)] 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" y="1015999"/>
                <a:ext cx="5874300" cy="61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45886" y="1988457"/>
                <a:ext cx="969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" y="1988457"/>
                <a:ext cx="969817" cy="276999"/>
              </a:xfrm>
              <a:prstGeom prst="rect">
                <a:avLst/>
              </a:prstGeom>
              <a:blipFill>
                <a:blip r:embed="rId3"/>
                <a:stretch>
                  <a:fillRect l="-8176" t="-2174" r="-5031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7453086" y="1074055"/>
            <a:ext cx="2925737" cy="1191401"/>
            <a:chOff x="7453086" y="1074055"/>
            <a:chExt cx="2925737" cy="1191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453086" y="1074055"/>
                  <a:ext cx="2925737" cy="617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𝑒𝑛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𝑜𝑡𝑟𝑜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𝑐𝑎𝑠𝑜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086" y="1074055"/>
                  <a:ext cx="2925737" cy="617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adroTexto 7"/>
            <p:cNvSpPr txBox="1"/>
            <p:nvPr/>
          </p:nvSpPr>
          <p:spPr>
            <a:xfrm>
              <a:off x="7828477" y="1896124"/>
              <a:ext cx="2174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/>
                <a:t>Función de </a:t>
              </a:r>
              <a:r>
                <a:rPr lang="es-UY" err="1"/>
                <a:t>Heaviside</a:t>
              </a:r>
              <a:endParaRPr lang="es-UY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119086" y="1999508"/>
            <a:ext cx="5334000" cy="4058556"/>
            <a:chOff x="2906485" y="2633436"/>
            <a:chExt cx="5334000" cy="405855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85" y="2691492"/>
              <a:ext cx="5334000" cy="4000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4825995" y="2685144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995" y="2685144"/>
                  <a:ext cx="35990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85" r="-8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6103404" y="2633436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404" y="2633436"/>
                  <a:ext cx="35990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559" r="-8475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96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5" y="159658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>
                <a:solidFill>
                  <a:srgbClr val="00B0F0"/>
                </a:solidFill>
              </a:rPr>
              <a:t>PRINCIPIO DE SUPERPOSICIÓN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91885" y="719537"/>
            <a:ext cx="11338130" cy="555858"/>
            <a:chOff x="391885" y="1300108"/>
            <a:chExt cx="11338130" cy="555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2838774" y="1300108"/>
                  <a:ext cx="1831847" cy="55585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774" y="1300108"/>
                  <a:ext cx="1831847" cy="55585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/>
            <p:cNvSpPr txBox="1"/>
            <p:nvPr/>
          </p:nvSpPr>
          <p:spPr>
            <a:xfrm>
              <a:off x="391885" y="1393371"/>
              <a:ext cx="224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/>
                <a:t>La ecuación de ondas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4867815" y="1393371"/>
                  <a:ext cx="6862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/>
                    <a:t>es lineal. Sean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UY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UY"/>
                    <a:t> dos soluciones a la ecuación de ondas</a:t>
                  </a:r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815" y="1393371"/>
                  <a:ext cx="686220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00" t="-8197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91885" y="1559205"/>
                <a:ext cx="3973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/>
                  <a:t> también es solución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1559205"/>
                <a:ext cx="3973204" cy="369332"/>
              </a:xfrm>
              <a:prstGeom prst="rect">
                <a:avLst/>
              </a:prstGeom>
              <a:blipFill>
                <a:blip r:embed="rId4"/>
                <a:stretch>
                  <a:fillRect t="-10000" r="-767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91885" y="2061029"/>
                <a:ext cx="4198714" cy="1510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/>
                  <a:t> es solución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s-UY"/>
              </a:p>
              <a:p>
                <a:endParaRPr lang="es-UY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/>
                  <a:t> es solución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s-UY"/>
              </a:p>
              <a:p>
                <a:endParaRPr lang="es-UY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2061029"/>
                <a:ext cx="4198714" cy="1510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343811" y="2061029"/>
                <a:ext cx="5910208" cy="1457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UY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UY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811" y="2061029"/>
                <a:ext cx="5910208" cy="1457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69121" y="3987360"/>
            <a:ext cx="28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>
                <a:solidFill>
                  <a:srgbClr val="00B0F0"/>
                </a:solidFill>
              </a:rPr>
              <a:t>UNICIDAD DE LA SOLUCIÓN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167665" y="3987360"/>
                <a:ext cx="88791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UY"/>
                  <a:t>Sean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/>
                  <a:t> dos soluciones a la ecuación de ondas que cumplen las mismas condiciones iniciales: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</m:den>
                    </m:f>
                    <m:f>
                      <m:fPr>
                        <m:type m:val="lin"/>
                        <m:ctrlPr>
                          <a:rPr lang="es-UY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s-UY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5" y="3987360"/>
                <a:ext cx="8879192" cy="646331"/>
              </a:xfrm>
              <a:prstGeom prst="rect">
                <a:avLst/>
              </a:prstGeom>
              <a:blipFill>
                <a:blip r:embed="rId7"/>
                <a:stretch>
                  <a:fillRect l="-618" t="-24528" b="-1009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6180" y="4910690"/>
                <a:ext cx="1073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/>
                  <a:t>Por el principio de superposición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Y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/>
                  <a:t> también es solución con condiciones iniciales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UY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UY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i="1" dirty="0">
                            <a:latin typeface="Cambria Math" panose="02040503050406030204" pitchFamily="18" charset="0"/>
                          </a:rPr>
                          <m:t>=0</m:t>
                        </m:r>
                      </m:den>
                    </m:f>
                  </m:oMath>
                </a14:m>
                <a:r>
                  <a:rPr lang="es-UY"/>
                  <a:t>.</a:t>
                </a: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80" y="4910690"/>
                <a:ext cx="10734678" cy="646331"/>
              </a:xfrm>
              <a:prstGeom prst="rect">
                <a:avLst/>
              </a:prstGeom>
              <a:blipFill>
                <a:blip r:embed="rId8"/>
                <a:stretch>
                  <a:fillRect l="-511" t="-24528" b="-10094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96180" y="5629881"/>
                <a:ext cx="52586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/>
                  <a:t>Pero por la solución de </a:t>
                </a:r>
                <a:r>
                  <a:rPr lang="es-UY" err="1"/>
                  <a:t>D’Alambert</a:t>
                </a:r>
                <a:r>
                  <a:rPr lang="es-UY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=0  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s-UY"/>
              </a:p>
              <a:p>
                <a:endParaRPr lang="es-UY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80" y="5629881"/>
                <a:ext cx="5258684" cy="646331"/>
              </a:xfrm>
              <a:prstGeom prst="rect">
                <a:avLst/>
              </a:prstGeom>
              <a:blipFill>
                <a:blip r:embed="rId9"/>
                <a:stretch>
                  <a:fillRect l="-1044" t="-566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663519" y="5629881"/>
                <a:ext cx="1706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∀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519" y="5629881"/>
                <a:ext cx="1706814" cy="276999"/>
              </a:xfrm>
              <a:prstGeom prst="rect">
                <a:avLst/>
              </a:prstGeom>
              <a:blipFill>
                <a:blip r:embed="rId10"/>
                <a:stretch>
                  <a:fillRect l="-1429" r="-25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1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5" y="159658"/>
            <a:ext cx="474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DOMINIO DE DEPENDENCIA Y DETERMINACIÓN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22544" y="921043"/>
            <a:ext cx="4095116" cy="3521556"/>
            <a:chOff x="822544" y="921043"/>
            <a:chExt cx="4095116" cy="3521556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972457" y="3860800"/>
              <a:ext cx="37011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 flipV="1">
              <a:off x="1124857" y="1059543"/>
              <a:ext cx="7257" cy="29536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822544" y="921043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4" y="921043"/>
                  <a:ext cx="149913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6000" r="-24000" b="-434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4734340" y="416560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340" y="4165600"/>
                  <a:ext cx="18332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599957" y="2056395"/>
            <a:ext cx="2475467" cy="2158904"/>
            <a:chOff x="599957" y="2056395"/>
            <a:chExt cx="2475467" cy="2158904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2931886" y="3744685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2794000" y="393830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3938300"/>
                  <a:ext cx="2814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043" r="-8696" b="-1777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599957" y="2056395"/>
                  <a:ext cx="24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57" y="2056395"/>
                  <a:ext cx="24820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512" r="-7317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cto 17"/>
            <p:cNvCxnSpPr/>
            <p:nvPr/>
          </p:nvCxnSpPr>
          <p:spPr>
            <a:xfrm flipV="1">
              <a:off x="1023257" y="2224536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o 69"/>
          <p:cNvGrpSpPr/>
          <p:nvPr/>
        </p:nvGrpSpPr>
        <p:grpSpPr>
          <a:xfrm>
            <a:off x="1233714" y="1917895"/>
            <a:ext cx="1913295" cy="1903640"/>
            <a:chOff x="1233714" y="1917895"/>
            <a:chExt cx="1913295" cy="1903640"/>
          </a:xfrm>
        </p:grpSpPr>
        <p:cxnSp>
          <p:nvCxnSpPr>
            <p:cNvPr id="17" name="Conector recto 16"/>
            <p:cNvCxnSpPr/>
            <p:nvPr/>
          </p:nvCxnSpPr>
          <p:spPr>
            <a:xfrm flipV="1">
              <a:off x="2931886" y="2201535"/>
              <a:ext cx="0" cy="162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1233714" y="2223922"/>
              <a:ext cx="172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2931886" y="1917895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1886" y="1917895"/>
                  <a:ext cx="21512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o 26"/>
          <p:cNvGrpSpPr/>
          <p:nvPr/>
        </p:nvGrpSpPr>
        <p:grpSpPr>
          <a:xfrm>
            <a:off x="1686304" y="3715657"/>
            <a:ext cx="865557" cy="588442"/>
            <a:chOff x="1686304" y="3715657"/>
            <a:chExt cx="865557" cy="588442"/>
          </a:xfrm>
        </p:grpSpPr>
        <p:sp>
          <p:nvSpPr>
            <p:cNvPr id="23" name="Abrir corchete 22"/>
            <p:cNvSpPr/>
            <p:nvPr/>
          </p:nvSpPr>
          <p:spPr>
            <a:xfrm>
              <a:off x="2119083" y="3715657"/>
              <a:ext cx="108000" cy="288000"/>
            </a:xfrm>
            <a:prstGeom prst="lef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1686304" y="4027100"/>
                  <a:ext cx="8655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304" y="4027100"/>
                  <a:ext cx="86555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521" r="-1408" b="-1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o 27"/>
          <p:cNvGrpSpPr/>
          <p:nvPr/>
        </p:nvGrpSpPr>
        <p:grpSpPr>
          <a:xfrm>
            <a:off x="3317563" y="3722915"/>
            <a:ext cx="865558" cy="601978"/>
            <a:chOff x="3317563" y="3722915"/>
            <a:chExt cx="865558" cy="601978"/>
          </a:xfrm>
        </p:grpSpPr>
        <p:sp>
          <p:nvSpPr>
            <p:cNvPr id="24" name="Abrir corchete 23"/>
            <p:cNvSpPr/>
            <p:nvPr/>
          </p:nvSpPr>
          <p:spPr>
            <a:xfrm flipH="1">
              <a:off x="3592253" y="3722915"/>
              <a:ext cx="108000" cy="288000"/>
            </a:xfrm>
            <a:prstGeom prst="lef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3317563" y="4047894"/>
                  <a:ext cx="865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7563" y="4047894"/>
                  <a:ext cx="86555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521" r="-2113" b="-1777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recto 29"/>
          <p:cNvCxnSpPr>
            <a:stCxn id="23" idx="1"/>
            <a:endCxn id="24" idx="1"/>
          </p:cNvCxnSpPr>
          <p:nvPr/>
        </p:nvCxnSpPr>
        <p:spPr>
          <a:xfrm>
            <a:off x="2119083" y="3859657"/>
            <a:ext cx="1581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3317563" y="805399"/>
                <a:ext cx="6030369" cy="880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63" y="805399"/>
                <a:ext cx="6030369" cy="8809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648457" y="3134131"/>
            <a:ext cx="2313257" cy="276999"/>
            <a:chOff x="648457" y="3134131"/>
            <a:chExt cx="2313257" cy="276999"/>
          </a:xfrm>
        </p:grpSpPr>
        <p:cxnSp>
          <p:nvCxnSpPr>
            <p:cNvPr id="40" name="Conector recto 39"/>
            <p:cNvCxnSpPr/>
            <p:nvPr/>
          </p:nvCxnSpPr>
          <p:spPr>
            <a:xfrm flipV="1">
              <a:off x="1124857" y="3301658"/>
              <a:ext cx="183685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V="1">
              <a:off x="1001489" y="3291342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41"/>
                <p:cNvSpPr txBox="1"/>
                <p:nvPr/>
              </p:nvSpPr>
              <p:spPr>
                <a:xfrm>
                  <a:off x="648457" y="3134131"/>
                  <a:ext cx="2428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42" name="Cuadro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57" y="3134131"/>
                  <a:ext cx="24288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7500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Conector recto 37"/>
          <p:cNvCxnSpPr/>
          <p:nvPr/>
        </p:nvCxnSpPr>
        <p:spPr>
          <a:xfrm>
            <a:off x="2388665" y="3314244"/>
            <a:ext cx="10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626239" y="2737648"/>
            <a:ext cx="2313257" cy="276999"/>
            <a:chOff x="626239" y="2737648"/>
            <a:chExt cx="2313257" cy="276999"/>
          </a:xfrm>
        </p:grpSpPr>
        <p:cxnSp>
          <p:nvCxnSpPr>
            <p:cNvPr id="44" name="Conector recto 43"/>
            <p:cNvCxnSpPr/>
            <p:nvPr/>
          </p:nvCxnSpPr>
          <p:spPr>
            <a:xfrm flipV="1">
              <a:off x="1102639" y="2905175"/>
              <a:ext cx="183685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V="1">
              <a:off x="979271" y="2894859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/>
                <p:cNvSpPr txBox="1"/>
                <p:nvPr/>
              </p:nvSpPr>
              <p:spPr>
                <a:xfrm>
                  <a:off x="626239" y="2737648"/>
                  <a:ext cx="2482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46" name="Cuadro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39" y="2737648"/>
                  <a:ext cx="24820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2500" r="-7500"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Conector recto 46"/>
          <p:cNvCxnSpPr/>
          <p:nvPr/>
        </p:nvCxnSpPr>
        <p:spPr>
          <a:xfrm>
            <a:off x="2598676" y="2917761"/>
            <a:ext cx="6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/>
          <p:cNvGrpSpPr/>
          <p:nvPr/>
        </p:nvGrpSpPr>
        <p:grpSpPr>
          <a:xfrm>
            <a:off x="2119083" y="2194894"/>
            <a:ext cx="1603388" cy="1672021"/>
            <a:chOff x="2119083" y="2194894"/>
            <a:chExt cx="1603388" cy="1672021"/>
          </a:xfrm>
        </p:grpSpPr>
        <p:grpSp>
          <p:nvGrpSpPr>
            <p:cNvPr id="50" name="Grupo 49"/>
            <p:cNvGrpSpPr/>
            <p:nvPr/>
          </p:nvGrpSpPr>
          <p:grpSpPr>
            <a:xfrm>
              <a:off x="2119083" y="2194894"/>
              <a:ext cx="1581170" cy="1672021"/>
              <a:chOff x="2119083" y="2194894"/>
              <a:chExt cx="1581170" cy="1672021"/>
            </a:xfrm>
          </p:grpSpPr>
          <p:cxnSp>
            <p:nvCxnSpPr>
              <p:cNvPr id="33" name="Conector recto 32"/>
              <p:cNvCxnSpPr>
                <a:stCxn id="23" idx="1"/>
              </p:cNvCxnSpPr>
              <p:nvPr/>
            </p:nvCxnSpPr>
            <p:spPr>
              <a:xfrm flipV="1">
                <a:off x="2119083" y="2223922"/>
                <a:ext cx="790585" cy="16357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>
                <a:endCxn id="24" idx="1"/>
              </p:cNvCxnSpPr>
              <p:nvPr/>
            </p:nvCxnSpPr>
            <p:spPr>
              <a:xfrm>
                <a:off x="2909668" y="2194894"/>
                <a:ext cx="790585" cy="16720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ector recto 50"/>
            <p:cNvCxnSpPr/>
            <p:nvPr/>
          </p:nvCxnSpPr>
          <p:spPr>
            <a:xfrm>
              <a:off x="2141301" y="3866915"/>
              <a:ext cx="158117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09BAE6D-5837-4FE3-BABA-CACD0933E57A}"/>
              </a:ext>
            </a:extLst>
          </p:cNvPr>
          <p:cNvGrpSpPr/>
          <p:nvPr/>
        </p:nvGrpSpPr>
        <p:grpSpPr>
          <a:xfrm>
            <a:off x="2696308" y="1960470"/>
            <a:ext cx="3974668" cy="1173661"/>
            <a:chOff x="2696308" y="1960470"/>
            <a:chExt cx="3974668" cy="1173661"/>
          </a:xfrm>
        </p:grpSpPr>
        <p:sp>
          <p:nvSpPr>
            <p:cNvPr id="55" name="CuadroTexto 54"/>
            <p:cNvSpPr txBox="1"/>
            <p:nvPr/>
          </p:nvSpPr>
          <p:spPr>
            <a:xfrm>
              <a:off x="3476384" y="1960470"/>
              <a:ext cx="3194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/>
                <a:t>Dominio de determinación de </a:t>
              </a:r>
              <a:r>
                <a:rPr lang="es-UY" i="1"/>
                <a:t>Q</a:t>
              </a:r>
            </a:p>
          </p:txBody>
        </p:sp>
        <p:cxnSp>
          <p:nvCxnSpPr>
            <p:cNvPr id="57" name="Conector angular 56"/>
            <p:cNvCxnSpPr>
              <a:cxnSpLocks/>
            </p:cNvCxnSpPr>
            <p:nvPr/>
          </p:nvCxnSpPr>
          <p:spPr>
            <a:xfrm flipV="1">
              <a:off x="2696308" y="2333396"/>
              <a:ext cx="1222549" cy="8007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E0630B5-FBB8-F714-DFB6-316C46B3F20C}"/>
              </a:ext>
            </a:extLst>
          </p:cNvPr>
          <p:cNvCxnSpPr/>
          <p:nvPr/>
        </p:nvCxnSpPr>
        <p:spPr>
          <a:xfrm flipV="1">
            <a:off x="2551861" y="3375353"/>
            <a:ext cx="144447" cy="136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AA09DA1-C9AA-EB2F-2E45-4E7D558E31F9}"/>
                  </a:ext>
                </a:extLst>
              </p:cNvPr>
              <p:cNvSpPr txBox="1"/>
              <p:nvPr/>
            </p:nvSpPr>
            <p:spPr>
              <a:xfrm>
                <a:off x="1404594" y="4798243"/>
                <a:ext cx="3047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Dominio de dependencia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s-UY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AA09DA1-C9AA-EB2F-2E45-4E7D558E3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594" y="4798243"/>
                <a:ext cx="3047950" cy="369332"/>
              </a:xfrm>
              <a:prstGeom prst="rect">
                <a:avLst/>
              </a:prstGeom>
              <a:blipFill>
                <a:blip r:embed="rId12"/>
                <a:stretch>
                  <a:fillRect l="-1600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428" y="116117"/>
            <a:ext cx="256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>
                <a:solidFill>
                  <a:srgbClr val="00B0F0"/>
                </a:solidFill>
              </a:rPr>
              <a:t>CONDICIONES DE BORDE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88686" y="311277"/>
                <a:ext cx="11785600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/>
                  <a:t>Hasta ahora supusimos una cuerda infinita, sin embargo, en una situación real la cuerda es finita y por lo tanto hay que especificar las condiciones en los extremos. Veremos entonces que las condiciones en los extremos ponen restricciones adicionales a la solución de un problema. Hay dos tipos de condiciones: una en la que se especifica el valor del desplazamiento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UY"/>
                  <a:t> en el extremo y se conoce como condición de </a:t>
                </a:r>
                <a:r>
                  <a:rPr lang="es-UY" err="1"/>
                  <a:t>Dirichlet</a:t>
                </a:r>
                <a:r>
                  <a:rPr lang="es-UY"/>
                  <a:t>. La otra en la que se especifica el valor de la fuerza en el extremo y se conoce como condición de Neumann.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6" y="311277"/>
                <a:ext cx="11785600" cy="2169825"/>
              </a:xfrm>
              <a:prstGeom prst="rect">
                <a:avLst/>
              </a:prstGeom>
              <a:blipFill>
                <a:blip r:embed="rId2"/>
                <a:stretch>
                  <a:fillRect l="-466" r="-155" b="-16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88686" y="2555067"/>
            <a:ext cx="546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Los casos más comunes son extremo fijo o extremo libre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4800" y="3352800"/>
            <a:ext cx="138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Extremo fijo: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329544" y="3408065"/>
                <a:ext cx="1412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544" y="3408065"/>
                <a:ext cx="1412310" cy="276999"/>
              </a:xfrm>
              <a:prstGeom prst="rect">
                <a:avLst/>
              </a:prstGeom>
              <a:blipFill>
                <a:blip r:embed="rId3"/>
                <a:stretch>
                  <a:fillRect l="-3879" r="-3017" b="-239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upo 124"/>
          <p:cNvGrpSpPr/>
          <p:nvPr/>
        </p:nvGrpSpPr>
        <p:grpSpPr>
          <a:xfrm>
            <a:off x="6081486" y="2295701"/>
            <a:ext cx="3375335" cy="2068913"/>
            <a:chOff x="6081486" y="2416021"/>
            <a:chExt cx="3375335" cy="2068913"/>
          </a:xfrm>
        </p:grpSpPr>
        <p:grpSp>
          <p:nvGrpSpPr>
            <p:cNvPr id="66" name="Grupo 65"/>
            <p:cNvGrpSpPr/>
            <p:nvPr/>
          </p:nvGrpSpPr>
          <p:grpSpPr>
            <a:xfrm>
              <a:off x="6425963" y="2416021"/>
              <a:ext cx="141526" cy="1734462"/>
              <a:chOff x="2200589" y="3953798"/>
              <a:chExt cx="232880" cy="2542461"/>
            </a:xfrm>
          </p:grpSpPr>
          <p:cxnSp>
            <p:nvCxnSpPr>
              <p:cNvPr id="17" name="Conector recto 16"/>
              <p:cNvCxnSpPr/>
              <p:nvPr/>
            </p:nvCxnSpPr>
            <p:spPr>
              <a:xfrm flipV="1">
                <a:off x="2392600" y="3953798"/>
                <a:ext cx="0" cy="17497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upo 40"/>
              <p:cNvGrpSpPr/>
              <p:nvPr/>
            </p:nvGrpSpPr>
            <p:grpSpPr>
              <a:xfrm>
                <a:off x="2200589" y="3968870"/>
                <a:ext cx="205991" cy="1275144"/>
                <a:chOff x="2200589" y="3968870"/>
                <a:chExt cx="423703" cy="1275144"/>
              </a:xfrm>
            </p:grpSpPr>
            <p:grpSp>
              <p:nvGrpSpPr>
                <p:cNvPr id="29" name="Grupo 28"/>
                <p:cNvGrpSpPr/>
                <p:nvPr/>
              </p:nvGrpSpPr>
              <p:grpSpPr>
                <a:xfrm>
                  <a:off x="2200589" y="396887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23" name="Grupo 22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19" name="Conector recto 18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ector recto 19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ector recto 20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ector recto 21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upo 23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25" name="Conector recto 24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ector recto 25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ector recto 26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ector recto 27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Grupo 29"/>
                <p:cNvGrpSpPr/>
                <p:nvPr/>
              </p:nvGrpSpPr>
              <p:grpSpPr>
                <a:xfrm>
                  <a:off x="2219010" y="456709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31" name="Grupo 30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37" name="Conector recto 36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onector recto 37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ector recto 38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ector recto 39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Grupo 31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33" name="Conector recto 32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ector recto 33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ector recto 34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Conector recto 35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2" name="Grupo 41"/>
              <p:cNvGrpSpPr/>
              <p:nvPr/>
            </p:nvGrpSpPr>
            <p:grpSpPr>
              <a:xfrm>
                <a:off x="2227478" y="5158596"/>
                <a:ext cx="205991" cy="1275144"/>
                <a:chOff x="2200589" y="3968870"/>
                <a:chExt cx="423703" cy="1275144"/>
              </a:xfrm>
            </p:grpSpPr>
            <p:grpSp>
              <p:nvGrpSpPr>
                <p:cNvPr id="43" name="Grupo 42"/>
                <p:cNvGrpSpPr/>
                <p:nvPr/>
              </p:nvGrpSpPr>
              <p:grpSpPr>
                <a:xfrm>
                  <a:off x="2200589" y="396887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55" name="Grupo 54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61" name="Conector recto 60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Conector recto 61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Conector recto 62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Conector recto 63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upo 55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57" name="Conector recto 56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Conector recto 57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ector recto 58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Conector recto 59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Grupo 43"/>
                <p:cNvGrpSpPr/>
                <p:nvPr/>
              </p:nvGrpSpPr>
              <p:grpSpPr>
                <a:xfrm>
                  <a:off x="2219010" y="4567090"/>
                  <a:ext cx="405282" cy="676924"/>
                  <a:chOff x="2200589" y="3968870"/>
                  <a:chExt cx="405282" cy="676924"/>
                </a:xfrm>
              </p:grpSpPr>
              <p:grpSp>
                <p:nvGrpSpPr>
                  <p:cNvPr id="45" name="Grupo 44"/>
                  <p:cNvGrpSpPr/>
                  <p:nvPr/>
                </p:nvGrpSpPr>
                <p:grpSpPr>
                  <a:xfrm>
                    <a:off x="2200589" y="3968870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51" name="Conector recto 50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Conector recto 51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Conector recto 52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Conector recto 53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upo 45"/>
                  <p:cNvGrpSpPr/>
                  <p:nvPr/>
                </p:nvGrpSpPr>
                <p:grpSpPr>
                  <a:xfrm>
                    <a:off x="2219010" y="4265409"/>
                    <a:ext cx="386861" cy="380385"/>
                    <a:chOff x="2200589" y="3968870"/>
                    <a:chExt cx="386861" cy="380385"/>
                  </a:xfrm>
                </p:grpSpPr>
                <p:cxnSp>
                  <p:nvCxnSpPr>
                    <p:cNvPr id="47" name="Conector recto 46"/>
                    <p:cNvCxnSpPr/>
                    <p:nvPr/>
                  </p:nvCxnSpPr>
                  <p:spPr>
                    <a:xfrm flipV="1">
                      <a:off x="2200589" y="39688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ector recto 47"/>
                    <p:cNvCxnSpPr/>
                    <p:nvPr/>
                  </p:nvCxnSpPr>
                  <p:spPr>
                    <a:xfrm flipV="1">
                      <a:off x="2212314" y="40358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ector recto 48"/>
                    <p:cNvCxnSpPr/>
                    <p:nvPr/>
                  </p:nvCxnSpPr>
                  <p:spPr>
                    <a:xfrm flipV="1">
                      <a:off x="2207285" y="4121270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ector recto 49"/>
                    <p:cNvCxnSpPr/>
                    <p:nvPr/>
                  </p:nvCxnSpPr>
                  <p:spPr>
                    <a:xfrm flipV="1">
                      <a:off x="2219010" y="4188252"/>
                      <a:ext cx="368440" cy="1610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65" name="Rectángulo 64"/>
              <p:cNvSpPr/>
              <p:nvPr/>
            </p:nvSpPr>
            <p:spPr>
              <a:xfrm>
                <a:off x="2200589" y="5768538"/>
                <a:ext cx="232880" cy="727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cxnSp>
          <p:nvCxnSpPr>
            <p:cNvPr id="10" name="Conector recto de flecha 9"/>
            <p:cNvCxnSpPr/>
            <p:nvPr/>
          </p:nvCxnSpPr>
          <p:spPr>
            <a:xfrm>
              <a:off x="6081486" y="4093029"/>
              <a:ext cx="31205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9018737" y="4093029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8737" y="4093029"/>
                  <a:ext cx="18332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ector recto 12"/>
            <p:cNvCxnSpPr/>
            <p:nvPr/>
          </p:nvCxnSpPr>
          <p:spPr>
            <a:xfrm flipH="1">
              <a:off x="6574973" y="3968870"/>
              <a:ext cx="0" cy="252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6261027" y="4207935"/>
                  <a:ext cx="612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027" y="4207935"/>
                  <a:ext cx="6129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950" r="-8911"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orma libre 66"/>
            <p:cNvSpPr/>
            <p:nvPr/>
          </p:nvSpPr>
          <p:spPr>
            <a:xfrm>
              <a:off x="6545179" y="2787426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CuadroTexto 126"/>
              <p:cNvSpPr txBox="1"/>
              <p:nvPr/>
            </p:nvSpPr>
            <p:spPr>
              <a:xfrm>
                <a:off x="435428" y="4920343"/>
                <a:ext cx="7749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27" name="Cuadro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4920343"/>
                <a:ext cx="7749621" cy="276999"/>
              </a:xfrm>
              <a:prstGeom prst="rect">
                <a:avLst/>
              </a:prstGeom>
              <a:blipFill>
                <a:blip r:embed="rId6"/>
                <a:stretch>
                  <a:fillRect t="-2174" r="-550" b="-3260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321151" y="5649129"/>
            <a:ext cx="102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Un extremo fijo produce ondas con la misma forma que viajan en sentidos opuestos y están desfasadas 180º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35428" y="5704116"/>
            <a:ext cx="682172" cy="212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412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7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41257" y="1393371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EXTREMOS FIJOS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863600" y="696685"/>
                <a:ext cx="215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𝑒𝑥𝑡𝑟𝑒𝑚𝑜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696685"/>
                <a:ext cx="2157963" cy="276999"/>
              </a:xfrm>
              <a:prstGeom prst="rect">
                <a:avLst/>
              </a:prstGeom>
              <a:blipFill>
                <a:blip r:embed="rId4"/>
                <a:stretch>
                  <a:fillRect l="-2260" r="-1695" b="-239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ordesFijos">
            <a:hlinkClick r:id="" action="ppaction://media"/>
            <a:extLst>
              <a:ext uri="{FF2B5EF4-FFF2-40B4-BE49-F238E27FC236}">
                <a16:creationId xmlns:a16="http://schemas.microsoft.com/office/drawing/2014/main" id="{C8A61198-F8B3-445B-89ED-D895E8CFBF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488" y="1793875"/>
            <a:ext cx="4137025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80572" y="290286"/>
                <a:ext cx="11350172" cy="286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b="1"/>
                  <a:t>La fuerza sobre un extremo:</a:t>
                </a:r>
                <a:r>
                  <a:rPr lang="es-UY"/>
                  <a:t> La fuerza vertical sobre un punto de la cuerda está dada por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s-UY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/>
                  <a:t>. En la aproximación de pequeñas oscilaciones podemos escribir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s-UY"/>
                  <a:t>. Por lo tanto la fuerza en un extremo está dada por: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/>
                  <a:t>. Debemos notar sin embargo que si el extremo es el derecho, cuando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/>
                  <a:t> la fuerza apunta en el sentido negativo del eje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UY"/>
                  <a:t> como se muestra en la figura. Mientras que si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/>
                  <a:t> la fuerza apunta en el sentido positivo del eje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UY"/>
                  <a:t>. Por lo tanto la fuerza de tensión en el extremo derecho está dada por </a:t>
                </a:r>
                <a14:m>
                  <m:oMath xmlns:m="http://schemas.openxmlformats.org/officeDocument/2006/math">
                    <m:r>
                      <a:rPr lang="es-UY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/>
                  <a:t>, mientras que en el extremo izquierdo es </a:t>
                </a:r>
                <a14:m>
                  <m:oMath xmlns:m="http://schemas.openxmlformats.org/officeDocument/2006/math">
                    <m:r>
                      <a:rPr lang="es-AR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UY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/>
                  <a:t>. 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2" y="290286"/>
                <a:ext cx="11350172" cy="2869312"/>
              </a:xfrm>
              <a:prstGeom prst="rect">
                <a:avLst/>
              </a:prstGeom>
              <a:blipFill>
                <a:blip r:embed="rId2"/>
                <a:stretch>
                  <a:fillRect l="-430" r="-537" b="-212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CF79E738-E866-4AE6-A8A4-F321746B144E}"/>
              </a:ext>
            </a:extLst>
          </p:cNvPr>
          <p:cNvGrpSpPr/>
          <p:nvPr/>
        </p:nvGrpSpPr>
        <p:grpSpPr>
          <a:xfrm>
            <a:off x="451046" y="2928297"/>
            <a:ext cx="6528351" cy="9258390"/>
            <a:chOff x="1446574" y="2432191"/>
            <a:chExt cx="6528351" cy="9258390"/>
          </a:xfrm>
        </p:grpSpPr>
        <p:sp>
          <p:nvSpPr>
            <p:cNvPr id="20" name="Arco 19"/>
            <p:cNvSpPr/>
            <p:nvPr/>
          </p:nvSpPr>
          <p:spPr>
            <a:xfrm rot="2338354">
              <a:off x="1446574" y="2432191"/>
              <a:ext cx="6528351" cy="9258390"/>
            </a:xfrm>
            <a:prstGeom prst="arc">
              <a:avLst>
                <a:gd name="adj1" fmla="val 10528237"/>
                <a:gd name="adj2" fmla="val 13423918"/>
              </a:avLst>
            </a:prstGeom>
            <a:ln w="152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57509FA-E0F1-484B-B99D-AAEBB4942FB0}"/>
                </a:ext>
              </a:extLst>
            </p:cNvPr>
            <p:cNvGrpSpPr/>
            <p:nvPr/>
          </p:nvGrpSpPr>
          <p:grpSpPr>
            <a:xfrm>
              <a:off x="1516145" y="2609268"/>
              <a:ext cx="4810020" cy="1924721"/>
              <a:chOff x="1516145" y="2609268"/>
              <a:chExt cx="4810020" cy="1924721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 flipV="1">
                <a:off x="4166165" y="3429000"/>
                <a:ext cx="216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/>
              <p:cNvCxnSpPr>
                <a:cxnSpLocks/>
              </p:cNvCxnSpPr>
              <p:nvPr/>
            </p:nvCxnSpPr>
            <p:spPr>
              <a:xfrm flipH="1">
                <a:off x="3203121" y="3363042"/>
                <a:ext cx="961047" cy="5923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>
                <a:cxnSpLocks/>
              </p:cNvCxnSpPr>
              <p:nvPr/>
            </p:nvCxnSpPr>
            <p:spPr>
              <a:xfrm>
                <a:off x="4164168" y="3382241"/>
                <a:ext cx="0" cy="6348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/>
                  <p:cNvSpPr txBox="1"/>
                  <p:nvPr/>
                </p:nvSpPr>
                <p:spPr>
                  <a:xfrm>
                    <a:off x="2921679" y="3463461"/>
                    <a:ext cx="341888" cy="33284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s-UY"/>
                  </a:p>
                </p:txBody>
              </p:sp>
            </mc:Choice>
            <mc:Fallback xmlns="">
              <p:sp>
                <p:nvSpPr>
                  <p:cNvPr id="34" name="Cuadro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1679" y="3463461"/>
                    <a:ext cx="341888" cy="3328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85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uadroTexto 34"/>
                  <p:cNvSpPr txBox="1"/>
                  <p:nvPr/>
                </p:nvSpPr>
                <p:spPr>
                  <a:xfrm>
                    <a:off x="3444899" y="4201141"/>
                    <a:ext cx="2835905" cy="33284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oMath>
                      </m:oMathPara>
                    </a14:m>
                    <a:endParaRPr lang="es-UY"/>
                  </a:p>
                </p:txBody>
              </p:sp>
            </mc:Choice>
            <mc:Fallback xmlns="">
              <p:sp>
                <p:nvSpPr>
                  <p:cNvPr id="35" name="CuadroTexto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4899" y="4201141"/>
                    <a:ext cx="2835905" cy="33284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60" r="-1505" b="-2592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uadroTexto 35"/>
                  <p:cNvSpPr txBox="1"/>
                  <p:nvPr/>
                </p:nvSpPr>
                <p:spPr>
                  <a:xfrm>
                    <a:off x="1516145" y="4017047"/>
                    <a:ext cx="111703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es-UY"/>
                  </a:p>
                </p:txBody>
              </p:sp>
            </mc:Choice>
            <mc:Fallback xmlns="">
              <p:sp>
                <p:nvSpPr>
                  <p:cNvPr id="36" name="CuadroTexto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6145" y="4017047"/>
                    <a:ext cx="111703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65" t="-2174" r="-4348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Arco 57"/>
              <p:cNvSpPr/>
              <p:nvPr/>
            </p:nvSpPr>
            <p:spPr>
              <a:xfrm>
                <a:off x="3191863" y="2609268"/>
                <a:ext cx="1838282" cy="1662736"/>
              </a:xfrm>
              <a:prstGeom prst="arc">
                <a:avLst>
                  <a:gd name="adj1" fmla="val 19717870"/>
                  <a:gd name="adj2" fmla="val 0"/>
                </a:avLst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uadroTexto 58"/>
                  <p:cNvSpPr txBox="1"/>
                  <p:nvPr/>
                </p:nvSpPr>
                <p:spPr>
                  <a:xfrm>
                    <a:off x="5056691" y="3004175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s-UY"/>
                  </a:p>
                </p:txBody>
              </p:sp>
            </mc:Choice>
            <mc:Fallback xmlns="">
              <p:sp>
                <p:nvSpPr>
                  <p:cNvPr id="59" name="CuadroTexto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6691" y="3004175"/>
                    <a:ext cx="18947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9032" r="-2580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7DCF172D-6A03-431B-A13E-68C178276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3934" y="2954216"/>
                <a:ext cx="649421" cy="37691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D619B2E-40E4-4D00-891C-76D84BFA7A7B}"/>
              </a:ext>
            </a:extLst>
          </p:cNvPr>
          <p:cNvGrpSpPr/>
          <p:nvPr/>
        </p:nvGrpSpPr>
        <p:grpSpPr>
          <a:xfrm>
            <a:off x="1090664" y="3858666"/>
            <a:ext cx="10755791" cy="6528351"/>
            <a:chOff x="1970113" y="4049498"/>
            <a:chExt cx="10755791" cy="6528351"/>
          </a:xfrm>
        </p:grpSpPr>
        <p:sp>
          <p:nvSpPr>
            <p:cNvPr id="60" name="Arco 59"/>
            <p:cNvSpPr/>
            <p:nvPr/>
          </p:nvSpPr>
          <p:spPr>
            <a:xfrm rot="12562238">
              <a:off x="8956501" y="5076291"/>
              <a:ext cx="3152882" cy="2428945"/>
            </a:xfrm>
            <a:prstGeom prst="arc">
              <a:avLst>
                <a:gd name="adj1" fmla="val 20535728"/>
                <a:gd name="adj2" fmla="val 572588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2170949-DF4E-4278-A98A-AE5E6F265B70}"/>
                </a:ext>
              </a:extLst>
            </p:cNvPr>
            <p:cNvGrpSpPr/>
            <p:nvPr/>
          </p:nvGrpSpPr>
          <p:grpSpPr>
            <a:xfrm>
              <a:off x="1970113" y="4049498"/>
              <a:ext cx="10755791" cy="6528351"/>
              <a:chOff x="1970113" y="4049498"/>
              <a:chExt cx="10755791" cy="6528351"/>
            </a:xfrm>
          </p:grpSpPr>
          <p:sp>
            <p:nvSpPr>
              <p:cNvPr id="45" name="Arco 44"/>
              <p:cNvSpPr/>
              <p:nvPr/>
            </p:nvSpPr>
            <p:spPr>
              <a:xfrm rot="6964114">
                <a:off x="3335132" y="2684479"/>
                <a:ext cx="6528351" cy="9258390"/>
              </a:xfrm>
              <a:prstGeom prst="arc">
                <a:avLst>
                  <a:gd name="adj1" fmla="val 10528237"/>
                  <a:gd name="adj2" fmla="val 13423918"/>
                </a:avLst>
              </a:prstGeom>
              <a:ln w="152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6DA8668A-1658-4C4A-88F8-FE7558419057}"/>
                  </a:ext>
                </a:extLst>
              </p:cNvPr>
              <p:cNvGrpSpPr/>
              <p:nvPr/>
            </p:nvGrpSpPr>
            <p:grpSpPr>
              <a:xfrm>
                <a:off x="7894043" y="4222252"/>
                <a:ext cx="4831861" cy="1788004"/>
                <a:chOff x="7894043" y="4222252"/>
                <a:chExt cx="4831861" cy="1788004"/>
              </a:xfrm>
            </p:grpSpPr>
            <p:cxnSp>
              <p:nvCxnSpPr>
                <p:cNvPr id="41" name="Conector recto de flecha 40"/>
                <p:cNvCxnSpPr/>
                <p:nvPr/>
              </p:nvCxnSpPr>
              <p:spPr>
                <a:xfrm flipV="1">
                  <a:off x="10120658" y="5243003"/>
                  <a:ext cx="0" cy="69660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CuadroTexto 41"/>
                    <p:cNvSpPr txBox="1"/>
                    <p:nvPr/>
                  </p:nvSpPr>
                  <p:spPr>
                    <a:xfrm>
                      <a:off x="9305842" y="4787866"/>
                      <a:ext cx="341888" cy="33284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</m:oMath>
                        </m:oMathPara>
                      </a14:m>
                      <a:endParaRPr lang="es-UY"/>
                    </a:p>
                  </p:txBody>
                </p:sp>
              </mc:Choice>
              <mc:Fallback xmlns="">
                <p:sp>
                  <p:nvSpPr>
                    <p:cNvPr id="42" name="CuadroTexto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05842" y="4787866"/>
                      <a:ext cx="341888" cy="33284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CuadroTexto 42"/>
                    <p:cNvSpPr txBox="1"/>
                    <p:nvPr/>
                  </p:nvSpPr>
                  <p:spPr>
                    <a:xfrm>
                      <a:off x="9889999" y="4888036"/>
                      <a:ext cx="2835905" cy="33284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≅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  <m:func>
                              <m:func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oMath>
                        </m:oMathPara>
                      </a14:m>
                      <a:endParaRPr lang="es-UY"/>
                    </a:p>
                  </p:txBody>
                </p:sp>
              </mc:Choice>
              <mc:Fallback xmlns="">
                <p:sp>
                  <p:nvSpPr>
                    <p:cNvPr id="43" name="CuadroTexto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89999" y="4888036"/>
                      <a:ext cx="2835905" cy="33284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860" r="-1505" b="-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0" name="Conector recto de flecha 49"/>
                <p:cNvCxnSpPr/>
                <p:nvPr/>
              </p:nvCxnSpPr>
              <p:spPr>
                <a:xfrm flipV="1">
                  <a:off x="7894043" y="6010256"/>
                  <a:ext cx="216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CuadroTexto 43"/>
                    <p:cNvSpPr txBox="1"/>
                    <p:nvPr/>
                  </p:nvSpPr>
                  <p:spPr>
                    <a:xfrm>
                      <a:off x="8651851" y="4222252"/>
                      <a:ext cx="11170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s-UY"/>
                    </a:p>
                  </p:txBody>
                </p:sp>
              </mc:Choice>
              <mc:Fallback xmlns="">
                <p:sp>
                  <p:nvSpPr>
                    <p:cNvPr id="44" name="CuadroTexto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51851" y="4222252"/>
                      <a:ext cx="1117037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7104" t="-2174" r="-4372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CuadroTexto 60"/>
                    <p:cNvSpPr txBox="1"/>
                    <p:nvPr/>
                  </p:nvSpPr>
                  <p:spPr>
                    <a:xfrm>
                      <a:off x="8823829" y="5500225"/>
                      <a:ext cx="18947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s-UY"/>
                    </a:p>
                  </p:txBody>
                </p:sp>
              </mc:Choice>
              <mc:Fallback xmlns="">
                <p:sp>
                  <p:nvSpPr>
                    <p:cNvPr id="61" name="CuadroTexto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23829" y="5500225"/>
                      <a:ext cx="18947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9032" r="-25806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0" name="Conector recto de flecha 39"/>
                <p:cNvCxnSpPr>
                  <a:cxnSpLocks/>
                </p:cNvCxnSpPr>
                <p:nvPr/>
              </p:nvCxnSpPr>
              <p:spPr>
                <a:xfrm flipH="1" flipV="1">
                  <a:off x="9377565" y="5216595"/>
                  <a:ext cx="728224" cy="74942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75500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9127" y="848595"/>
                <a:ext cx="5464894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⟹±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𝑒𝑥𝑡𝑟𝑒𝑚𝑜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𝑒𝑥𝑡𝑟𝑒𝑚𝑜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7" y="848595"/>
                <a:ext cx="5464894" cy="537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203202" y="188688"/>
            <a:ext cx="638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Extremo libre: Por definición, en un extremo libre la fuerza es nula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91527" y="2031999"/>
            <a:ext cx="189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EXTREMOS LIBRES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03202" y="1386114"/>
            <a:ext cx="2757712" cy="1638911"/>
            <a:chOff x="203202" y="1386114"/>
            <a:chExt cx="2757712" cy="1638911"/>
          </a:xfrm>
        </p:grpSpPr>
        <p:cxnSp>
          <p:nvCxnSpPr>
            <p:cNvPr id="10" name="Conector recto de flecha 9"/>
            <p:cNvCxnSpPr/>
            <p:nvPr/>
          </p:nvCxnSpPr>
          <p:spPr>
            <a:xfrm flipV="1">
              <a:off x="783771" y="1386114"/>
              <a:ext cx="87086" cy="645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203202" y="2101695"/>
              <a:ext cx="2757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/>
                <a:t>El signo depende si es el extremo izquierdo (+) o el derecho (-)</a:t>
              </a:r>
            </a:p>
          </p:txBody>
        </p:sp>
      </p:grpSp>
      <p:pic>
        <p:nvPicPr>
          <p:cNvPr id="3" name="BordesLibres">
            <a:hlinkClick r:id="" action="ppaction://media"/>
            <a:extLst>
              <a:ext uri="{FF2B5EF4-FFF2-40B4-BE49-F238E27FC236}">
                <a16:creationId xmlns:a16="http://schemas.microsoft.com/office/drawing/2014/main" id="{AA4F56CD-8FEA-4A72-813B-2E1DDB9EAD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488" y="1793875"/>
            <a:ext cx="4137025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41257" y="1393371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/>
              <a:t>EXTREMOS FIJOS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863600" y="696685"/>
                <a:ext cx="215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𝑒𝑥𝑡𝑟𝑒𝑚𝑜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696685"/>
                <a:ext cx="2157963" cy="276999"/>
              </a:xfrm>
              <a:prstGeom prst="rect">
                <a:avLst/>
              </a:prstGeom>
              <a:blipFill>
                <a:blip r:embed="rId4"/>
                <a:stretch>
                  <a:fillRect l="-2260" r="-1695" b="-239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ordesFijos">
            <a:hlinkClick r:id="" action="ppaction://media"/>
            <a:extLst>
              <a:ext uri="{FF2B5EF4-FFF2-40B4-BE49-F238E27FC236}">
                <a16:creationId xmlns:a16="http://schemas.microsoft.com/office/drawing/2014/main" id="{C8A61198-F8B3-445B-89ED-D895E8CFBF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488" y="1793875"/>
            <a:ext cx="4137025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815</Words>
  <Application>Microsoft Office PowerPoint</Application>
  <PresentationFormat>Panorámica</PresentationFormat>
  <Paragraphs>81</Paragraphs>
  <Slides>10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58</cp:revision>
  <dcterms:created xsi:type="dcterms:W3CDTF">2020-04-22T12:43:12Z</dcterms:created>
  <dcterms:modified xsi:type="dcterms:W3CDTF">2025-04-01T13:10:37Z</dcterms:modified>
</cp:coreProperties>
</file>