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8" r:id="rId3"/>
    <p:sldId id="271" r:id="rId4"/>
    <p:sldId id="276" r:id="rId5"/>
    <p:sldId id="277" r:id="rId6"/>
    <p:sldId id="278" r:id="rId7"/>
    <p:sldId id="287" r:id="rId8"/>
    <p:sldId id="289" r:id="rId9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60BE7D1F-C8F1-40F1-AA3B-970CC5F09D46}"/>
    <pc:docChg chg="modSld">
      <pc:chgData name="Nicolas Benech" userId="0051dd42c30e75a5" providerId="LiveId" clId="{60BE7D1F-C8F1-40F1-AA3B-970CC5F09D46}" dt="2021-04-12T12:04:53.188" v="11" actId="20577"/>
      <pc:docMkLst>
        <pc:docMk/>
      </pc:docMkLst>
      <pc:sldChg chg="modSp">
        <pc:chgData name="Nicolas Benech" userId="0051dd42c30e75a5" providerId="LiveId" clId="{60BE7D1F-C8F1-40F1-AA3B-970CC5F09D46}" dt="2021-04-12T12:04:53.188" v="11" actId="20577"/>
        <pc:sldMkLst>
          <pc:docMk/>
          <pc:sldMk cId="3394552001" sldId="271"/>
        </pc:sldMkLst>
      </pc:sldChg>
    </pc:docChg>
  </pc:docChgLst>
  <pc:docChgLst>
    <pc:chgData name="Nicolas Benech" userId="0051dd42c30e75a5" providerId="LiveId" clId="{31FD4ACB-71E3-42B7-ACA9-B4793A41620A}"/>
    <pc:docChg chg="addSld modSld">
      <pc:chgData name="Nicolas Benech" userId="0051dd42c30e75a5" providerId="LiveId" clId="{31FD4ACB-71E3-42B7-ACA9-B4793A41620A}" dt="2023-04-12T14:37:36.411" v="8" actId="20577"/>
      <pc:docMkLst>
        <pc:docMk/>
      </pc:docMkLst>
      <pc:sldChg chg="addSp modSp add mod modAnim">
        <pc:chgData name="Nicolas Benech" userId="0051dd42c30e75a5" providerId="LiveId" clId="{31FD4ACB-71E3-42B7-ACA9-B4793A41620A}" dt="2023-04-12T14:37:36.411" v="8" actId="20577"/>
        <pc:sldMkLst>
          <pc:docMk/>
          <pc:sldMk cId="999957730" sldId="272"/>
        </pc:sldMkLst>
      </pc:sldChg>
      <pc:sldChg chg="add">
        <pc:chgData name="Nicolas Benech" userId="0051dd42c30e75a5" providerId="LiveId" clId="{31FD4ACB-71E3-42B7-ACA9-B4793A41620A}" dt="2023-04-12T14:35:49.669" v="0"/>
        <pc:sldMkLst>
          <pc:docMk/>
          <pc:sldMk cId="2569269757" sldId="280"/>
        </pc:sldMkLst>
      </pc:sldChg>
    </pc:docChg>
  </pc:docChgLst>
  <pc:docChgLst>
    <pc:chgData name="Nicolas Benech" userId="0051dd42c30e75a5" providerId="LiveId" clId="{63A90EF2-0AED-4A19-A62E-9008966F2680}"/>
    <pc:docChg chg="delSld modSld sldOrd">
      <pc:chgData name="Nicolas Benech" userId="0051dd42c30e75a5" providerId="LiveId" clId="{63A90EF2-0AED-4A19-A62E-9008966F2680}" dt="2024-04-10T17:44:39.409" v="3" actId="2696"/>
      <pc:docMkLst>
        <pc:docMk/>
      </pc:docMkLst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3088199588" sldId="257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3691757806" sldId="258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1404022584" sldId="265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294160365" sldId="266"/>
        </pc:sldMkLst>
      </pc:sldChg>
      <pc:sldChg chg="del ord">
        <pc:chgData name="Nicolas Benech" userId="0051dd42c30e75a5" providerId="LiveId" clId="{63A90EF2-0AED-4A19-A62E-9008966F2680}" dt="2024-04-10T17:44:39.409" v="3" actId="2696"/>
        <pc:sldMkLst>
          <pc:docMk/>
          <pc:sldMk cId="3394552001" sldId="271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999957730" sldId="272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3271087454" sldId="274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2082432899" sldId="275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529711579" sldId="276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3690293285" sldId="277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2406274930" sldId="278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3879315090" sldId="279"/>
        </pc:sldMkLst>
      </pc:sldChg>
      <pc:sldChg chg="del">
        <pc:chgData name="Nicolas Benech" userId="0051dd42c30e75a5" providerId="LiveId" clId="{63A90EF2-0AED-4A19-A62E-9008966F2680}" dt="2024-04-10T17:44:39.409" v="3" actId="2696"/>
        <pc:sldMkLst>
          <pc:docMk/>
          <pc:sldMk cId="2569269757" sldId="280"/>
        </pc:sldMkLst>
      </pc:sldChg>
    </pc:docChg>
  </pc:docChgLst>
  <pc:docChgLst>
    <pc:chgData name="Nicolas Benech" userId="0051dd42c30e75a5" providerId="LiveId" clId="{9A3102B8-0329-442C-9D45-7C4D83B15345}"/>
    <pc:docChg chg="modSld">
      <pc:chgData name="Nicolas Benech" userId="0051dd42c30e75a5" providerId="LiveId" clId="{9A3102B8-0329-442C-9D45-7C4D83B15345}" dt="2024-03-22T14:36:47.703" v="3" actId="20577"/>
      <pc:docMkLst>
        <pc:docMk/>
      </pc:docMkLst>
      <pc:sldChg chg="modSp">
        <pc:chgData name="Nicolas Benech" userId="0051dd42c30e75a5" providerId="LiveId" clId="{9A3102B8-0329-442C-9D45-7C4D83B15345}" dt="2024-03-22T14:36:47.703" v="3" actId="20577"/>
        <pc:sldMkLst>
          <pc:docMk/>
          <pc:sldMk cId="3394552001" sldId="271"/>
        </pc:sldMkLst>
      </pc:sldChg>
    </pc:docChg>
  </pc:docChgLst>
  <pc:docChgLst>
    <pc:chgData name="Nicolas Benech" userId="0051dd42c30e75a5" providerId="LiveId" clId="{2DC26242-B290-49C3-9EEB-BBAA9075A739}"/>
    <pc:docChg chg="delSld modSld sldOrd">
      <pc:chgData name="Nicolas Benech" userId="0051dd42c30e75a5" providerId="LiveId" clId="{2DC26242-B290-49C3-9EEB-BBAA9075A739}" dt="2025-04-17T14:38:17.302" v="10" actId="2696"/>
      <pc:docMkLst>
        <pc:docMk/>
      </pc:docMkLst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235389593" sldId="259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3744535625" sldId="260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867716082" sldId="267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445259170" sldId="268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963868393" sldId="269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627786669" sldId="270"/>
        </pc:sldMkLst>
      </pc:sldChg>
      <pc:sldChg chg="ord">
        <pc:chgData name="Nicolas Benech" userId="0051dd42c30e75a5" providerId="LiveId" clId="{2DC26242-B290-49C3-9EEB-BBAA9075A739}" dt="2025-04-17T14:36:08.764" v="3"/>
        <pc:sldMkLst>
          <pc:docMk/>
          <pc:sldMk cId="2438313203" sldId="271"/>
        </pc:sldMkLst>
      </pc:sldChg>
      <pc:sldChg chg="ord">
        <pc:chgData name="Nicolas Benech" userId="0051dd42c30e75a5" providerId="LiveId" clId="{2DC26242-B290-49C3-9EEB-BBAA9075A739}" dt="2025-04-17T14:36:21.825" v="5"/>
        <pc:sldMkLst>
          <pc:docMk/>
          <pc:sldMk cId="385405243" sldId="276"/>
        </pc:sldMkLst>
      </pc:sldChg>
      <pc:sldChg chg="ord">
        <pc:chgData name="Nicolas Benech" userId="0051dd42c30e75a5" providerId="LiveId" clId="{2DC26242-B290-49C3-9EEB-BBAA9075A739}" dt="2025-04-17T14:36:33.076" v="7"/>
        <pc:sldMkLst>
          <pc:docMk/>
          <pc:sldMk cId="3248770491" sldId="277"/>
        </pc:sldMkLst>
      </pc:sldChg>
      <pc:sldChg chg="ord">
        <pc:chgData name="Nicolas Benech" userId="0051dd42c30e75a5" providerId="LiveId" clId="{2DC26242-B290-49C3-9EEB-BBAA9075A739}" dt="2025-04-17T14:37:08.895" v="9"/>
        <pc:sldMkLst>
          <pc:docMk/>
          <pc:sldMk cId="169974030" sldId="278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4094100110" sldId="279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3346818053" sldId="280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146863548" sldId="281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3215422128" sldId="282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927045955" sldId="283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742076757" sldId="284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502216085" sldId="285"/>
        </pc:sldMkLst>
      </pc:sldChg>
      <pc:sldChg chg="ord">
        <pc:chgData name="Nicolas Benech" userId="0051dd42c30e75a5" providerId="LiveId" clId="{2DC26242-B290-49C3-9EEB-BBAA9075A739}" dt="2025-04-17T14:35:47.835" v="1"/>
        <pc:sldMkLst>
          <pc:docMk/>
          <pc:sldMk cId="2970246183" sldId="288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1404774900" sldId="290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3209164233" sldId="291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298354013" sldId="292"/>
        </pc:sldMkLst>
      </pc:sldChg>
      <pc:sldChg chg="del">
        <pc:chgData name="Nicolas Benech" userId="0051dd42c30e75a5" providerId="LiveId" clId="{2DC26242-B290-49C3-9EEB-BBAA9075A739}" dt="2025-04-17T14:38:17.302" v="10" actId="2696"/>
        <pc:sldMkLst>
          <pc:docMk/>
          <pc:sldMk cId="93786436" sldId="293"/>
        </pc:sldMkLst>
      </pc:sldChg>
    </pc:docChg>
  </pc:docChgLst>
  <pc:docChgLst>
    <pc:chgData name="Nicolas Benech" userId="0051dd42c30e75a5" providerId="LiveId" clId="{9232B99F-EC69-4408-A6CB-7244655681A1}"/>
    <pc:docChg chg="undo custSel addSld delSld modSld sldOrd">
      <pc:chgData name="Nicolas Benech" userId="0051dd42c30e75a5" providerId="LiveId" clId="{9232B99F-EC69-4408-A6CB-7244655681A1}" dt="2021-04-14T10:26:21.410" v="1484" actId="2696"/>
      <pc:docMkLst>
        <pc:docMk/>
      </pc:docMkLst>
      <pc:sldChg chg="modAnim">
        <pc:chgData name="Nicolas Benech" userId="0051dd42c30e75a5" providerId="LiveId" clId="{9232B99F-EC69-4408-A6CB-7244655681A1}" dt="2021-04-12T13:34:38.114" v="988"/>
        <pc:sldMkLst>
          <pc:docMk/>
          <pc:sldMk cId="3691757806" sldId="258"/>
        </pc:sldMkLst>
      </pc:sldChg>
      <pc:sldChg chg="add">
        <pc:chgData name="Nicolas Benech" userId="0051dd42c30e75a5" providerId="LiveId" clId="{9232B99F-EC69-4408-A6CB-7244655681A1}" dt="2021-04-12T13:23:43.747" v="954"/>
        <pc:sldMkLst>
          <pc:docMk/>
          <pc:sldMk cId="1404022584" sldId="265"/>
        </pc:sldMkLst>
      </pc:sldChg>
      <pc:sldChg chg="add">
        <pc:chgData name="Nicolas Benech" userId="0051dd42c30e75a5" providerId="LiveId" clId="{9232B99F-EC69-4408-A6CB-7244655681A1}" dt="2021-04-12T13:23:43.747" v="954"/>
        <pc:sldMkLst>
          <pc:docMk/>
          <pc:sldMk cId="294160365" sldId="266"/>
        </pc:sldMkLst>
      </pc:sldChg>
      <pc:sldChg chg="modSp add del mod">
        <pc:chgData name="Nicolas Benech" userId="0051dd42c30e75a5" providerId="LiveId" clId="{9232B99F-EC69-4408-A6CB-7244655681A1}" dt="2021-04-14T10:26:21.410" v="1484" actId="2696"/>
        <pc:sldMkLst>
          <pc:docMk/>
          <pc:sldMk cId="2858037339" sldId="267"/>
        </pc:sldMkLst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2505502152" sldId="268"/>
        </pc:sldMkLst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3420486504" sldId="269"/>
        </pc:sldMkLst>
      </pc:sldChg>
      <pc:sldChg chg="add del">
        <pc:chgData name="Nicolas Benech" userId="0051dd42c30e75a5" providerId="LiveId" clId="{9232B99F-EC69-4408-A6CB-7244655681A1}" dt="2021-04-14T10:26:21.410" v="1484" actId="2696"/>
        <pc:sldMkLst>
          <pc:docMk/>
          <pc:sldMk cId="1844104393" sldId="270"/>
        </pc:sldMkLst>
      </pc:sldChg>
      <pc:sldChg chg="addSp delSp modSp mod modAnim">
        <pc:chgData name="Nicolas Benech" userId="0051dd42c30e75a5" providerId="LiveId" clId="{9232B99F-EC69-4408-A6CB-7244655681A1}" dt="2021-04-12T13:28:38.349" v="959"/>
        <pc:sldMkLst>
          <pc:docMk/>
          <pc:sldMk cId="3394552001" sldId="271"/>
        </pc:sldMkLst>
      </pc:sldChg>
      <pc:sldChg chg="del">
        <pc:chgData name="Nicolas Benech" userId="0051dd42c30e75a5" providerId="LiveId" clId="{9232B99F-EC69-4408-A6CB-7244655681A1}" dt="2021-04-12T13:19:20.946" v="953" actId="47"/>
        <pc:sldMkLst>
          <pc:docMk/>
          <pc:sldMk cId="713519479" sldId="272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5220174" sldId="273"/>
        </pc:sldMkLst>
      </pc:sldChg>
      <pc:sldChg chg="addSp delSp modSp new del mod">
        <pc:chgData name="Nicolas Benech" userId="0051dd42c30e75a5" providerId="LiveId" clId="{9232B99F-EC69-4408-A6CB-7244655681A1}" dt="2021-04-12T13:15:18.887" v="892" actId="47"/>
        <pc:sldMkLst>
          <pc:docMk/>
          <pc:sldMk cId="375967702" sldId="273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206831600" sldId="274"/>
        </pc:sldMkLst>
      </pc:sldChg>
      <pc:sldChg chg="addSp delSp modSp new mod modAnim">
        <pc:chgData name="Nicolas Benech" userId="0051dd42c30e75a5" providerId="LiveId" clId="{9232B99F-EC69-4408-A6CB-7244655681A1}" dt="2021-04-12T13:31:40.219" v="976"/>
        <pc:sldMkLst>
          <pc:docMk/>
          <pc:sldMk cId="3271087454" sldId="274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214793957" sldId="275"/>
        </pc:sldMkLst>
      </pc:sldChg>
      <pc:sldChg chg="addSp delSp modSp new mod modAnim">
        <pc:chgData name="Nicolas Benech" userId="0051dd42c30e75a5" providerId="LiveId" clId="{9232B99F-EC69-4408-A6CB-7244655681A1}" dt="2021-04-12T13:32:32.027" v="981"/>
        <pc:sldMkLst>
          <pc:docMk/>
          <pc:sldMk cId="2082432899" sldId="275"/>
        </pc:sldMkLst>
      </pc:sldChg>
      <pc:sldChg chg="addSp delSp modSp new mod modAnim">
        <pc:chgData name="Nicolas Benech" userId="0051dd42c30e75a5" providerId="LiveId" clId="{9232B99F-EC69-4408-A6CB-7244655681A1}" dt="2021-04-12T13:33:19.362" v="987"/>
        <pc:sldMkLst>
          <pc:docMk/>
          <pc:sldMk cId="529711579" sldId="276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248692420" sldId="276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2590949426" sldId="277"/>
        </pc:sldMkLst>
      </pc:sldChg>
      <pc:sldChg chg="addSp delSp modSp new mod addAnim delAnim modAnim">
        <pc:chgData name="Nicolas Benech" userId="0051dd42c30e75a5" providerId="LiveId" clId="{9232B99F-EC69-4408-A6CB-7244655681A1}" dt="2021-04-13T20:56:45.028" v="1331"/>
        <pc:sldMkLst>
          <pc:docMk/>
          <pc:sldMk cId="3690293285" sldId="277"/>
        </pc:sldMkLst>
      </pc:sldChg>
      <pc:sldChg chg="addSp delSp modSp new mod ord setBg modAnim">
        <pc:chgData name="Nicolas Benech" userId="0051dd42c30e75a5" providerId="LiveId" clId="{9232B99F-EC69-4408-A6CB-7244655681A1}" dt="2021-04-13T20:52:40.229" v="1306"/>
        <pc:sldMkLst>
          <pc:docMk/>
          <pc:sldMk cId="2406274930" sldId="278"/>
        </pc:sldMkLst>
      </pc:sldChg>
      <pc:sldChg chg="del">
        <pc:chgData name="Nicolas Benech" userId="0051dd42c30e75a5" providerId="LiveId" clId="{9232B99F-EC69-4408-A6CB-7244655681A1}" dt="2021-04-12T12:11:40.852" v="0" actId="47"/>
        <pc:sldMkLst>
          <pc:docMk/>
          <pc:sldMk cId="3937538547" sldId="278"/>
        </pc:sldMkLst>
      </pc:sldChg>
      <pc:sldChg chg="addSp delSp modSp new mod modAnim">
        <pc:chgData name="Nicolas Benech" userId="0051dd42c30e75a5" providerId="LiveId" clId="{9232B99F-EC69-4408-A6CB-7244655681A1}" dt="2021-04-13T21:01:41.589" v="1482"/>
        <pc:sldMkLst>
          <pc:docMk/>
          <pc:sldMk cId="3879315090" sldId="279"/>
        </pc:sldMkLst>
      </pc:sldChg>
    </pc:docChg>
  </pc:docChgLst>
  <pc:docChgLst>
    <pc:chgData name="Nicolas Benech" userId="0051dd42c30e75a5" providerId="LiveId" clId="{37D0AA83-6E99-4B2A-A81C-84C1F761AA01}"/>
    <pc:docChg chg="addSld modSld">
      <pc:chgData name="Nicolas Benech" userId="0051dd42c30e75a5" providerId="LiveId" clId="{37D0AA83-6E99-4B2A-A81C-84C1F761AA01}" dt="2025-04-09T13:21:53.757" v="0"/>
      <pc:docMkLst>
        <pc:docMk/>
      </pc:docMkLst>
      <pc:sldChg chg="add">
        <pc:chgData name="Nicolas Benech" userId="0051dd42c30e75a5" providerId="LiveId" clId="{37D0AA83-6E99-4B2A-A81C-84C1F761AA01}" dt="2025-04-09T13:21:53.757" v="0"/>
        <pc:sldMkLst>
          <pc:docMk/>
          <pc:sldMk cId="2438313203" sldId="271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385405243" sldId="276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3248770491" sldId="277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169974030" sldId="278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4094100110" sldId="279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3346818053" sldId="280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2502939448" sldId="286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950228157" sldId="287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2970246183" sldId="288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1269881420" sldId="289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1404774900" sldId="290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3209164233" sldId="291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298354013" sldId="292"/>
        </pc:sldMkLst>
      </pc:sldChg>
      <pc:sldChg chg="add">
        <pc:chgData name="Nicolas Benech" userId="0051dd42c30e75a5" providerId="LiveId" clId="{37D0AA83-6E99-4B2A-A81C-84C1F761AA01}" dt="2025-04-09T13:21:53.757" v="0"/>
        <pc:sldMkLst>
          <pc:docMk/>
          <pc:sldMk cId="93786436" sldId="293"/>
        </pc:sldMkLst>
      </pc:sldChg>
    </pc:docChg>
  </pc:docChgLst>
  <pc:docChgLst>
    <pc:chgData name="Nicolas Benech" userId="0051dd42c30e75a5" providerId="LiveId" clId="{ABA8FD3F-47F9-4891-A544-ADBA0A948D2D}"/>
    <pc:docChg chg="modSld">
      <pc:chgData name="Nicolas Benech" userId="0051dd42c30e75a5" providerId="LiveId" clId="{ABA8FD3F-47F9-4891-A544-ADBA0A948D2D}" dt="2023-04-05T12:58:53.639" v="6" actId="20577"/>
      <pc:docMkLst>
        <pc:docMk/>
      </pc:docMkLst>
      <pc:sldChg chg="modSp">
        <pc:chgData name="Nicolas Benech" userId="0051dd42c30e75a5" providerId="LiveId" clId="{ABA8FD3F-47F9-4891-A544-ADBA0A948D2D}" dt="2023-04-05T12:58:53.639" v="6" actId="20577"/>
        <pc:sldMkLst>
          <pc:docMk/>
          <pc:sldMk cId="2082432899" sldId="275"/>
        </pc:sldMkLst>
      </pc:sldChg>
    </pc:docChg>
  </pc:docChgLst>
  <pc:docChgLst>
    <pc:chgData name="Nicolas Benech" userId="0051dd42c30e75a5" providerId="LiveId" clId="{F9A7B115-4D5C-4CFD-822E-2BB68803275A}"/>
    <pc:docChg chg="addSld modSld">
      <pc:chgData name="Nicolas Benech" userId="0051dd42c30e75a5" providerId="LiveId" clId="{F9A7B115-4D5C-4CFD-822E-2BB68803275A}" dt="2024-04-08T20:50:21.566" v="0"/>
      <pc:docMkLst>
        <pc:docMk/>
      </pc:docMkLst>
      <pc:sldChg chg="add">
        <pc:chgData name="Nicolas Benech" userId="0051dd42c30e75a5" providerId="LiveId" clId="{F9A7B115-4D5C-4CFD-822E-2BB68803275A}" dt="2024-04-08T20:50:21.566" v="0"/>
        <pc:sldMkLst>
          <pc:docMk/>
          <pc:sldMk cId="1235389593" sldId="259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3744535625" sldId="260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1867716082" sldId="267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445259170" sldId="268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1963868393" sldId="269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1627786669" sldId="270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1146863548" sldId="281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3215422128" sldId="282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1927045955" sldId="283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742076757" sldId="284"/>
        </pc:sldMkLst>
      </pc:sldChg>
      <pc:sldChg chg="add">
        <pc:chgData name="Nicolas Benech" userId="0051dd42c30e75a5" providerId="LiveId" clId="{F9A7B115-4D5C-4CFD-822E-2BB68803275A}" dt="2024-04-08T20:50:21.566" v="0"/>
        <pc:sldMkLst>
          <pc:docMk/>
          <pc:sldMk cId="50221608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7040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78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797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1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247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525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361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2709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3049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33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9661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0E4D-A8A2-4C8A-A2DA-E6E71AF883F1}" type="datetimeFigureOut">
              <a:rPr lang="es-UY" smtClean="0"/>
              <a:t>17/4/2025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12B9E-35FF-4899-A2E9-17B36BF326CE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4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68.png"/><Relationship Id="rId3" Type="http://schemas.openxmlformats.org/officeDocument/2006/relationships/image" Target="../media/image2510.png"/><Relationship Id="rId7" Type="http://schemas.openxmlformats.org/officeDocument/2006/relationships/image" Target="../media/image62.png"/><Relationship Id="rId12" Type="http://schemas.openxmlformats.org/officeDocument/2006/relationships/image" Target="../media/image511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411.png"/><Relationship Id="rId5" Type="http://schemas.openxmlformats.org/officeDocument/2006/relationships/image" Target="../media/image2700.png"/><Relationship Id="rId10" Type="http://schemas.openxmlformats.org/officeDocument/2006/relationships/image" Target="../media/image412.png"/><Relationship Id="rId4" Type="http://schemas.openxmlformats.org/officeDocument/2006/relationships/image" Target="../media/image600.png"/><Relationship Id="rId9" Type="http://schemas.openxmlformats.org/officeDocument/2006/relationships/image" Target="../media/image39.png"/><Relationship Id="rId1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00.png"/><Relationship Id="rId4" Type="http://schemas.openxmlformats.org/officeDocument/2006/relationships/image" Target="../media/image3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1.png"/><Relationship Id="rId7" Type="http://schemas.openxmlformats.org/officeDocument/2006/relationships/image" Target="../media/image8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63.png"/><Relationship Id="rId4" Type="http://schemas.openxmlformats.org/officeDocument/2006/relationships/image" Target="../media/image72.png"/><Relationship Id="rId9" Type="http://schemas.openxmlformats.org/officeDocument/2006/relationships/image" Target="../media/image10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7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3" Type="http://schemas.openxmlformats.org/officeDocument/2006/relationships/image" Target="../media/image77.png"/><Relationship Id="rId7" Type="http://schemas.openxmlformats.org/officeDocument/2006/relationships/image" Target="../media/image85.png"/><Relationship Id="rId12" Type="http://schemas.openxmlformats.org/officeDocument/2006/relationships/image" Target="../media/image1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png"/><Relationship Id="rId11" Type="http://schemas.openxmlformats.org/officeDocument/2006/relationships/image" Target="../media/image176.png"/><Relationship Id="rId5" Type="http://schemas.openxmlformats.org/officeDocument/2006/relationships/image" Target="../media/image79.png"/><Relationship Id="rId10" Type="http://schemas.openxmlformats.org/officeDocument/2006/relationships/image" Target="../media/image171.png"/><Relationship Id="rId4" Type="http://schemas.openxmlformats.org/officeDocument/2006/relationships/image" Target="../media/image78.png"/><Relationship Id="rId9" Type="http://schemas.openxmlformats.org/officeDocument/2006/relationships/image" Target="../media/image14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5771" y="377371"/>
            <a:ext cx="169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De (2) tenemos: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336800" y="155483"/>
                <a:ext cx="4588372" cy="813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d>
                            </m:sup>
                          </m:sSub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155483"/>
                <a:ext cx="4588372" cy="813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7547428" y="278690"/>
                <a:ext cx="1973232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; 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428" y="278690"/>
                <a:ext cx="1973232" cy="5666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502613" y="1494972"/>
                <a:ext cx="4126579" cy="819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</m:d>
                                </m:sup>
                              </m:sSub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3" y="1494972"/>
                <a:ext cx="4126579" cy="819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7931924" y="968591"/>
                <a:ext cx="1540871" cy="7264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24" y="968591"/>
                <a:ext cx="1540871" cy="7264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502613" y="2431144"/>
                <a:ext cx="2813078" cy="15689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sup>
                                  </m:sSubSup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13" y="2431144"/>
                <a:ext cx="2813078" cy="1568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6181797" y="2885596"/>
                <a:ext cx="2352247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Definimos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97" y="2885596"/>
                <a:ext cx="2352247" cy="428707"/>
              </a:xfrm>
              <a:prstGeom prst="rect">
                <a:avLst/>
              </a:prstGeom>
              <a:blipFill rotWithShape="0">
                <a:blip r:embed="rId7"/>
                <a:stretch>
                  <a:fillRect l="-2073" b="-211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63356" y="3928349"/>
                <a:ext cx="2582630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6" y="3928349"/>
                <a:ext cx="2582630" cy="6790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3F815C5C-DEF2-4223-8E53-560294B03FA0}"/>
              </a:ext>
            </a:extLst>
          </p:cNvPr>
          <p:cNvGrpSpPr/>
          <p:nvPr/>
        </p:nvGrpSpPr>
        <p:grpSpPr>
          <a:xfrm>
            <a:off x="463356" y="4644491"/>
            <a:ext cx="5315540" cy="756233"/>
            <a:chOff x="463356" y="4644491"/>
            <a:chExt cx="5315540" cy="756233"/>
          </a:xfrm>
        </p:grpSpPr>
        <p:sp>
          <p:nvSpPr>
            <p:cNvPr id="2" name="CuadroTexto 1"/>
            <p:cNvSpPr txBox="1"/>
            <p:nvPr/>
          </p:nvSpPr>
          <p:spPr>
            <a:xfrm>
              <a:off x="463356" y="4837942"/>
              <a:ext cx="1692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De (1) tenemos: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uadroTexto 2"/>
                <p:cNvSpPr txBox="1"/>
                <p:nvPr/>
              </p:nvSpPr>
              <p:spPr>
                <a:xfrm>
                  <a:off x="2336800" y="4644491"/>
                  <a:ext cx="3442096" cy="756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𝑖𝑘𝐴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𝑖𝑘𝐿</m:t>
                                </m:r>
                              </m:sup>
                            </m:s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" name="Cuadro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800" y="4644491"/>
                  <a:ext cx="3442096" cy="7562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921673" y="4644491"/>
                <a:ext cx="3746475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673" y="4644491"/>
                <a:ext cx="3746475" cy="8865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9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71581" y="313945"/>
                <a:ext cx="5040611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313945"/>
                <a:ext cx="5040611" cy="7300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5573486" y="316958"/>
                <a:ext cx="3931461" cy="72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486" y="316958"/>
                <a:ext cx="3931461" cy="727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71581" y="2269130"/>
                <a:ext cx="4293932" cy="733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p>
                                        <m:sSup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𝑖𝑘𝐿</m:t>
                                          </m:r>
                                        </m:sup>
                                      </m:s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𝑖𝑘𝐿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2269130"/>
                <a:ext cx="4293932" cy="733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1538514" y="1756229"/>
            <a:ext cx="1397370" cy="512901"/>
            <a:chOff x="1538514" y="1756229"/>
            <a:chExt cx="1397370" cy="5129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1538514" y="1756229"/>
                  <a:ext cx="13973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514" y="1756229"/>
                  <a:ext cx="139737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Cerrar corchete 8"/>
            <p:cNvSpPr/>
            <p:nvPr/>
          </p:nvSpPr>
          <p:spPr>
            <a:xfrm rot="16200000">
              <a:off x="2077911" y="1591849"/>
              <a:ext cx="137885" cy="1216678"/>
            </a:xfrm>
            <a:prstGeom prst="rightBracket">
              <a:avLst>
                <a:gd name="adj" fmla="val 1409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3185342" y="1756229"/>
            <a:ext cx="1251327" cy="532313"/>
            <a:chOff x="3185342" y="1756229"/>
            <a:chExt cx="1251327" cy="5323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3263014" y="1756229"/>
                  <a:ext cx="1173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3014" y="1756229"/>
                  <a:ext cx="117365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errar corchete 9"/>
            <p:cNvSpPr/>
            <p:nvPr/>
          </p:nvSpPr>
          <p:spPr>
            <a:xfrm rot="16200000">
              <a:off x="3724738" y="1611261"/>
              <a:ext cx="137885" cy="1216678"/>
            </a:xfrm>
            <a:prstGeom prst="rightBracket">
              <a:avLst>
                <a:gd name="adj" fmla="val 1409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28681" y="2269129"/>
                <a:ext cx="3561744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681" y="2269129"/>
                <a:ext cx="3561744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71581" y="3395183"/>
                <a:ext cx="3746475" cy="886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𝑖𝑘𝐿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81" y="3395183"/>
                <a:ext cx="3746475" cy="8865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308437" y="3395183"/>
                <a:ext cx="3981988" cy="77162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437" y="3395183"/>
                <a:ext cx="3981988" cy="7716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795842" y="5123543"/>
                <a:ext cx="2702022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𝑖𝑘𝐿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42" y="5123543"/>
                <a:ext cx="2702022" cy="714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3358335" y="5123543"/>
                <a:ext cx="3994683" cy="771621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335" y="5123543"/>
                <a:ext cx="3994683" cy="7716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2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06399" y="275772"/>
                <a:ext cx="4374659" cy="428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¿Cuánto vale la impedancia de entrada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275772"/>
                <a:ext cx="4374659" cy="428707"/>
              </a:xfrm>
              <a:prstGeom prst="rect">
                <a:avLst/>
              </a:prstGeom>
              <a:blipFill rotWithShape="0">
                <a:blip r:embed="rId2"/>
                <a:stretch>
                  <a:fillRect l="-1255" b="-2112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6399" y="928914"/>
                <a:ext cx="2051716" cy="705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type m:val="lin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928914"/>
                <a:ext cx="2051716" cy="70519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988178" y="928914"/>
                <a:ext cx="6392968" cy="62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178" y="928914"/>
                <a:ext cx="6392968" cy="6298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406399" y="1783201"/>
                <a:ext cx="3752437" cy="77162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1783201"/>
                <a:ext cx="3752437" cy="771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406399" y="2637488"/>
                <a:ext cx="3876959" cy="77162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𝑖𝑘𝐿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99" y="2637488"/>
                <a:ext cx="3876959" cy="7716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412343" y="2169011"/>
                <a:ext cx="5829929" cy="753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343" y="2169011"/>
                <a:ext cx="5829929" cy="7532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730172" y="3806763"/>
                <a:ext cx="3781869" cy="70872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72" y="3806763"/>
                <a:ext cx="3781869" cy="708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2593728" y="4487831"/>
                <a:ext cx="6614568" cy="432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Impedancia de entrada para una terminación arbitraria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s-UY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728" y="4487831"/>
                <a:ext cx="6614568" cy="432747"/>
              </a:xfrm>
              <a:prstGeom prst="rect">
                <a:avLst/>
              </a:prstGeom>
              <a:blipFill rotWithShape="0">
                <a:blip r:embed="rId9"/>
                <a:stretch>
                  <a:fillRect l="-737" t="-122535" r="-6814" b="-2028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/>
          <p:cNvSpPr txBox="1"/>
          <p:nvPr/>
        </p:nvSpPr>
        <p:spPr>
          <a:xfrm>
            <a:off x="3206278" y="5227037"/>
            <a:ext cx="529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¿Para qué frecuencias habrá resonancia en el sistema?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490536" y="5828611"/>
                <a:ext cx="6847067" cy="5048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Las frecuencias de resonancia son aquellas para las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𝐼𝑚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36" y="5828611"/>
                <a:ext cx="6847067" cy="504818"/>
              </a:xfrm>
              <a:prstGeom prst="rect">
                <a:avLst/>
              </a:prstGeom>
              <a:blipFill rotWithShape="0">
                <a:blip r:embed="rId10"/>
                <a:stretch>
                  <a:fillRect l="-801" b="-602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3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66802" y="146109"/>
            <a:ext cx="735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La resonancia ocurre cuando la parte imaginaria de la impedancia de entrada es nula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920344" y="914400"/>
            <a:ext cx="1233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EJEMPLOS: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44814" y="1785256"/>
            <a:ext cx="5160368" cy="2112212"/>
            <a:chOff x="403420" y="1640114"/>
            <a:chExt cx="5160368" cy="2112212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91793056-EBA5-4054-8581-94017B08AB97}"/>
                </a:ext>
              </a:extLst>
            </p:cNvPr>
            <p:cNvCxnSpPr/>
            <p:nvPr/>
          </p:nvCxnSpPr>
          <p:spPr>
            <a:xfrm>
              <a:off x="403420" y="3360421"/>
              <a:ext cx="45605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/>
                <p:nvPr/>
              </p:nvSpPr>
              <p:spPr>
                <a:xfrm>
                  <a:off x="4872320" y="3439406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6883940-10F0-47F7-A9E7-9429EC0E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2320" y="3439406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upo 8"/>
            <p:cNvGrpSpPr/>
            <p:nvPr/>
          </p:nvGrpSpPr>
          <p:grpSpPr>
            <a:xfrm>
              <a:off x="582961" y="3236262"/>
              <a:ext cx="612925" cy="516064"/>
              <a:chOff x="611895" y="2292834"/>
              <a:chExt cx="612925" cy="516064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4950" r="-89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Forma libre 22">
              <a:extLst>
                <a:ext uri="{FF2B5EF4-FFF2-40B4-BE49-F238E27FC236}">
                  <a16:creationId xmlns:a16="http://schemas.microsoft.com/office/drawing/2014/main" id="{419876EE-DDDD-4C10-8826-2EB95FEEA44E}"/>
                </a:ext>
              </a:extLst>
            </p:cNvPr>
            <p:cNvSpPr/>
            <p:nvPr/>
          </p:nvSpPr>
          <p:spPr>
            <a:xfrm>
              <a:off x="909040" y="2054818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B1CD68C4-7A69-461F-B7D9-1ADA8642999B}"/>
                </a:ext>
              </a:extLst>
            </p:cNvPr>
            <p:cNvCxnSpPr/>
            <p:nvPr/>
          </p:nvCxnSpPr>
          <p:spPr>
            <a:xfrm flipV="1">
              <a:off x="909040" y="2255398"/>
              <a:ext cx="0" cy="438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/>
                <p:nvPr/>
              </p:nvSpPr>
              <p:spPr>
                <a:xfrm>
                  <a:off x="889423" y="2509326"/>
                  <a:ext cx="2000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5A37BCF-C88C-4F28-A89B-B5F1DE04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423" y="2509326"/>
                  <a:ext cx="200080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upo 12"/>
            <p:cNvGrpSpPr/>
            <p:nvPr/>
          </p:nvGrpSpPr>
          <p:grpSpPr>
            <a:xfrm>
              <a:off x="3514219" y="3230230"/>
              <a:ext cx="612860" cy="516064"/>
              <a:chOff x="611895" y="2292834"/>
              <a:chExt cx="612860" cy="516064"/>
            </a:xfrm>
          </p:grpSpPr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4950" r="-79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4189246" y="1888955"/>
                  <a:ext cx="1374542" cy="42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246" y="1888955"/>
                  <a:ext cx="1374542" cy="4287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ángulo 19"/>
            <p:cNvSpPr/>
            <p:nvPr/>
          </p:nvSpPr>
          <p:spPr>
            <a:xfrm>
              <a:off x="3511610" y="2001471"/>
              <a:ext cx="612860" cy="5078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3585031" y="1640114"/>
                  <a:ext cx="440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5031" y="1640114"/>
                  <a:ext cx="440377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CuadroTexto 22"/>
          <p:cNvSpPr txBox="1"/>
          <p:nvPr/>
        </p:nvSpPr>
        <p:spPr>
          <a:xfrm>
            <a:off x="850434" y="1509486"/>
            <a:ext cx="3416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Terminación con masa acoplada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415315" y="1417589"/>
                <a:ext cx="2160784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1417589"/>
                <a:ext cx="2160784" cy="6577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669021" y="2154588"/>
                <a:ext cx="3896003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b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𝑘𝐿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21" y="2154588"/>
                <a:ext cx="3896003" cy="7087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8820903" y="1509486"/>
                <a:ext cx="981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03" y="1509486"/>
                <a:ext cx="981294" cy="369332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830817" y="4383314"/>
                <a:ext cx="5641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UY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𝑘𝐿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s-UY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𝑘𝐿</m:t>
                                </m:r>
                              </m:e>
                            </m:d>
                          </m:e>
                        </m:fun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17" y="4383314"/>
                <a:ext cx="5641031" cy="369332"/>
              </a:xfrm>
              <a:prstGeom prst="rect">
                <a:avLst/>
              </a:prstGeom>
              <a:blipFill>
                <a:blip r:embed="rId11"/>
                <a:stretch>
                  <a:fillRect l="-864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/>
              <p:cNvSpPr txBox="1"/>
              <p:nvPr/>
            </p:nvSpPr>
            <p:spPr>
              <a:xfrm>
                <a:off x="6637041" y="4239108"/>
                <a:ext cx="4160947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𝑘𝐿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Cuadro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041" y="4239108"/>
                <a:ext cx="4160947" cy="6577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0849464" y="4383314"/>
                <a:ext cx="1080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464" y="4383314"/>
                <a:ext cx="1080424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397056" y="3204694"/>
            <a:ext cx="368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impedancia es puramente reactiva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37065" y="59547"/>
                <a:ext cx="3445238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5" y="59547"/>
                <a:ext cx="3445238" cy="7087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7" grpId="0"/>
      <p:bldP spid="28" grpId="0"/>
      <p:bldP spid="29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969532" y="557892"/>
            <a:ext cx="6688365" cy="5067300"/>
            <a:chOff x="385990" y="717550"/>
            <a:chExt cx="6688365" cy="50673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05" y="717550"/>
              <a:ext cx="6572250" cy="5067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385990" y="4630057"/>
                  <a:ext cx="1299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≫1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990" y="4630057"/>
                  <a:ext cx="129933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4361542" y="2677885"/>
                  <a:ext cx="12993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542" y="2677885"/>
                  <a:ext cx="129933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3062212" y="3862035"/>
                  <a:ext cx="12672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2212" y="3862035"/>
                  <a:ext cx="126727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26527" y="697622"/>
                <a:ext cx="2092689" cy="657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𝑘𝐿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𝑘𝐿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7" y="697622"/>
                <a:ext cx="2092689" cy="6576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77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71463" y="391886"/>
            <a:ext cx="289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2) Terminación extremo libre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679372" y="438052"/>
                <a:ext cx="9332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2" y="438052"/>
                <a:ext cx="933204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3922" r="-5229" b="-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3477364" y="761218"/>
                <a:ext cx="2743572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761218"/>
                <a:ext cx="2743572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6263625" y="930912"/>
                <a:ext cx="3858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5" y="930912"/>
                <a:ext cx="385868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371463" y="3897086"/>
            <a:ext cx="2769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3) Terminación extremo fijo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3679372" y="3943252"/>
                <a:ext cx="1021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372" y="3943252"/>
                <a:ext cx="102137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593" r="-299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3477364" y="4266418"/>
                <a:ext cx="2742802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4266418"/>
                <a:ext cx="2742802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263625" y="4369042"/>
                <a:ext cx="4267835" cy="5034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condición de resonancia es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25" y="4369042"/>
                <a:ext cx="4267835" cy="503471"/>
              </a:xfrm>
              <a:prstGeom prst="rect">
                <a:avLst/>
              </a:prstGeom>
              <a:blipFill rotWithShape="0">
                <a:blip r:embed="rId7"/>
                <a:stretch>
                  <a:fillRect l="-1141" b="-853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477364" y="2128035"/>
                <a:ext cx="47690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s-UY" dirty="0"/>
                  <a:t> es equivalente a un extremo libre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364" y="2128035"/>
                <a:ext cx="4769062" cy="369332"/>
              </a:xfrm>
              <a:prstGeom prst="rect">
                <a:avLst/>
              </a:prstGeom>
              <a:blipFill>
                <a:blip r:embed="rId8"/>
                <a:stretch>
                  <a:fillRect t="-8197" r="-25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3450237" y="5582621"/>
                <a:ext cx="4648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s-UY" dirty="0"/>
                  <a:t> es equivalente a un extremo fijo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237" y="5582621"/>
                <a:ext cx="4648645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r="-131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7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/>
          <p:cNvSpPr txBox="1"/>
          <p:nvPr/>
        </p:nvSpPr>
        <p:spPr>
          <a:xfrm>
            <a:off x="850434" y="1509486"/>
            <a:ext cx="350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4) Terminación en un amortiguador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6415315" y="1417589"/>
                <a:ext cx="1302664" cy="657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1417589"/>
                <a:ext cx="1302664" cy="657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5669021" y="2154588"/>
                <a:ext cx="5882123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A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21" y="2154588"/>
                <a:ext cx="5882123" cy="7087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/>
              <p:cNvSpPr txBox="1"/>
              <p:nvPr/>
            </p:nvSpPr>
            <p:spPr>
              <a:xfrm>
                <a:off x="8820903" y="1509486"/>
                <a:ext cx="795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7" name="Cuadro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903" y="1509486"/>
                <a:ext cx="79566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437065" y="4186658"/>
                <a:ext cx="4947893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Hay dos condiciones de resonancia: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AR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func>
                          </m:e>
                          <m:e>
                            <m:func>
                              <m:funcPr>
                                <m:ctrlPr>
                                  <a:rPr lang="es-UY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AR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i="1">
                                        <a:latin typeface="Cambria Math" panose="02040503050406030204" pitchFamily="18" charset="0"/>
                                      </a:rPr>
                                      <m:t>𝑘𝐿</m:t>
                                    </m:r>
                                  </m:e>
                                </m:d>
                                <m:r>
                                  <a:rPr lang="es-UY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5" y="4186658"/>
                <a:ext cx="4947893" cy="710194"/>
              </a:xfrm>
              <a:prstGeom prst="rect">
                <a:avLst/>
              </a:prstGeom>
              <a:blipFill>
                <a:blip r:embed="rId5"/>
                <a:stretch>
                  <a:fillRect l="-11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24355" y="460708"/>
                <a:ext cx="3445238" cy="70872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𝑘𝐿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𝑖𝑟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𝑘𝐿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55" y="460708"/>
                <a:ext cx="3445238" cy="7087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upo 40">
            <a:extLst>
              <a:ext uri="{FF2B5EF4-FFF2-40B4-BE49-F238E27FC236}">
                <a16:creationId xmlns:a16="http://schemas.microsoft.com/office/drawing/2014/main" id="{28395C50-6FFD-466D-973F-8273459231CD}"/>
              </a:ext>
            </a:extLst>
          </p:cNvPr>
          <p:cNvGrpSpPr/>
          <p:nvPr/>
        </p:nvGrpSpPr>
        <p:grpSpPr>
          <a:xfrm>
            <a:off x="344814" y="2199960"/>
            <a:ext cx="4978272" cy="1697508"/>
            <a:chOff x="344814" y="2199960"/>
            <a:chExt cx="4978272" cy="1697508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91793056-EBA5-4054-8581-94017B08AB97}"/>
                </a:ext>
              </a:extLst>
            </p:cNvPr>
            <p:cNvCxnSpPr/>
            <p:nvPr/>
          </p:nvCxnSpPr>
          <p:spPr>
            <a:xfrm>
              <a:off x="344814" y="3505563"/>
              <a:ext cx="45605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/>
                <p:nvPr/>
              </p:nvSpPr>
              <p:spPr>
                <a:xfrm>
                  <a:off x="4813714" y="358454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6883940-10F0-47F7-A9E7-9429EC0E5B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3714" y="3584548"/>
                  <a:ext cx="1833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upo 8"/>
            <p:cNvGrpSpPr/>
            <p:nvPr/>
          </p:nvGrpSpPr>
          <p:grpSpPr>
            <a:xfrm>
              <a:off x="524355" y="3381404"/>
              <a:ext cx="612925" cy="516064"/>
              <a:chOff x="611895" y="2292834"/>
              <a:chExt cx="612925" cy="516064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CuadroTexto 18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2" name="CuadroTexto 11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925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950" r="-891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Forma libre 22">
              <a:extLst>
                <a:ext uri="{FF2B5EF4-FFF2-40B4-BE49-F238E27FC236}">
                  <a16:creationId xmlns:a16="http://schemas.microsoft.com/office/drawing/2014/main" id="{419876EE-DDDD-4C10-8826-2EB95FEEA44E}"/>
                </a:ext>
              </a:extLst>
            </p:cNvPr>
            <p:cNvSpPr/>
            <p:nvPr/>
          </p:nvSpPr>
          <p:spPr>
            <a:xfrm>
              <a:off x="850434" y="2199960"/>
              <a:ext cx="2911642" cy="401161"/>
            </a:xfrm>
            <a:custGeom>
              <a:avLst/>
              <a:gdLst>
                <a:gd name="connsiteX0" fmla="*/ 0 w 2911642"/>
                <a:gd name="connsiteY0" fmla="*/ 232500 h 401161"/>
                <a:gd name="connsiteX1" fmla="*/ 541421 w 2911642"/>
                <a:gd name="connsiteY1" fmla="*/ 3900 h 401161"/>
                <a:gd name="connsiteX2" fmla="*/ 1191126 w 2911642"/>
                <a:gd name="connsiteY2" fmla="*/ 400942 h 401161"/>
                <a:gd name="connsiteX3" fmla="*/ 1828800 w 2911642"/>
                <a:gd name="connsiteY3" fmla="*/ 64058 h 401161"/>
                <a:gd name="connsiteX4" fmla="*/ 2466474 w 2911642"/>
                <a:gd name="connsiteY4" fmla="*/ 340785 h 401161"/>
                <a:gd name="connsiteX5" fmla="*/ 2911642 w 2911642"/>
                <a:gd name="connsiteY5" fmla="*/ 100153 h 40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1642" h="401161">
                  <a:moveTo>
                    <a:pt x="0" y="232500"/>
                  </a:moveTo>
                  <a:cubicBezTo>
                    <a:pt x="171450" y="104163"/>
                    <a:pt x="342900" y="-24174"/>
                    <a:pt x="541421" y="3900"/>
                  </a:cubicBezTo>
                  <a:cubicBezTo>
                    <a:pt x="739942" y="31974"/>
                    <a:pt x="976563" y="390916"/>
                    <a:pt x="1191126" y="400942"/>
                  </a:cubicBezTo>
                  <a:cubicBezTo>
                    <a:pt x="1405689" y="410968"/>
                    <a:pt x="1616242" y="74084"/>
                    <a:pt x="1828800" y="64058"/>
                  </a:cubicBezTo>
                  <a:cubicBezTo>
                    <a:pt x="2041358" y="54032"/>
                    <a:pt x="2286000" y="334769"/>
                    <a:pt x="2466474" y="340785"/>
                  </a:cubicBezTo>
                  <a:cubicBezTo>
                    <a:pt x="2646948" y="346801"/>
                    <a:pt x="2911642" y="100153"/>
                    <a:pt x="2911642" y="10015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B1CD68C4-7A69-461F-B7D9-1ADA8642999B}"/>
                </a:ext>
              </a:extLst>
            </p:cNvPr>
            <p:cNvCxnSpPr/>
            <p:nvPr/>
          </p:nvCxnSpPr>
          <p:spPr>
            <a:xfrm flipV="1">
              <a:off x="850434" y="2400540"/>
              <a:ext cx="0" cy="4385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/>
                <p:nvPr/>
              </p:nvSpPr>
              <p:spPr>
                <a:xfrm>
                  <a:off x="830817" y="2716026"/>
                  <a:ext cx="20008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UY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F5A37BCF-C88C-4F28-A89B-B5F1DE04B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817" y="2716026"/>
                  <a:ext cx="2000804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upo 12"/>
            <p:cNvGrpSpPr/>
            <p:nvPr/>
          </p:nvGrpSpPr>
          <p:grpSpPr>
            <a:xfrm>
              <a:off x="3455613" y="3375372"/>
              <a:ext cx="612860" cy="516064"/>
              <a:chOff x="611895" y="2292834"/>
              <a:chExt cx="612860" cy="516064"/>
            </a:xfrm>
          </p:grpSpPr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295A2F0-5783-4934-B8BE-7D9EEA16D999}"/>
                  </a:ext>
                </a:extLst>
              </p:cNvPr>
              <p:cNvCxnSpPr/>
              <p:nvPr/>
            </p:nvCxnSpPr>
            <p:spPr>
              <a:xfrm flipH="1">
                <a:off x="925841" y="2292834"/>
                <a:ext cx="0" cy="252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4308C6EA-22A4-4C5C-A805-84D46025C2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8" name="CuadroTexto 17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4308C6EA-22A4-4C5C-A805-84D46025C2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895" y="2531899"/>
                    <a:ext cx="612860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4950" r="-79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CuadroTexto 14"/>
                <p:cNvSpPr txBox="1"/>
                <p:nvPr/>
              </p:nvSpPr>
              <p:spPr>
                <a:xfrm>
                  <a:off x="4078771" y="2654468"/>
                  <a:ext cx="1244315" cy="428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CuadroTexto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8771" y="2654468"/>
                  <a:ext cx="1244315" cy="42870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02E1712D-5FE2-45F7-9690-1B063FC5FEBB}"/>
                </a:ext>
              </a:extLst>
            </p:cNvPr>
            <p:cNvGrpSpPr/>
            <p:nvPr/>
          </p:nvGrpSpPr>
          <p:grpSpPr>
            <a:xfrm>
              <a:off x="3546192" y="2310399"/>
              <a:ext cx="431770" cy="782600"/>
              <a:chOff x="4684927" y="5200100"/>
              <a:chExt cx="624213" cy="1232121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6119AF2B-2224-43AC-81E3-5A7A8F8E1BD5}"/>
                  </a:ext>
                </a:extLst>
              </p:cNvPr>
              <p:cNvSpPr/>
              <p:nvPr/>
            </p:nvSpPr>
            <p:spPr>
              <a:xfrm>
                <a:off x="4684927" y="5546205"/>
                <a:ext cx="624213" cy="886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4" name="Grupo 33">
                <a:extLst>
                  <a:ext uri="{FF2B5EF4-FFF2-40B4-BE49-F238E27FC236}">
                    <a16:creationId xmlns:a16="http://schemas.microsoft.com/office/drawing/2014/main" id="{3595FE50-69E6-4058-B72C-2D5A5838EB40}"/>
                  </a:ext>
                </a:extLst>
              </p:cNvPr>
              <p:cNvGrpSpPr/>
              <p:nvPr/>
            </p:nvGrpSpPr>
            <p:grpSpPr>
              <a:xfrm>
                <a:off x="4725559" y="5200100"/>
                <a:ext cx="542950" cy="798163"/>
                <a:chOff x="4725559" y="5200100"/>
                <a:chExt cx="542950" cy="798163"/>
              </a:xfrm>
            </p:grpSpPr>
            <p:cxnSp>
              <p:nvCxnSpPr>
                <p:cNvPr id="14" name="Conector recto 13">
                  <a:extLst>
                    <a:ext uri="{FF2B5EF4-FFF2-40B4-BE49-F238E27FC236}">
                      <a16:creationId xmlns:a16="http://schemas.microsoft.com/office/drawing/2014/main" id="{C4BC750B-ED43-46D9-9F65-986975DAAF02}"/>
                    </a:ext>
                  </a:extLst>
                </p:cNvPr>
                <p:cNvCxnSpPr/>
                <p:nvPr/>
              </p:nvCxnSpPr>
              <p:spPr>
                <a:xfrm flipV="1">
                  <a:off x="4997288" y="5200100"/>
                  <a:ext cx="0" cy="79816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ector recto 31">
                  <a:extLst>
                    <a:ext uri="{FF2B5EF4-FFF2-40B4-BE49-F238E27FC236}">
                      <a16:creationId xmlns:a16="http://schemas.microsoft.com/office/drawing/2014/main" id="{6509336C-FD88-4022-A691-9FD9EDFF7B5D}"/>
                    </a:ext>
                  </a:extLst>
                </p:cNvPr>
                <p:cNvCxnSpPr/>
                <p:nvPr/>
              </p:nvCxnSpPr>
              <p:spPr>
                <a:xfrm>
                  <a:off x="4725559" y="5998263"/>
                  <a:ext cx="54295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A07D5FA9-936A-4C35-8FF6-4BF677B1D8B9}"/>
                  </a:ext>
                </a:extLst>
              </p:cNvPr>
              <p:cNvSpPr txBox="1"/>
              <p:nvPr/>
            </p:nvSpPr>
            <p:spPr>
              <a:xfrm>
                <a:off x="6415315" y="4186658"/>
                <a:ext cx="5454283" cy="428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/>
                  <a:t>Si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=1, ⇒</m:t>
                    </m:r>
                    <m:sSubSup>
                      <m:sSub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A07D5FA9-936A-4C35-8FF6-4BF677B1D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315" y="4186658"/>
                <a:ext cx="5454283" cy="428707"/>
              </a:xfrm>
              <a:prstGeom prst="rect">
                <a:avLst/>
              </a:prstGeom>
              <a:blipFill>
                <a:blip r:embed="rId12"/>
                <a:stretch>
                  <a:fillRect b="-228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C9E676BF-A6C0-43CE-9229-FEFA3F751F6F}"/>
              </a:ext>
            </a:extLst>
          </p:cNvPr>
          <p:cNvSpPr txBox="1"/>
          <p:nvPr/>
        </p:nvSpPr>
        <p:spPr>
          <a:xfrm>
            <a:off x="6407053" y="4702183"/>
            <a:ext cx="54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La cuerda se comporta como si fuera infinita, no hay onda reflejada desde el extremo derecho</a:t>
            </a:r>
            <a:endParaRPr lang="es-UY" dirty="0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A3D649B2-0526-4446-981D-7C8F1AB2BDBF}"/>
              </a:ext>
            </a:extLst>
          </p:cNvPr>
          <p:cNvGrpSpPr/>
          <p:nvPr/>
        </p:nvGrpSpPr>
        <p:grpSpPr>
          <a:xfrm>
            <a:off x="6401839" y="3609554"/>
            <a:ext cx="5467760" cy="1932505"/>
            <a:chOff x="6401839" y="3609554"/>
            <a:chExt cx="5467760" cy="1932505"/>
          </a:xfrm>
        </p:grpSpPr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702EE3B6-FC28-4F9D-91DC-C3A3737F1B2F}"/>
                </a:ext>
              </a:extLst>
            </p:cNvPr>
            <p:cNvSpPr txBox="1"/>
            <p:nvPr/>
          </p:nvSpPr>
          <p:spPr>
            <a:xfrm>
              <a:off x="6415315" y="3744114"/>
              <a:ext cx="54542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/>
                <a:t>Observación:</a:t>
              </a:r>
              <a:endParaRPr lang="es-UY" dirty="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F05022AA-B4FD-4471-B47C-388C66CC56C3}"/>
                </a:ext>
              </a:extLst>
            </p:cNvPr>
            <p:cNvSpPr/>
            <p:nvPr/>
          </p:nvSpPr>
          <p:spPr>
            <a:xfrm>
              <a:off x="6401839" y="3609554"/>
              <a:ext cx="5462546" cy="19325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9502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4458" y="188686"/>
            <a:ext cx="362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srgbClr val="00B0F0"/>
                </a:solidFill>
              </a:rPr>
              <a:t>DISCONTINUIDAD DE IMPEDANCIA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507884" y="1007337"/>
            <a:ext cx="5786423" cy="2198086"/>
            <a:chOff x="507884" y="1007337"/>
            <a:chExt cx="5786423" cy="2198086"/>
          </a:xfrm>
        </p:grpSpPr>
        <p:cxnSp>
          <p:nvCxnSpPr>
            <p:cNvPr id="6" name="Conector recto de flecha 5"/>
            <p:cNvCxnSpPr/>
            <p:nvPr/>
          </p:nvCxnSpPr>
          <p:spPr>
            <a:xfrm>
              <a:off x="725714" y="2813518"/>
              <a:ext cx="529931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5841707" y="2813518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1707" y="2813518"/>
                  <a:ext cx="183320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recto 7"/>
            <p:cNvCxnSpPr/>
            <p:nvPr/>
          </p:nvCxnSpPr>
          <p:spPr>
            <a:xfrm flipH="1">
              <a:off x="3397943" y="2689359"/>
              <a:ext cx="0" cy="252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3083997" y="2928424"/>
                  <a:ext cx="6129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3997" y="2928424"/>
                  <a:ext cx="61292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000" r="-9000" b="-6522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upo 19"/>
            <p:cNvGrpSpPr/>
            <p:nvPr/>
          </p:nvGrpSpPr>
          <p:grpSpPr>
            <a:xfrm>
              <a:off x="507884" y="1536943"/>
              <a:ext cx="5786423" cy="499615"/>
              <a:chOff x="594968" y="1536943"/>
              <a:chExt cx="5786423" cy="499615"/>
            </a:xfrm>
          </p:grpSpPr>
          <p:sp>
            <p:nvSpPr>
              <p:cNvPr id="10" name="Forma libre 9"/>
              <p:cNvSpPr/>
              <p:nvPr/>
            </p:nvSpPr>
            <p:spPr>
              <a:xfrm>
                <a:off x="3469749" y="1536943"/>
                <a:ext cx="2911642" cy="401161"/>
              </a:xfrm>
              <a:custGeom>
                <a:avLst/>
                <a:gdLst>
                  <a:gd name="connsiteX0" fmla="*/ 0 w 2911642"/>
                  <a:gd name="connsiteY0" fmla="*/ 232500 h 401161"/>
                  <a:gd name="connsiteX1" fmla="*/ 541421 w 2911642"/>
                  <a:gd name="connsiteY1" fmla="*/ 3900 h 401161"/>
                  <a:gd name="connsiteX2" fmla="*/ 1191126 w 2911642"/>
                  <a:gd name="connsiteY2" fmla="*/ 400942 h 401161"/>
                  <a:gd name="connsiteX3" fmla="*/ 1828800 w 2911642"/>
                  <a:gd name="connsiteY3" fmla="*/ 64058 h 401161"/>
                  <a:gd name="connsiteX4" fmla="*/ 2466474 w 2911642"/>
                  <a:gd name="connsiteY4" fmla="*/ 340785 h 401161"/>
                  <a:gd name="connsiteX5" fmla="*/ 2911642 w 2911642"/>
                  <a:gd name="connsiteY5" fmla="*/ 100153 h 40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642" h="401161">
                    <a:moveTo>
                      <a:pt x="0" y="232500"/>
                    </a:moveTo>
                    <a:cubicBezTo>
                      <a:pt x="171450" y="104163"/>
                      <a:pt x="342900" y="-24174"/>
                      <a:pt x="541421" y="3900"/>
                    </a:cubicBezTo>
                    <a:cubicBezTo>
                      <a:pt x="739942" y="31974"/>
                      <a:pt x="976563" y="390916"/>
                      <a:pt x="1191126" y="400942"/>
                    </a:cubicBezTo>
                    <a:cubicBezTo>
                      <a:pt x="1405689" y="410968"/>
                      <a:pt x="1616242" y="74084"/>
                      <a:pt x="1828800" y="64058"/>
                    </a:cubicBezTo>
                    <a:cubicBezTo>
                      <a:pt x="2041358" y="54032"/>
                      <a:pt x="2286000" y="334769"/>
                      <a:pt x="2466474" y="340785"/>
                    </a:cubicBezTo>
                    <a:cubicBezTo>
                      <a:pt x="2646948" y="346801"/>
                      <a:pt x="2911642" y="100153"/>
                      <a:pt x="2911642" y="10015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13" name="Forma libre 12"/>
              <p:cNvSpPr/>
              <p:nvPr/>
            </p:nvSpPr>
            <p:spPr>
              <a:xfrm>
                <a:off x="594968" y="1635397"/>
                <a:ext cx="2911642" cy="401161"/>
              </a:xfrm>
              <a:custGeom>
                <a:avLst/>
                <a:gdLst>
                  <a:gd name="connsiteX0" fmla="*/ 0 w 2911642"/>
                  <a:gd name="connsiteY0" fmla="*/ 232500 h 401161"/>
                  <a:gd name="connsiteX1" fmla="*/ 541421 w 2911642"/>
                  <a:gd name="connsiteY1" fmla="*/ 3900 h 401161"/>
                  <a:gd name="connsiteX2" fmla="*/ 1191126 w 2911642"/>
                  <a:gd name="connsiteY2" fmla="*/ 400942 h 401161"/>
                  <a:gd name="connsiteX3" fmla="*/ 1828800 w 2911642"/>
                  <a:gd name="connsiteY3" fmla="*/ 64058 h 401161"/>
                  <a:gd name="connsiteX4" fmla="*/ 2466474 w 2911642"/>
                  <a:gd name="connsiteY4" fmla="*/ 340785 h 401161"/>
                  <a:gd name="connsiteX5" fmla="*/ 2911642 w 2911642"/>
                  <a:gd name="connsiteY5" fmla="*/ 100153 h 40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642" h="401161">
                    <a:moveTo>
                      <a:pt x="0" y="232500"/>
                    </a:moveTo>
                    <a:cubicBezTo>
                      <a:pt x="171450" y="104163"/>
                      <a:pt x="342900" y="-24174"/>
                      <a:pt x="541421" y="3900"/>
                    </a:cubicBezTo>
                    <a:cubicBezTo>
                      <a:pt x="739942" y="31974"/>
                      <a:pt x="976563" y="390916"/>
                      <a:pt x="1191126" y="400942"/>
                    </a:cubicBezTo>
                    <a:cubicBezTo>
                      <a:pt x="1405689" y="410968"/>
                      <a:pt x="1616242" y="74084"/>
                      <a:pt x="1828800" y="64058"/>
                    </a:cubicBezTo>
                    <a:cubicBezTo>
                      <a:pt x="2041358" y="54032"/>
                      <a:pt x="2286000" y="334769"/>
                      <a:pt x="2466474" y="340785"/>
                    </a:cubicBezTo>
                    <a:cubicBezTo>
                      <a:pt x="2646948" y="346801"/>
                      <a:pt x="2911642" y="100153"/>
                      <a:pt x="2911642" y="1001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uadroTexto 15"/>
                <p:cNvSpPr txBox="1"/>
                <p:nvPr/>
              </p:nvSpPr>
              <p:spPr>
                <a:xfrm>
                  <a:off x="2275402" y="1044761"/>
                  <a:ext cx="4621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Cuadro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402" y="1044761"/>
                  <a:ext cx="4621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3506610" y="1007337"/>
                  <a:ext cx="4674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10" y="1007337"/>
                  <a:ext cx="46743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recto 18"/>
            <p:cNvCxnSpPr/>
            <p:nvPr/>
          </p:nvCxnSpPr>
          <p:spPr>
            <a:xfrm flipH="1" flipV="1">
              <a:off x="3375370" y="1376669"/>
              <a:ext cx="22573" cy="131269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933367" y="454659"/>
                <a:ext cx="3966534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67" y="454659"/>
                <a:ext cx="3966534" cy="8117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/>
          <p:cNvGrpSpPr/>
          <p:nvPr/>
        </p:nvGrpSpPr>
        <p:grpSpPr>
          <a:xfrm>
            <a:off x="9645922" y="491207"/>
            <a:ext cx="1467646" cy="783428"/>
            <a:chOff x="9645922" y="491207"/>
            <a:chExt cx="1467646" cy="783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uadroTexto 22"/>
                <p:cNvSpPr txBox="1"/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∞&lt;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3" name="Cuadro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491207"/>
                  <a:ext cx="146764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0≤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&lt;+∞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5922" y="905303"/>
                  <a:ext cx="146764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o 32"/>
          <p:cNvGrpSpPr/>
          <p:nvPr/>
        </p:nvGrpSpPr>
        <p:grpSpPr>
          <a:xfrm>
            <a:off x="7289333" y="2717116"/>
            <a:ext cx="3125096" cy="976614"/>
            <a:chOff x="7289333" y="2717116"/>
            <a:chExt cx="3125096" cy="976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UY" dirty="0"/>
                    <a:t>En </a:t>
                  </a:r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9333" y="3020757"/>
                  <a:ext cx="1031629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325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632659" y="2717116"/>
                  <a:ext cx="1781770" cy="9766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s-UY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s-UY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s-UY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2659" y="2717116"/>
                  <a:ext cx="1781770" cy="97661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CuadroTexto 27"/>
          <p:cNvSpPr txBox="1"/>
          <p:nvPr/>
        </p:nvSpPr>
        <p:spPr>
          <a:xfrm>
            <a:off x="7789644" y="2126569"/>
            <a:ext cx="249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Condiciones de frontera: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323944" y="638005"/>
            <a:ext cx="1616340" cy="406756"/>
            <a:chOff x="323944" y="638005"/>
            <a:chExt cx="1616340" cy="406756"/>
          </a:xfrm>
        </p:grpSpPr>
        <p:cxnSp>
          <p:nvCxnSpPr>
            <p:cNvPr id="30" name="Conector recto de flecha 29"/>
            <p:cNvCxnSpPr/>
            <p:nvPr/>
          </p:nvCxnSpPr>
          <p:spPr>
            <a:xfrm>
              <a:off x="507884" y="1044761"/>
              <a:ext cx="62423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uadroTexto 30"/>
            <p:cNvSpPr txBox="1"/>
            <p:nvPr/>
          </p:nvSpPr>
          <p:spPr>
            <a:xfrm>
              <a:off x="323944" y="638005"/>
              <a:ext cx="1616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Onda incidente</a:t>
              </a:r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507884" y="3947174"/>
            <a:ext cx="819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Físicamente la primer condición implica que las cuerdas no se separan en la interface 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507884" y="4959760"/>
            <a:ext cx="7480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La segunda condición implica que hay continuidad en la fuerza en la interface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3434038" y="4429735"/>
                <a:ext cx="3682355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38" y="4429735"/>
                <a:ext cx="3682355" cy="37824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3016654" y="5554387"/>
                <a:ext cx="4925772" cy="663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54" y="5554387"/>
                <a:ext cx="4925772" cy="66358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adroTexto 38"/>
          <p:cNvSpPr txBox="1"/>
          <p:nvPr/>
        </p:nvSpPr>
        <p:spPr>
          <a:xfrm>
            <a:off x="3840306" y="17888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1) Cambio de densidad</a:t>
            </a:r>
          </a:p>
        </p:txBody>
      </p:sp>
    </p:spTree>
    <p:extLst>
      <p:ext uri="{BB962C8B-B14F-4D97-AF65-F5344CB8AC3E}">
        <p14:creationId xmlns:p14="http://schemas.microsoft.com/office/powerpoint/2010/main" val="126988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525</Words>
  <Application>Microsoft Office PowerPoint</Application>
  <PresentationFormat>Panorámica</PresentationFormat>
  <Paragraphs>93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27</cp:revision>
  <dcterms:created xsi:type="dcterms:W3CDTF">2020-04-29T22:24:34Z</dcterms:created>
  <dcterms:modified xsi:type="dcterms:W3CDTF">2025-04-17T14:38:30Z</dcterms:modified>
</cp:coreProperties>
</file>