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79" r:id="rId4"/>
    <p:sldId id="292" r:id="rId5"/>
    <p:sldId id="293" r:id="rId6"/>
    <p:sldId id="294" r:id="rId7"/>
    <p:sldId id="295" r:id="rId8"/>
    <p:sldId id="296" r:id="rId9"/>
    <p:sldId id="267" r:id="rId10"/>
    <p:sldId id="268" r:id="rId11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E02BBCB5-90EA-4A72-AEB9-4D821020BE4A}"/>
    <pc:docChg chg="addSld delSld modSld">
      <pc:chgData name="Nicolas Benech" userId="0051dd42c30e75a5" providerId="LiveId" clId="{E02BBCB5-90EA-4A72-AEB9-4D821020BE4A}" dt="2021-04-14T10:27:36.868" v="11" actId="20577"/>
      <pc:docMkLst>
        <pc:docMk/>
      </pc:docMkLst>
      <pc:sldChg chg="modSp mod">
        <pc:chgData name="Nicolas Benech" userId="0051dd42c30e75a5" providerId="LiveId" clId="{E02BBCB5-90EA-4A72-AEB9-4D821020BE4A}" dt="2021-04-14T10:27:36.868" v="11" actId="20577"/>
        <pc:sldMkLst>
          <pc:docMk/>
          <pc:sldMk cId="1150177820" sldId="257"/>
        </pc:sldMkLst>
      </pc:sldChg>
      <pc:sldChg chg="del">
        <pc:chgData name="Nicolas Benech" userId="0051dd42c30e75a5" providerId="LiveId" clId="{E02BBCB5-90EA-4A72-AEB9-4D821020BE4A}" dt="2021-04-13T21:15:04.156" v="0" actId="47"/>
        <pc:sldMkLst>
          <pc:docMk/>
          <pc:sldMk cId="1404022584" sldId="265"/>
        </pc:sldMkLst>
      </pc:sldChg>
      <pc:sldChg chg="del">
        <pc:chgData name="Nicolas Benech" userId="0051dd42c30e75a5" providerId="LiveId" clId="{E02BBCB5-90EA-4A72-AEB9-4D821020BE4A}" dt="2021-04-13T21:15:04.156" v="0" actId="47"/>
        <pc:sldMkLst>
          <pc:docMk/>
          <pc:sldMk cId="294160365" sldId="266"/>
        </pc:sldMkLst>
      </pc:sldChg>
      <pc:sldChg chg="add del">
        <pc:chgData name="Nicolas Benech" userId="0051dd42c30e75a5" providerId="LiveId" clId="{E02BBCB5-90EA-4A72-AEB9-4D821020BE4A}" dt="2021-04-14T10:26:49.296" v="4" actId="47"/>
        <pc:sldMkLst>
          <pc:docMk/>
          <pc:sldMk cId="175007772" sldId="267"/>
        </pc:sldMkLst>
      </pc:sldChg>
      <pc:sldChg chg="del">
        <pc:chgData name="Nicolas Benech" userId="0051dd42c30e75a5" providerId="LiveId" clId="{E02BBCB5-90EA-4A72-AEB9-4D821020BE4A}" dt="2021-04-14T10:24:44.385" v="1" actId="2696"/>
        <pc:sldMkLst>
          <pc:docMk/>
          <pc:sldMk cId="2858037339" sldId="267"/>
        </pc:sldMkLst>
      </pc:sldChg>
      <pc:sldChg chg="add del">
        <pc:chgData name="Nicolas Benech" userId="0051dd42c30e75a5" providerId="LiveId" clId="{E02BBCB5-90EA-4A72-AEB9-4D821020BE4A}" dt="2021-04-14T10:26:49.296" v="4" actId="47"/>
        <pc:sldMkLst>
          <pc:docMk/>
          <pc:sldMk cId="2403398919" sldId="268"/>
        </pc:sldMkLst>
      </pc:sldChg>
      <pc:sldChg chg="del">
        <pc:chgData name="Nicolas Benech" userId="0051dd42c30e75a5" providerId="LiveId" clId="{E02BBCB5-90EA-4A72-AEB9-4D821020BE4A}" dt="2021-04-14T10:24:44.385" v="1" actId="2696"/>
        <pc:sldMkLst>
          <pc:docMk/>
          <pc:sldMk cId="2505502152" sldId="268"/>
        </pc:sldMkLst>
      </pc:sldChg>
      <pc:sldChg chg="add del">
        <pc:chgData name="Nicolas Benech" userId="0051dd42c30e75a5" providerId="LiveId" clId="{E02BBCB5-90EA-4A72-AEB9-4D821020BE4A}" dt="2021-04-14T10:26:49.296" v="4" actId="47"/>
        <pc:sldMkLst>
          <pc:docMk/>
          <pc:sldMk cId="1788321670" sldId="269"/>
        </pc:sldMkLst>
      </pc:sldChg>
      <pc:sldChg chg="del">
        <pc:chgData name="Nicolas Benech" userId="0051dd42c30e75a5" providerId="LiveId" clId="{E02BBCB5-90EA-4A72-AEB9-4D821020BE4A}" dt="2021-04-14T10:24:44.385" v="1" actId="2696"/>
        <pc:sldMkLst>
          <pc:docMk/>
          <pc:sldMk cId="3420486504" sldId="269"/>
        </pc:sldMkLst>
      </pc:sldChg>
      <pc:sldChg chg="del">
        <pc:chgData name="Nicolas Benech" userId="0051dd42c30e75a5" providerId="LiveId" clId="{E02BBCB5-90EA-4A72-AEB9-4D821020BE4A}" dt="2021-04-14T10:24:44.385" v="1" actId="2696"/>
        <pc:sldMkLst>
          <pc:docMk/>
          <pc:sldMk cId="1844104393" sldId="270"/>
        </pc:sldMkLst>
      </pc:sldChg>
      <pc:sldChg chg="add del">
        <pc:chgData name="Nicolas Benech" userId="0051dd42c30e75a5" providerId="LiveId" clId="{E02BBCB5-90EA-4A72-AEB9-4D821020BE4A}" dt="2021-04-14T10:26:49.296" v="4" actId="47"/>
        <pc:sldMkLst>
          <pc:docMk/>
          <pc:sldMk cId="4075261266" sldId="270"/>
        </pc:sldMkLst>
      </pc:sldChg>
      <pc:sldChg chg="modSp mod">
        <pc:chgData name="Nicolas Benech" userId="0051dd42c30e75a5" providerId="LiveId" clId="{E02BBCB5-90EA-4A72-AEB9-4D821020BE4A}" dt="2021-04-14T10:27:28.989" v="8" actId="20577"/>
        <pc:sldMkLst>
          <pc:docMk/>
          <pc:sldMk cId="2569269757" sldId="271"/>
        </pc:sldMkLst>
      </pc:sldChg>
      <pc:sldChg chg="add">
        <pc:chgData name="Nicolas Benech" userId="0051dd42c30e75a5" providerId="LiveId" clId="{E02BBCB5-90EA-4A72-AEB9-4D821020BE4A}" dt="2021-04-14T10:26:30.740" v="3"/>
        <pc:sldMkLst>
          <pc:docMk/>
          <pc:sldMk cId="2858037339" sldId="273"/>
        </pc:sldMkLst>
      </pc:sldChg>
      <pc:sldChg chg="add">
        <pc:chgData name="Nicolas Benech" userId="0051dd42c30e75a5" providerId="LiveId" clId="{E02BBCB5-90EA-4A72-AEB9-4D821020BE4A}" dt="2021-04-14T10:26:30.740" v="3"/>
        <pc:sldMkLst>
          <pc:docMk/>
          <pc:sldMk cId="2505502152" sldId="274"/>
        </pc:sldMkLst>
      </pc:sldChg>
      <pc:sldChg chg="add">
        <pc:chgData name="Nicolas Benech" userId="0051dd42c30e75a5" providerId="LiveId" clId="{E02BBCB5-90EA-4A72-AEB9-4D821020BE4A}" dt="2021-04-14T10:26:30.740" v="3"/>
        <pc:sldMkLst>
          <pc:docMk/>
          <pc:sldMk cId="3420486504" sldId="275"/>
        </pc:sldMkLst>
      </pc:sldChg>
      <pc:sldChg chg="add">
        <pc:chgData name="Nicolas Benech" userId="0051dd42c30e75a5" providerId="LiveId" clId="{E02BBCB5-90EA-4A72-AEB9-4D821020BE4A}" dt="2021-04-14T10:26:30.740" v="3"/>
        <pc:sldMkLst>
          <pc:docMk/>
          <pc:sldMk cId="1844104393" sldId="276"/>
        </pc:sldMkLst>
      </pc:sldChg>
    </pc:docChg>
  </pc:docChgLst>
  <pc:docChgLst>
    <pc:chgData name="Nicolas Benech" userId="0051dd42c30e75a5" providerId="LiveId" clId="{732402B7-BFEA-473B-BBB9-3FEF701B1347}"/>
    <pc:docChg chg="delSld">
      <pc:chgData name="Nicolas Benech" userId="0051dd42c30e75a5" providerId="LiveId" clId="{732402B7-BFEA-473B-BBB9-3FEF701B1347}" dt="2025-04-23T12:14:19.558" v="0" actId="2696"/>
      <pc:docMkLst>
        <pc:docMk/>
      </pc:docMkLst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1235389593" sldId="259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3744535625" sldId="260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1404022584" sldId="265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294160365" sldId="266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1963868393" sldId="269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1627786669" sldId="270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3394552001" sldId="271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999957730" sldId="272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3271087454" sldId="280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2082432899" sldId="281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529711579" sldId="282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3088199588" sldId="283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742076757" sldId="284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502216085" sldId="285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2569269757" sldId="287"/>
        </pc:sldMkLst>
      </pc:sldChg>
      <pc:sldChg chg="del">
        <pc:chgData name="Nicolas Benech" userId="0051dd42c30e75a5" providerId="LiveId" clId="{732402B7-BFEA-473B-BBB9-3FEF701B1347}" dt="2025-04-23T12:14:19.558" v="0" actId="2696"/>
        <pc:sldMkLst>
          <pc:docMk/>
          <pc:sldMk cId="1927045955" sldId="297"/>
        </pc:sldMkLst>
      </pc:sldChg>
    </pc:docChg>
  </pc:docChgLst>
  <pc:docChgLst>
    <pc:chgData name="Nicolas Benech" userId="0051dd42c30e75a5" providerId="LiveId" clId="{B1DEA37E-9F20-40EF-BAD9-4BA4BACB4E7E}"/>
    <pc:docChg chg="addSld delSld modSld">
      <pc:chgData name="Nicolas Benech" userId="0051dd42c30e75a5" providerId="LiveId" clId="{B1DEA37E-9F20-40EF-BAD9-4BA4BACB4E7E}" dt="2024-04-15T18:36:57.606" v="3" actId="2696"/>
      <pc:docMkLst>
        <pc:docMk/>
      </pc:docMkLst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1150177820" sldId="257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9182984" sldId="258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3658843153" sldId="259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982625096" sldId="260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1404022584" sldId="265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294160365" sldId="266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645821977" sldId="267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3390410333" sldId="268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1993498817" sldId="269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3394552001" sldId="271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999957730" sldId="272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2858037339" sldId="273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2505502152" sldId="274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3420486504" sldId="275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1844104393" sldId="276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2144769452" sldId="277"/>
        </pc:sldMkLst>
      </pc:sldChg>
      <pc:sldChg chg="add del">
        <pc:chgData name="Nicolas Benech" userId="0051dd42c30e75a5" providerId="LiveId" clId="{B1DEA37E-9F20-40EF-BAD9-4BA4BACB4E7E}" dt="2024-04-10T17:45:35.296" v="2" actId="47"/>
        <pc:sldMkLst>
          <pc:docMk/>
          <pc:sldMk cId="2406274930" sldId="278"/>
        </pc:sldMkLst>
      </pc:sldChg>
      <pc:sldChg chg="del">
        <pc:chgData name="Nicolas Benech" userId="0051dd42c30e75a5" providerId="LiveId" clId="{B1DEA37E-9F20-40EF-BAD9-4BA4BACB4E7E}" dt="2024-04-15T18:36:57.606" v="3" actId="2696"/>
        <pc:sldMkLst>
          <pc:docMk/>
          <pc:sldMk cId="4046534241" sldId="279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3271087454" sldId="280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2082432899" sldId="281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529711579" sldId="282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3088199588" sldId="283"/>
        </pc:sldMkLst>
      </pc:sldChg>
      <pc:sldChg chg="add del">
        <pc:chgData name="Nicolas Benech" userId="0051dd42c30e75a5" providerId="LiveId" clId="{B1DEA37E-9F20-40EF-BAD9-4BA4BACB4E7E}" dt="2024-04-10T17:45:31.639" v="1" actId="47"/>
        <pc:sldMkLst>
          <pc:docMk/>
          <pc:sldMk cId="3691757806" sldId="284"/>
        </pc:sldMkLst>
      </pc:sldChg>
      <pc:sldChg chg="add del">
        <pc:chgData name="Nicolas Benech" userId="0051dd42c30e75a5" providerId="LiveId" clId="{B1DEA37E-9F20-40EF-BAD9-4BA4BACB4E7E}" dt="2024-04-10T17:45:31.639" v="1" actId="47"/>
        <pc:sldMkLst>
          <pc:docMk/>
          <pc:sldMk cId="3690293285" sldId="285"/>
        </pc:sldMkLst>
      </pc:sldChg>
      <pc:sldChg chg="add del">
        <pc:chgData name="Nicolas Benech" userId="0051dd42c30e75a5" providerId="LiveId" clId="{B1DEA37E-9F20-40EF-BAD9-4BA4BACB4E7E}" dt="2024-04-10T17:45:31.639" v="1" actId="47"/>
        <pc:sldMkLst>
          <pc:docMk/>
          <pc:sldMk cId="3879315090" sldId="286"/>
        </pc:sldMkLst>
      </pc:sldChg>
      <pc:sldChg chg="add">
        <pc:chgData name="Nicolas Benech" userId="0051dd42c30e75a5" providerId="LiveId" clId="{B1DEA37E-9F20-40EF-BAD9-4BA4BACB4E7E}" dt="2024-04-10T17:44:50.265" v="0"/>
        <pc:sldMkLst>
          <pc:docMk/>
          <pc:sldMk cId="2569269757" sldId="287"/>
        </pc:sldMkLst>
      </pc:sldChg>
    </pc:docChg>
  </pc:docChgLst>
  <pc:docChgLst>
    <pc:chgData name="Nicolas Benech" userId="0051dd42c30e75a5" providerId="LiveId" clId="{9C66DF29-E3E0-470E-A345-5C64F651D030}"/>
    <pc:docChg chg="custSel addSld delSld modSld">
      <pc:chgData name="Nicolas Benech" userId="0051dd42c30e75a5" providerId="LiveId" clId="{9C66DF29-E3E0-470E-A345-5C64F651D030}" dt="2023-04-19T15:08:41.896" v="53" actId="47"/>
      <pc:docMkLst>
        <pc:docMk/>
      </pc:docMkLst>
      <pc:sldChg chg="modSp mod">
        <pc:chgData name="Nicolas Benech" userId="0051dd42c30e75a5" providerId="LiveId" clId="{9C66DF29-E3E0-470E-A345-5C64F651D030}" dt="2023-04-19T14:55:19.992" v="25" actId="20577"/>
        <pc:sldMkLst>
          <pc:docMk/>
          <pc:sldMk cId="3658843153" sldId="259"/>
        </pc:sldMkLst>
      </pc:sldChg>
      <pc:sldChg chg="addSp delSp modSp mod delAnim">
        <pc:chgData name="Nicolas Benech" userId="0051dd42c30e75a5" providerId="LiveId" clId="{9C66DF29-E3E0-470E-A345-5C64F651D030}" dt="2023-04-19T15:08:27.883" v="52" actId="1076"/>
        <pc:sldMkLst>
          <pc:docMk/>
          <pc:sldMk cId="982625096" sldId="260"/>
        </pc:sldMkLst>
      </pc:sldChg>
      <pc:sldChg chg="add">
        <pc:chgData name="Nicolas Benech" userId="0051dd42c30e75a5" providerId="LiveId" clId="{9C66DF29-E3E0-470E-A345-5C64F651D030}" dt="2023-04-18T16:24:46.851" v="1"/>
        <pc:sldMkLst>
          <pc:docMk/>
          <pc:sldMk cId="645821977" sldId="267"/>
        </pc:sldMkLst>
      </pc:sldChg>
      <pc:sldChg chg="add">
        <pc:chgData name="Nicolas Benech" userId="0051dd42c30e75a5" providerId="LiveId" clId="{9C66DF29-E3E0-470E-A345-5C64F651D030}" dt="2023-04-18T16:24:46.851" v="1"/>
        <pc:sldMkLst>
          <pc:docMk/>
          <pc:sldMk cId="3390410333" sldId="268"/>
        </pc:sldMkLst>
      </pc:sldChg>
      <pc:sldChg chg="add">
        <pc:chgData name="Nicolas Benech" userId="0051dd42c30e75a5" providerId="LiveId" clId="{9C66DF29-E3E0-470E-A345-5C64F651D030}" dt="2023-04-18T16:24:46.851" v="1"/>
        <pc:sldMkLst>
          <pc:docMk/>
          <pc:sldMk cId="1993498817" sldId="269"/>
        </pc:sldMkLst>
      </pc:sldChg>
      <pc:sldChg chg="del">
        <pc:chgData name="Nicolas Benech" userId="0051dd42c30e75a5" providerId="LiveId" clId="{9C66DF29-E3E0-470E-A345-5C64F651D030}" dt="2023-04-18T16:10:44.757" v="0" actId="47"/>
        <pc:sldMkLst>
          <pc:docMk/>
          <pc:sldMk cId="2569269757" sldId="271"/>
        </pc:sldMkLst>
      </pc:sldChg>
      <pc:sldChg chg="del">
        <pc:chgData name="Nicolas Benech" userId="0051dd42c30e75a5" providerId="LiveId" clId="{9C66DF29-E3E0-470E-A345-5C64F651D030}" dt="2023-04-18T16:10:44.757" v="0" actId="47"/>
        <pc:sldMkLst>
          <pc:docMk/>
          <pc:sldMk cId="999957730" sldId="272"/>
        </pc:sldMkLst>
      </pc:sldChg>
      <pc:sldChg chg="add">
        <pc:chgData name="Nicolas Benech" userId="0051dd42c30e75a5" providerId="LiveId" clId="{9C66DF29-E3E0-470E-A345-5C64F651D030}" dt="2023-04-18T16:24:46.851" v="1"/>
        <pc:sldMkLst>
          <pc:docMk/>
          <pc:sldMk cId="2144769452" sldId="277"/>
        </pc:sldMkLst>
      </pc:sldChg>
      <pc:sldChg chg="addSp delSp modSp new del mod">
        <pc:chgData name="Nicolas Benech" userId="0051dd42c30e75a5" providerId="LiveId" clId="{9C66DF29-E3E0-470E-A345-5C64F651D030}" dt="2023-04-19T15:08:41.896" v="53" actId="47"/>
        <pc:sldMkLst>
          <pc:docMk/>
          <pc:sldMk cId="3187598202" sldId="278"/>
        </pc:sldMkLst>
      </pc:sldChg>
      <pc:sldChg chg="addSp delSp modSp new mod modAnim">
        <pc:chgData name="Nicolas Benech" userId="0051dd42c30e75a5" providerId="LiveId" clId="{9C66DF29-E3E0-470E-A345-5C64F651D030}" dt="2023-04-19T15:08:15.629" v="48"/>
        <pc:sldMkLst>
          <pc:docMk/>
          <pc:sldMk cId="4046534241" sldId="279"/>
        </pc:sldMkLst>
      </pc:sldChg>
    </pc:docChg>
  </pc:docChgLst>
  <pc:docChgLst>
    <pc:chgData name="Nicolas Benech" userId="0051dd42c30e75a5" providerId="LiveId" clId="{4F4E13A6-8198-404A-9788-9783D06AA325}"/>
    <pc:docChg chg="modSld">
      <pc:chgData name="Nicolas Benech" userId="0051dd42c30e75a5" providerId="LiveId" clId="{4F4E13A6-8198-404A-9788-9783D06AA325}" dt="2023-04-19T15:18:03.565" v="8" actId="20577"/>
      <pc:docMkLst>
        <pc:docMk/>
      </pc:docMkLst>
      <pc:sldChg chg="modSp">
        <pc:chgData name="Nicolas Benech" userId="0051dd42c30e75a5" providerId="LiveId" clId="{4F4E13A6-8198-404A-9788-9783D06AA325}" dt="2023-04-19T15:18:03.565" v="8" actId="20577"/>
        <pc:sldMkLst>
          <pc:docMk/>
          <pc:sldMk cId="2505502152" sldId="274"/>
        </pc:sldMkLst>
      </pc:sldChg>
    </pc:docChg>
  </pc:docChgLst>
  <pc:docChgLst>
    <pc:chgData name="Nicolas Benech" userId="0051dd42c30e75a5" providerId="LiveId" clId="{FABCEE6E-9C26-4B9A-966C-8746C1A14E97}"/>
    <pc:docChg chg="addSld modSld">
      <pc:chgData name="Nicolas Benech" userId="0051dd42c30e75a5" providerId="LiveId" clId="{FABCEE6E-9C26-4B9A-966C-8746C1A14E97}" dt="2025-04-17T14:38:27.007" v="0"/>
      <pc:docMkLst>
        <pc:docMk/>
      </pc:docMkLst>
      <pc:sldChg chg="add">
        <pc:chgData name="Nicolas Benech" userId="0051dd42c30e75a5" providerId="LiveId" clId="{FABCEE6E-9C26-4B9A-966C-8746C1A14E97}" dt="2025-04-17T14:38:27.007" v="0"/>
        <pc:sldMkLst>
          <pc:docMk/>
          <pc:sldMk cId="1235389593" sldId="259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3744535625" sldId="260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1867716082" sldId="267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445259170" sldId="268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1963868393" sldId="269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1627786669" sldId="270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4094100110" sldId="279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742076757" sldId="284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502216085" sldId="285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1404774900" sldId="290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3209164233" sldId="291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3346818053" sldId="292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298354013" sldId="293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93786436" sldId="294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1146863548" sldId="295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3215422128" sldId="296"/>
        </pc:sldMkLst>
      </pc:sldChg>
      <pc:sldChg chg="add">
        <pc:chgData name="Nicolas Benech" userId="0051dd42c30e75a5" providerId="LiveId" clId="{FABCEE6E-9C26-4B9A-966C-8746C1A14E97}" dt="2025-04-17T14:38:27.007" v="0"/>
        <pc:sldMkLst>
          <pc:docMk/>
          <pc:sldMk cId="1927045955" sldId="29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6247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291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385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7171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7411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6988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1526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5418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2379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8778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6056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12280-40EA-4DD3-822D-071585435A6B}" type="datetimeFigureOut">
              <a:rPr lang="es-UY" smtClean="0"/>
              <a:t>23/4/2025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D1E92-8202-4C9A-AE01-84876EA02AC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3800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1.png"/><Relationship Id="rId4" Type="http://schemas.openxmlformats.org/officeDocument/2006/relationships/image" Target="../media/image1800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0.png"/><Relationship Id="rId13" Type="http://schemas.openxmlformats.org/officeDocument/2006/relationships/image" Target="../media/image230.png"/><Relationship Id="rId3" Type="http://schemas.openxmlformats.org/officeDocument/2006/relationships/image" Target="../media/image183.png"/><Relationship Id="rId7" Type="http://schemas.openxmlformats.org/officeDocument/2006/relationships/image" Target="../media/image1300.png"/><Relationship Id="rId12" Type="http://schemas.openxmlformats.org/officeDocument/2006/relationships/image" Target="../media/image220.png"/><Relationship Id="rId2" Type="http://schemas.openxmlformats.org/officeDocument/2006/relationships/image" Target="../media/image1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211.png"/><Relationship Id="rId5" Type="http://schemas.openxmlformats.org/officeDocument/2006/relationships/image" Target="../media/image185.png"/><Relationship Id="rId10" Type="http://schemas.openxmlformats.org/officeDocument/2006/relationships/image" Target="../media/image187.png"/><Relationship Id="rId4" Type="http://schemas.openxmlformats.org/officeDocument/2006/relationships/image" Target="../media/image184.png"/><Relationship Id="rId9" Type="http://schemas.openxmlformats.org/officeDocument/2006/relationships/image" Target="../media/image18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7.png"/><Relationship Id="rId3" Type="http://schemas.openxmlformats.org/officeDocument/2006/relationships/image" Target="../media/image192.png"/><Relationship Id="rId7" Type="http://schemas.openxmlformats.org/officeDocument/2006/relationships/image" Target="../media/image19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5.png"/><Relationship Id="rId5" Type="http://schemas.openxmlformats.org/officeDocument/2006/relationships/image" Target="../media/image194.png"/><Relationship Id="rId10" Type="http://schemas.openxmlformats.org/officeDocument/2006/relationships/image" Target="../media/image199.png"/><Relationship Id="rId4" Type="http://schemas.openxmlformats.org/officeDocument/2006/relationships/image" Target="../media/image193.png"/><Relationship Id="rId9" Type="http://schemas.openxmlformats.org/officeDocument/2006/relationships/image" Target="../media/image19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2110.png"/><Relationship Id="rId18" Type="http://schemas.openxmlformats.org/officeDocument/2006/relationships/image" Target="../media/image216.png"/><Relationship Id="rId3" Type="http://schemas.openxmlformats.org/officeDocument/2006/relationships/image" Target="../media/image201.png"/><Relationship Id="rId7" Type="http://schemas.openxmlformats.org/officeDocument/2006/relationships/image" Target="../media/image205.png"/><Relationship Id="rId12" Type="http://schemas.openxmlformats.org/officeDocument/2006/relationships/image" Target="../media/image210.png"/><Relationship Id="rId17" Type="http://schemas.openxmlformats.org/officeDocument/2006/relationships/image" Target="../media/image215.png"/><Relationship Id="rId2" Type="http://schemas.openxmlformats.org/officeDocument/2006/relationships/image" Target="../media/image2000.png"/><Relationship Id="rId16" Type="http://schemas.openxmlformats.org/officeDocument/2006/relationships/image" Target="../media/image2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.png"/><Relationship Id="rId11" Type="http://schemas.openxmlformats.org/officeDocument/2006/relationships/image" Target="../media/image209.png"/><Relationship Id="rId5" Type="http://schemas.openxmlformats.org/officeDocument/2006/relationships/image" Target="../media/image203.png"/><Relationship Id="rId15" Type="http://schemas.openxmlformats.org/officeDocument/2006/relationships/image" Target="../media/image213.png"/><Relationship Id="rId10" Type="http://schemas.openxmlformats.org/officeDocument/2006/relationships/image" Target="../media/image208.png"/><Relationship Id="rId19" Type="http://schemas.openxmlformats.org/officeDocument/2006/relationships/image" Target="../media/image610.png"/><Relationship Id="rId4" Type="http://schemas.openxmlformats.org/officeDocument/2006/relationships/image" Target="../media/image202.png"/><Relationship Id="rId9" Type="http://schemas.openxmlformats.org/officeDocument/2006/relationships/image" Target="../media/image207.png"/><Relationship Id="rId14" Type="http://schemas.openxmlformats.org/officeDocument/2006/relationships/image" Target="../media/image21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3.png"/><Relationship Id="rId13" Type="http://schemas.openxmlformats.org/officeDocument/2006/relationships/image" Target="../media/image228.png"/><Relationship Id="rId3" Type="http://schemas.openxmlformats.org/officeDocument/2006/relationships/image" Target="../media/image218.png"/><Relationship Id="rId7" Type="http://schemas.openxmlformats.org/officeDocument/2006/relationships/image" Target="../media/image222.png"/><Relationship Id="rId12" Type="http://schemas.openxmlformats.org/officeDocument/2006/relationships/image" Target="../media/image227.png"/><Relationship Id="rId17" Type="http://schemas.openxmlformats.org/officeDocument/2006/relationships/image" Target="../media/image3.png"/><Relationship Id="rId2" Type="http://schemas.openxmlformats.org/officeDocument/2006/relationships/image" Target="../media/image217.pn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1.png"/><Relationship Id="rId11" Type="http://schemas.openxmlformats.org/officeDocument/2006/relationships/image" Target="../media/image226.png"/><Relationship Id="rId5" Type="http://schemas.openxmlformats.org/officeDocument/2006/relationships/image" Target="../media/image2200.png"/><Relationship Id="rId15" Type="http://schemas.openxmlformats.org/officeDocument/2006/relationships/image" Target="../media/image2300.png"/><Relationship Id="rId10" Type="http://schemas.openxmlformats.org/officeDocument/2006/relationships/image" Target="../media/image225.png"/><Relationship Id="rId4" Type="http://schemas.openxmlformats.org/officeDocument/2006/relationships/image" Target="../media/image219.png"/><Relationship Id="rId9" Type="http://schemas.openxmlformats.org/officeDocument/2006/relationships/image" Target="../media/image224.png"/><Relationship Id="rId14" Type="http://schemas.openxmlformats.org/officeDocument/2006/relationships/image" Target="../media/image2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10.png"/><Relationship Id="rId4" Type="http://schemas.openxmlformats.org/officeDocument/2006/relationships/image" Target="../media/image4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0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24.png"/><Relationship Id="rId5" Type="http://schemas.openxmlformats.org/officeDocument/2006/relationships/image" Target="../media/image180.png"/><Relationship Id="rId10" Type="http://schemas.openxmlformats.org/officeDocument/2006/relationships/image" Target="../media/image23.png"/><Relationship Id="rId4" Type="http://schemas.openxmlformats.org/officeDocument/2006/relationships/image" Target="../media/image170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13" Type="http://schemas.openxmlformats.org/officeDocument/2006/relationships/image" Target="../media/image10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9.png"/><Relationship Id="rId2" Type="http://schemas.openxmlformats.org/officeDocument/2006/relationships/image" Target="../media/image26.png"/><Relationship Id="rId16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0.png"/><Relationship Id="rId5" Type="http://schemas.openxmlformats.org/officeDocument/2006/relationships/image" Target="../media/image29.png"/><Relationship Id="rId15" Type="http://schemas.openxmlformats.org/officeDocument/2006/relationships/image" Target="../media/image120.png"/><Relationship Id="rId10" Type="http://schemas.openxmlformats.org/officeDocument/2006/relationships/image" Target="../media/image340.png"/><Relationship Id="rId4" Type="http://schemas.openxmlformats.org/officeDocument/2006/relationships/image" Target="../media/image28.png"/><Relationship Id="rId9" Type="http://schemas.openxmlformats.org/officeDocument/2006/relationships/image" Target="../media/image330.png"/><Relationship Id="rId14" Type="http://schemas.openxmlformats.org/officeDocument/2006/relationships/image" Target="../media/image1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image" Target="../media/image450.png"/><Relationship Id="rId4" Type="http://schemas.openxmlformats.org/officeDocument/2006/relationships/image" Target="../media/image4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016000" y="435429"/>
                <a:ext cx="749711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435429"/>
                <a:ext cx="7497116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016000" y="1451428"/>
                <a:ext cx="402366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1451428"/>
                <a:ext cx="4023666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457372" y="1624103"/>
                <a:ext cx="56303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UY" dirty="0"/>
                  <a:t> la onda reflejada es opuesta a la onda incidente</a:t>
                </a: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372" y="1624103"/>
                <a:ext cx="563032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866" t="-8197" r="-32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016000" y="2801257"/>
                <a:ext cx="466243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2801257"/>
                <a:ext cx="4662430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5739831" y="2973932"/>
            <a:ext cx="604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onda transmitida siempre está en fase con la onda incidente</a:t>
            </a:r>
          </a:p>
        </p:txBody>
      </p:sp>
    </p:spTree>
    <p:extLst>
      <p:ext uri="{BB962C8B-B14F-4D97-AF65-F5344CB8AC3E}">
        <p14:creationId xmlns:p14="http://schemas.microsoft.com/office/powerpoint/2010/main" val="14047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971" y="527385"/>
            <a:ext cx="4872522" cy="6082353"/>
          </a:xfrm>
          <a:prstGeom prst="rect">
            <a:avLst/>
          </a:prstGeom>
        </p:spPr>
      </p:pic>
      <p:grpSp>
        <p:nvGrpSpPr>
          <p:cNvPr id="13" name="Grupo 12"/>
          <p:cNvGrpSpPr/>
          <p:nvPr/>
        </p:nvGrpSpPr>
        <p:grpSpPr>
          <a:xfrm>
            <a:off x="841828" y="1051504"/>
            <a:ext cx="1683659" cy="1640114"/>
            <a:chOff x="841828" y="1051504"/>
            <a:chExt cx="1683659" cy="1640114"/>
          </a:xfrm>
        </p:grpSpPr>
        <p:sp>
          <p:nvSpPr>
            <p:cNvPr id="5" name="CuadroTexto 4"/>
            <p:cNvSpPr txBox="1"/>
            <p:nvPr/>
          </p:nvSpPr>
          <p:spPr>
            <a:xfrm>
              <a:off x="1198796" y="2322286"/>
              <a:ext cx="1091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Modo 2,2</a:t>
              </a: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3"/>
            <a:srcRect l="51903" t="48673" r="7320" b="14908"/>
            <a:stretch/>
          </p:blipFill>
          <p:spPr>
            <a:xfrm>
              <a:off x="841828" y="1051504"/>
              <a:ext cx="1683659" cy="1059544"/>
            </a:xfrm>
            <a:prstGeom prst="rect">
              <a:avLst/>
            </a:prstGeom>
          </p:spPr>
        </p:pic>
      </p:grpSp>
      <p:sp>
        <p:nvSpPr>
          <p:cNvPr id="12" name="Rectángulo redondeado 11"/>
          <p:cNvSpPr/>
          <p:nvPr/>
        </p:nvSpPr>
        <p:spPr>
          <a:xfrm>
            <a:off x="555171" y="3959419"/>
            <a:ext cx="3471182" cy="2539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4525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o 32"/>
          <p:cNvGrpSpPr/>
          <p:nvPr/>
        </p:nvGrpSpPr>
        <p:grpSpPr>
          <a:xfrm>
            <a:off x="507884" y="1550840"/>
            <a:ext cx="5786423" cy="1828754"/>
            <a:chOff x="507884" y="1550840"/>
            <a:chExt cx="5786423" cy="1828754"/>
          </a:xfrm>
        </p:grpSpPr>
        <p:cxnSp>
          <p:nvCxnSpPr>
            <p:cNvPr id="5" name="Conector recto de flecha 4"/>
            <p:cNvCxnSpPr/>
            <p:nvPr/>
          </p:nvCxnSpPr>
          <p:spPr>
            <a:xfrm>
              <a:off x="725714" y="2987689"/>
              <a:ext cx="529931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5841707" y="2987689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1707" y="2987689"/>
                  <a:ext cx="183320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Conector recto 6"/>
            <p:cNvCxnSpPr/>
            <p:nvPr/>
          </p:nvCxnSpPr>
          <p:spPr>
            <a:xfrm flipH="1">
              <a:off x="3397943" y="2863530"/>
              <a:ext cx="0" cy="2520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3083997" y="3102595"/>
                  <a:ext cx="6129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3997" y="3102595"/>
                  <a:ext cx="612925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000" r="-9000" b="-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Forma libre 12"/>
            <p:cNvSpPr/>
            <p:nvPr/>
          </p:nvSpPr>
          <p:spPr>
            <a:xfrm>
              <a:off x="3382665" y="1711114"/>
              <a:ext cx="2911642" cy="401161"/>
            </a:xfrm>
            <a:custGeom>
              <a:avLst/>
              <a:gdLst>
                <a:gd name="connsiteX0" fmla="*/ 0 w 2911642"/>
                <a:gd name="connsiteY0" fmla="*/ 232500 h 401161"/>
                <a:gd name="connsiteX1" fmla="*/ 541421 w 2911642"/>
                <a:gd name="connsiteY1" fmla="*/ 3900 h 401161"/>
                <a:gd name="connsiteX2" fmla="*/ 1191126 w 2911642"/>
                <a:gd name="connsiteY2" fmla="*/ 400942 h 401161"/>
                <a:gd name="connsiteX3" fmla="*/ 1828800 w 2911642"/>
                <a:gd name="connsiteY3" fmla="*/ 64058 h 401161"/>
                <a:gd name="connsiteX4" fmla="*/ 2466474 w 2911642"/>
                <a:gd name="connsiteY4" fmla="*/ 340785 h 401161"/>
                <a:gd name="connsiteX5" fmla="*/ 2911642 w 2911642"/>
                <a:gd name="connsiteY5" fmla="*/ 100153 h 401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642" h="401161">
                  <a:moveTo>
                    <a:pt x="0" y="232500"/>
                  </a:moveTo>
                  <a:cubicBezTo>
                    <a:pt x="171450" y="104163"/>
                    <a:pt x="342900" y="-24174"/>
                    <a:pt x="541421" y="3900"/>
                  </a:cubicBezTo>
                  <a:cubicBezTo>
                    <a:pt x="739942" y="31974"/>
                    <a:pt x="976563" y="390916"/>
                    <a:pt x="1191126" y="400942"/>
                  </a:cubicBezTo>
                  <a:cubicBezTo>
                    <a:pt x="1405689" y="410968"/>
                    <a:pt x="1616242" y="74084"/>
                    <a:pt x="1828800" y="64058"/>
                  </a:cubicBezTo>
                  <a:cubicBezTo>
                    <a:pt x="2041358" y="54032"/>
                    <a:pt x="2286000" y="334769"/>
                    <a:pt x="2466474" y="340785"/>
                  </a:cubicBezTo>
                  <a:cubicBezTo>
                    <a:pt x="2646948" y="346801"/>
                    <a:pt x="2911642" y="100153"/>
                    <a:pt x="2911642" y="100153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4" name="Forma libre 13"/>
            <p:cNvSpPr/>
            <p:nvPr/>
          </p:nvSpPr>
          <p:spPr>
            <a:xfrm>
              <a:off x="507884" y="1809568"/>
              <a:ext cx="2911642" cy="401161"/>
            </a:xfrm>
            <a:custGeom>
              <a:avLst/>
              <a:gdLst>
                <a:gd name="connsiteX0" fmla="*/ 0 w 2911642"/>
                <a:gd name="connsiteY0" fmla="*/ 232500 h 401161"/>
                <a:gd name="connsiteX1" fmla="*/ 541421 w 2911642"/>
                <a:gd name="connsiteY1" fmla="*/ 3900 h 401161"/>
                <a:gd name="connsiteX2" fmla="*/ 1191126 w 2911642"/>
                <a:gd name="connsiteY2" fmla="*/ 400942 h 401161"/>
                <a:gd name="connsiteX3" fmla="*/ 1828800 w 2911642"/>
                <a:gd name="connsiteY3" fmla="*/ 64058 h 401161"/>
                <a:gd name="connsiteX4" fmla="*/ 2466474 w 2911642"/>
                <a:gd name="connsiteY4" fmla="*/ 340785 h 401161"/>
                <a:gd name="connsiteX5" fmla="*/ 2911642 w 2911642"/>
                <a:gd name="connsiteY5" fmla="*/ 100153 h 401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642" h="401161">
                  <a:moveTo>
                    <a:pt x="0" y="232500"/>
                  </a:moveTo>
                  <a:cubicBezTo>
                    <a:pt x="171450" y="104163"/>
                    <a:pt x="342900" y="-24174"/>
                    <a:pt x="541421" y="3900"/>
                  </a:cubicBezTo>
                  <a:cubicBezTo>
                    <a:pt x="739942" y="31974"/>
                    <a:pt x="976563" y="390916"/>
                    <a:pt x="1191126" y="400942"/>
                  </a:cubicBezTo>
                  <a:cubicBezTo>
                    <a:pt x="1405689" y="410968"/>
                    <a:pt x="1616242" y="74084"/>
                    <a:pt x="1828800" y="64058"/>
                  </a:cubicBezTo>
                  <a:cubicBezTo>
                    <a:pt x="2041358" y="54032"/>
                    <a:pt x="2286000" y="334769"/>
                    <a:pt x="2466474" y="340785"/>
                  </a:cubicBezTo>
                  <a:cubicBezTo>
                    <a:pt x="2646948" y="346801"/>
                    <a:pt x="2911642" y="100153"/>
                    <a:pt x="2911642" y="100153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12" name="Conector recto 11"/>
            <p:cNvCxnSpPr/>
            <p:nvPr/>
          </p:nvCxnSpPr>
          <p:spPr>
            <a:xfrm flipH="1" flipV="1">
              <a:off x="3375370" y="1550840"/>
              <a:ext cx="22573" cy="13126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ángulo 14"/>
            <p:cNvSpPr/>
            <p:nvPr/>
          </p:nvSpPr>
          <p:spPr>
            <a:xfrm>
              <a:off x="3236686" y="1711114"/>
              <a:ext cx="348343" cy="49607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3193144" y="1248228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144" y="1248228"/>
                <a:ext cx="44037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5933367" y="454659"/>
                <a:ext cx="3712555" cy="811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𝑘𝑥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367" y="454659"/>
                <a:ext cx="3712555" cy="8117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o 17"/>
          <p:cNvGrpSpPr/>
          <p:nvPr/>
        </p:nvGrpSpPr>
        <p:grpSpPr>
          <a:xfrm>
            <a:off x="9645922" y="491207"/>
            <a:ext cx="1467646" cy="783428"/>
            <a:chOff x="9645922" y="491207"/>
            <a:chExt cx="1467646" cy="7834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9645922" y="491207"/>
                  <a:ext cx="14676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∞&lt;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5922" y="491207"/>
                  <a:ext cx="1467646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9645922" y="905303"/>
                  <a:ext cx="14676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0≤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&lt;+∞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5922" y="905303"/>
                  <a:ext cx="1467646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upo 20"/>
          <p:cNvGrpSpPr/>
          <p:nvPr/>
        </p:nvGrpSpPr>
        <p:grpSpPr>
          <a:xfrm>
            <a:off x="7289333" y="2717116"/>
            <a:ext cx="5017345" cy="1117998"/>
            <a:chOff x="7289333" y="2717116"/>
            <a:chExt cx="5017345" cy="11179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7289333" y="3020757"/>
                  <a:ext cx="10316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En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9333" y="3020757"/>
                  <a:ext cx="1031629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5325" t="-10000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8632659" y="2717116"/>
                  <a:ext cx="3674019" cy="11179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s-UY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     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acc>
                                  </m:e>
                                </m:d>
                                <m:f>
                                  <m:f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acc>
                                  </m:e>
                                </m:d>
                                <m:f>
                                  <m:f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f>
                                  <m:f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p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eqArr>
                          </m:e>
                        </m: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2659" y="2717116"/>
                  <a:ext cx="3674019" cy="1117998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CuadroTexto 23"/>
          <p:cNvSpPr txBox="1"/>
          <p:nvPr/>
        </p:nvSpPr>
        <p:spPr>
          <a:xfrm>
            <a:off x="7789644" y="2126569"/>
            <a:ext cx="249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Condiciones de frontera: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725714" y="3892490"/>
                <a:ext cx="3682355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14" y="3892490"/>
                <a:ext cx="3682355" cy="37824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upo 25"/>
          <p:cNvGrpSpPr/>
          <p:nvPr/>
        </p:nvGrpSpPr>
        <p:grpSpPr>
          <a:xfrm>
            <a:off x="323944" y="638005"/>
            <a:ext cx="1616340" cy="406756"/>
            <a:chOff x="323944" y="638005"/>
            <a:chExt cx="1616340" cy="406756"/>
          </a:xfrm>
        </p:grpSpPr>
        <p:cxnSp>
          <p:nvCxnSpPr>
            <p:cNvPr id="27" name="Conector recto de flecha 26"/>
            <p:cNvCxnSpPr/>
            <p:nvPr/>
          </p:nvCxnSpPr>
          <p:spPr>
            <a:xfrm>
              <a:off x="507884" y="1044761"/>
              <a:ext cx="62423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uadroTexto 27"/>
            <p:cNvSpPr txBox="1"/>
            <p:nvPr/>
          </p:nvSpPr>
          <p:spPr>
            <a:xfrm>
              <a:off x="323944" y="638005"/>
              <a:ext cx="1616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incidente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/>
              <p:cNvSpPr txBox="1"/>
              <p:nvPr/>
            </p:nvSpPr>
            <p:spPr>
              <a:xfrm>
                <a:off x="647297" y="4511955"/>
                <a:ext cx="8148449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𝑖𝑘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𝑖𝑘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𝑀𝐶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𝑖𝑘</m:t>
                      </m:r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97" y="4511955"/>
                <a:ext cx="8148449" cy="425181"/>
              </a:xfrm>
              <a:prstGeom prst="rect">
                <a:avLst/>
              </a:prstGeom>
              <a:blipFill>
                <a:blip r:embed="rId11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688481" y="5175535"/>
                <a:ext cx="3061607" cy="8082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𝑖𝑘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81" y="5175535"/>
                <a:ext cx="3061607" cy="8082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/>
              <p:cNvSpPr txBox="1"/>
              <p:nvPr/>
            </p:nvSpPr>
            <p:spPr>
              <a:xfrm>
                <a:off x="3495041" y="5175534"/>
                <a:ext cx="3253070" cy="8082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𝑖𝑘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2" name="Cuadro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041" y="5175534"/>
                <a:ext cx="3253070" cy="8082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uadroTexto 33"/>
          <p:cNvSpPr txBox="1"/>
          <p:nvPr/>
        </p:nvSpPr>
        <p:spPr>
          <a:xfrm>
            <a:off x="464458" y="188686"/>
            <a:ext cx="3621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DISCONTINUIDAD DE IMPEDANCIA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3840306" y="178888"/>
            <a:ext cx="183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2) Masa acoplada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7132701" y="5182699"/>
            <a:ext cx="4119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En este caso tanto la onda reflejada como la onda transmitida tienen una diferencia de fase respecto a la onda incidente</a:t>
            </a:r>
          </a:p>
        </p:txBody>
      </p:sp>
    </p:spTree>
    <p:extLst>
      <p:ext uri="{BB962C8B-B14F-4D97-AF65-F5344CB8AC3E}">
        <p14:creationId xmlns:p14="http://schemas.microsoft.com/office/powerpoint/2010/main" val="320916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5" grpId="0"/>
      <p:bldP spid="29" grpId="0"/>
      <p:bldP spid="31" grpId="0"/>
      <p:bldP spid="32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203200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400" b="1" dirty="0">
                <a:solidFill>
                  <a:srgbClr val="FF0000"/>
                </a:solidFill>
              </a:rPr>
              <a:t>ECUACIÓN DE ONDAS 2D: ONDAS EN MEMBRANAS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36" y="1226067"/>
            <a:ext cx="5532299" cy="32737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386610" y="2586221"/>
                <a:ext cx="4785028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Asumimos pequeñas oscilaciones 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</m:d>
                  </m:oMath>
                </a14:m>
                <a:r>
                  <a:rPr lang="es-UY" dirty="0"/>
                  <a:t> constante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610" y="2586221"/>
                <a:ext cx="4785028" cy="425181"/>
              </a:xfrm>
              <a:prstGeom prst="rect">
                <a:avLst/>
              </a:prstGeom>
              <a:blipFill rotWithShape="0">
                <a:blip r:embed="rId3"/>
                <a:stretch>
                  <a:fillRect l="-1146" r="-382" b="-185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478623" y="1414614"/>
                <a:ext cx="4601003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</m:d>
                  </m:oMath>
                </a14:m>
                <a:r>
                  <a:rPr lang="es-UY" dirty="0"/>
                  <a:t> representa la fuerza por unidad de longitud</a:t>
                </a: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623" y="1414614"/>
                <a:ext cx="4601003" cy="425181"/>
              </a:xfrm>
              <a:prstGeom prst="rect">
                <a:avLst/>
              </a:prstGeom>
              <a:blipFill rotWithShape="0">
                <a:blip r:embed="rId4"/>
                <a:stretch>
                  <a:fillRect r="-397" b="-185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095999" y="2028342"/>
                <a:ext cx="56395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s-UY" dirty="0"/>
                  <a:t> representa la densidad de masa por unidad de superficie</a:t>
                </a: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028342"/>
                <a:ext cx="5639557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0000" r="-1189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164908" y="3249438"/>
                <a:ext cx="57133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representa el desplazamiento vertical de la membrana en el punto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y el tiempo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908" y="3249438"/>
                <a:ext cx="5713376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853" t="-4717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1117600" y="4818743"/>
                <a:ext cx="3210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Fuerza vertical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600" y="4818743"/>
                <a:ext cx="3210302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518" t="-8197" r="-569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4327902" y="4636899"/>
                <a:ext cx="4612609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𝑑𝑦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902" y="4636899"/>
                <a:ext cx="4612609" cy="720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1117600" y="5580816"/>
                <a:ext cx="3213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Fuerza vertical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600" y="5580816"/>
                <a:ext cx="321370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515" t="-8197" r="-568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4327902" y="5398972"/>
                <a:ext cx="4694939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902" y="5398972"/>
                <a:ext cx="4694939" cy="7203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10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609600" y="348343"/>
                <a:ext cx="4455771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48343"/>
                <a:ext cx="4455771" cy="7203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065371" y="348343"/>
                <a:ext cx="1943930" cy="648191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371" y="348343"/>
                <a:ext cx="1943930" cy="6481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609600" y="1698171"/>
            <a:ext cx="417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Supongo una solución del tipo </a:t>
            </a:r>
            <a:r>
              <a:rPr lang="es-UY" dirty="0" err="1"/>
              <a:t>D’Alambert</a:t>
            </a:r>
            <a:r>
              <a:rPr lang="es-UY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065371" y="1698171"/>
                <a:ext cx="30081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371" y="1698171"/>
                <a:ext cx="3008131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609600" y="2512340"/>
            <a:ext cx="3359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Sustituyo en la ecuación de ondas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999973" y="2480660"/>
                <a:ext cx="2539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973" y="2480660"/>
                <a:ext cx="2539093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6539066" y="2480660"/>
                <a:ext cx="19631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066" y="2480660"/>
                <a:ext cx="196316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09600" y="3188009"/>
                <a:ext cx="17674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𝑐𝑡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188009"/>
                <a:ext cx="1767407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759" t="-2222" r="-1724" b="-3555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2837485" y="3141842"/>
                <a:ext cx="23448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, </a:t>
                </a:r>
                <a14:m>
                  <m:oMath xmlns:m="http://schemas.openxmlformats.org/officeDocument/2006/math"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𝑙𝑦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485" y="3141842"/>
                <a:ext cx="2344809" cy="369332"/>
              </a:xfrm>
              <a:prstGeom prst="rect">
                <a:avLst/>
              </a:prstGeom>
              <a:blipFill>
                <a:blip r:embed="rId8"/>
                <a:stretch>
                  <a:fillRect l="-2078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585064" y="3141842"/>
                <a:ext cx="26929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Supongo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constante</a:t>
                </a: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064" y="3141842"/>
                <a:ext cx="2692917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810" t="-8197" r="-1584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537913" y="3771345"/>
                <a:ext cx="3830023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13" y="3771345"/>
                <a:ext cx="3830023" cy="56669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/>
          <p:cNvGrpSpPr/>
          <p:nvPr/>
        </p:nvGrpSpPr>
        <p:grpSpPr>
          <a:xfrm>
            <a:off x="5269519" y="3596806"/>
            <a:ext cx="3633473" cy="2515273"/>
            <a:chOff x="5269519" y="3596806"/>
            <a:chExt cx="3633473" cy="2515273"/>
          </a:xfrm>
        </p:grpSpPr>
        <p:cxnSp>
          <p:nvCxnSpPr>
            <p:cNvPr id="16" name="Conector recto de flecha 15"/>
            <p:cNvCxnSpPr/>
            <p:nvPr/>
          </p:nvCxnSpPr>
          <p:spPr>
            <a:xfrm flipH="1" flipV="1">
              <a:off x="6691086" y="3803024"/>
              <a:ext cx="43543" cy="23090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de flecha 17"/>
            <p:cNvCxnSpPr/>
            <p:nvPr/>
          </p:nvCxnSpPr>
          <p:spPr>
            <a:xfrm>
              <a:off x="5269519" y="5225143"/>
              <a:ext cx="336648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/>
                <p:cNvSpPr txBox="1"/>
                <p:nvPr/>
              </p:nvSpPr>
              <p:spPr>
                <a:xfrm>
                  <a:off x="6353374" y="3596806"/>
                  <a:ext cx="3713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3374" y="3596806"/>
                  <a:ext cx="371384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8535007" y="5225143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5007" y="5225143"/>
                  <a:ext cx="367985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CuadroTexto 23"/>
          <p:cNvSpPr txBox="1"/>
          <p:nvPr/>
        </p:nvSpPr>
        <p:spPr>
          <a:xfrm>
            <a:off x="7096387" y="487772"/>
            <a:ext cx="1927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ondas</a:t>
            </a:r>
          </a:p>
        </p:txBody>
      </p:sp>
      <p:grpSp>
        <p:nvGrpSpPr>
          <p:cNvPr id="30" name="Grupo 29"/>
          <p:cNvGrpSpPr/>
          <p:nvPr/>
        </p:nvGrpSpPr>
        <p:grpSpPr>
          <a:xfrm>
            <a:off x="5100036" y="3949310"/>
            <a:ext cx="2622197" cy="2117676"/>
            <a:chOff x="5100036" y="3949310"/>
            <a:chExt cx="2622197" cy="2117676"/>
          </a:xfrm>
        </p:grpSpPr>
        <p:cxnSp>
          <p:nvCxnSpPr>
            <p:cNvPr id="20" name="Conector recto 19"/>
            <p:cNvCxnSpPr/>
            <p:nvPr/>
          </p:nvCxnSpPr>
          <p:spPr>
            <a:xfrm>
              <a:off x="5878312" y="4228878"/>
              <a:ext cx="1843921" cy="18381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uadroTexto 24"/>
                <p:cNvSpPr txBox="1"/>
                <p:nvPr/>
              </p:nvSpPr>
              <p:spPr>
                <a:xfrm>
                  <a:off x="5100036" y="3949310"/>
                  <a:ext cx="7641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5" name="CuadroTexto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0036" y="3949310"/>
                  <a:ext cx="764184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537913" y="4601029"/>
                <a:ext cx="764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13" y="4601029"/>
                <a:ext cx="76418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513605" y="5168850"/>
                <a:ext cx="2571217" cy="869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UY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𝑐𝑡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05" y="5168850"/>
                <a:ext cx="2571217" cy="86966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upo 32"/>
          <p:cNvGrpSpPr/>
          <p:nvPr/>
        </p:nvGrpSpPr>
        <p:grpSpPr>
          <a:xfrm>
            <a:off x="5878312" y="3434056"/>
            <a:ext cx="2236216" cy="2185524"/>
            <a:chOff x="5878312" y="3434056"/>
            <a:chExt cx="2236216" cy="2185524"/>
          </a:xfrm>
        </p:grpSpPr>
        <p:cxnSp>
          <p:nvCxnSpPr>
            <p:cNvPr id="28" name="Conector recto 27"/>
            <p:cNvCxnSpPr/>
            <p:nvPr/>
          </p:nvCxnSpPr>
          <p:spPr>
            <a:xfrm>
              <a:off x="6270607" y="3781472"/>
              <a:ext cx="1843921" cy="183810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/>
                <p:cNvSpPr txBox="1"/>
                <p:nvPr/>
              </p:nvSpPr>
              <p:spPr>
                <a:xfrm>
                  <a:off x="5878312" y="3434056"/>
                  <a:ext cx="7641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9" name="CuadroTexto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8312" y="3434056"/>
                  <a:ext cx="764184" cy="369332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Abrir llave 30"/>
            <p:cNvSpPr/>
            <p:nvPr/>
          </p:nvSpPr>
          <p:spPr>
            <a:xfrm>
              <a:off x="6642496" y="4228878"/>
              <a:ext cx="48590" cy="78538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CuadroTexto 31"/>
                <p:cNvSpPr txBox="1"/>
                <p:nvPr/>
              </p:nvSpPr>
              <p:spPr>
                <a:xfrm>
                  <a:off x="6094408" y="4318027"/>
                  <a:ext cx="440377" cy="592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𝑐𝑡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2" name="CuadroTexto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4408" y="4318027"/>
                  <a:ext cx="440377" cy="592663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upo 35"/>
          <p:cNvGrpSpPr/>
          <p:nvPr/>
        </p:nvGrpSpPr>
        <p:grpSpPr>
          <a:xfrm>
            <a:off x="1493303" y="5901281"/>
            <a:ext cx="1090363" cy="843693"/>
            <a:chOff x="1493303" y="5901281"/>
            <a:chExt cx="1090363" cy="843693"/>
          </a:xfrm>
        </p:grpSpPr>
        <p:sp>
          <p:nvSpPr>
            <p:cNvPr id="34" name="Cerrar llave 33"/>
            <p:cNvSpPr/>
            <p:nvPr/>
          </p:nvSpPr>
          <p:spPr>
            <a:xfrm rot="5400000">
              <a:off x="1881827" y="5574249"/>
              <a:ext cx="309752" cy="963816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CuadroTexto 34"/>
                <p:cNvSpPr txBox="1"/>
                <p:nvPr/>
              </p:nvSpPr>
              <p:spPr>
                <a:xfrm>
                  <a:off x="1493303" y="6375642"/>
                  <a:ext cx="10903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=0)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5" name="CuadroTexto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3303" y="6375642"/>
                  <a:ext cx="1090363" cy="369332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9289143" y="309197"/>
                <a:ext cx="1052339" cy="726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143" y="309197"/>
                <a:ext cx="1052339" cy="726481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81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4" grpId="0"/>
      <p:bldP spid="26" grpId="0"/>
      <p:bldP spid="2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/>
          <p:cNvGrpSpPr/>
          <p:nvPr/>
        </p:nvGrpSpPr>
        <p:grpSpPr>
          <a:xfrm>
            <a:off x="3651516" y="305846"/>
            <a:ext cx="7894070" cy="5725986"/>
            <a:chOff x="2453089" y="1733593"/>
            <a:chExt cx="3802956" cy="2678023"/>
          </a:xfrm>
        </p:grpSpPr>
        <p:grpSp>
          <p:nvGrpSpPr>
            <p:cNvPr id="5" name="Grupo 4"/>
            <p:cNvGrpSpPr/>
            <p:nvPr/>
          </p:nvGrpSpPr>
          <p:grpSpPr>
            <a:xfrm>
              <a:off x="2622572" y="1896343"/>
              <a:ext cx="3633473" cy="2515273"/>
              <a:chOff x="5269519" y="3596806"/>
              <a:chExt cx="3633473" cy="2515273"/>
            </a:xfrm>
          </p:grpSpPr>
          <p:cxnSp>
            <p:nvCxnSpPr>
              <p:cNvPr id="6" name="Conector recto de flecha 5"/>
              <p:cNvCxnSpPr/>
              <p:nvPr/>
            </p:nvCxnSpPr>
            <p:spPr>
              <a:xfrm flipH="1" flipV="1">
                <a:off x="6691086" y="3803024"/>
                <a:ext cx="43543" cy="230905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de flecha 6"/>
              <p:cNvCxnSpPr/>
              <p:nvPr/>
            </p:nvCxnSpPr>
            <p:spPr>
              <a:xfrm>
                <a:off x="5269519" y="5225143"/>
                <a:ext cx="336648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CuadroTexto 7"/>
                  <p:cNvSpPr txBox="1"/>
                  <p:nvPr/>
                </p:nvSpPr>
                <p:spPr>
                  <a:xfrm>
                    <a:off x="6353374" y="3596806"/>
                    <a:ext cx="3713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8" name="CuadroTexto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53374" y="3596806"/>
                    <a:ext cx="371384" cy="369332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CuadroTexto 8"/>
                  <p:cNvSpPr txBox="1"/>
                  <p:nvPr/>
                </p:nvSpPr>
                <p:spPr>
                  <a:xfrm>
                    <a:off x="8535007" y="5225143"/>
                    <a:ext cx="36798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9" name="CuadroTexto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35007" y="5225143"/>
                    <a:ext cx="367985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" name="Grupo 9"/>
            <p:cNvGrpSpPr/>
            <p:nvPr/>
          </p:nvGrpSpPr>
          <p:grpSpPr>
            <a:xfrm>
              <a:off x="2453089" y="2248847"/>
              <a:ext cx="2622197" cy="2117676"/>
              <a:chOff x="5100036" y="3949310"/>
              <a:chExt cx="2622197" cy="2117676"/>
            </a:xfrm>
          </p:grpSpPr>
          <p:cxnSp>
            <p:nvCxnSpPr>
              <p:cNvPr id="11" name="Conector recto 10"/>
              <p:cNvCxnSpPr/>
              <p:nvPr/>
            </p:nvCxnSpPr>
            <p:spPr>
              <a:xfrm>
                <a:off x="5878312" y="4228878"/>
                <a:ext cx="1843921" cy="183810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CuadroTexto 11"/>
                  <p:cNvSpPr txBox="1"/>
                  <p:nvPr/>
                </p:nvSpPr>
                <p:spPr>
                  <a:xfrm>
                    <a:off x="5100036" y="3949310"/>
                    <a:ext cx="7641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00036" y="3949310"/>
                    <a:ext cx="764184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4" name="Conector recto 13"/>
            <p:cNvCxnSpPr/>
            <p:nvPr/>
          </p:nvCxnSpPr>
          <p:spPr>
            <a:xfrm>
              <a:off x="3623660" y="2081009"/>
              <a:ext cx="1843921" cy="183810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3231365" y="1733593"/>
                  <a:ext cx="7641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1365" y="1733593"/>
                  <a:ext cx="764184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Abrir llave 15"/>
            <p:cNvSpPr/>
            <p:nvPr/>
          </p:nvSpPr>
          <p:spPr>
            <a:xfrm>
              <a:off x="3995549" y="2528415"/>
              <a:ext cx="48590" cy="78538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3687539" y="2744415"/>
                  <a:ext cx="212151" cy="2771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𝑐𝑡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7539" y="2744415"/>
                  <a:ext cx="212151" cy="27718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upo 35"/>
          <p:cNvGrpSpPr/>
          <p:nvPr/>
        </p:nvGrpSpPr>
        <p:grpSpPr>
          <a:xfrm>
            <a:off x="6003389" y="2908969"/>
            <a:ext cx="2681171" cy="2546658"/>
            <a:chOff x="6003389" y="2908969"/>
            <a:chExt cx="2681171" cy="2546658"/>
          </a:xfrm>
        </p:grpSpPr>
        <p:sp>
          <p:nvSpPr>
            <p:cNvPr id="19" name="Arco 18"/>
            <p:cNvSpPr/>
            <p:nvPr/>
          </p:nvSpPr>
          <p:spPr>
            <a:xfrm rot="15695223">
              <a:off x="6224018" y="2995085"/>
              <a:ext cx="2546658" cy="2374426"/>
            </a:xfrm>
            <a:prstGeom prst="arc">
              <a:avLst>
                <a:gd name="adj1" fmla="val 16740470"/>
                <a:gd name="adj2" fmla="val 19201915"/>
              </a:avLst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6003389" y="3518348"/>
                  <a:ext cx="3741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3389" y="3518348"/>
                  <a:ext cx="374141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upo 39"/>
          <p:cNvGrpSpPr/>
          <p:nvPr/>
        </p:nvGrpSpPr>
        <p:grpSpPr>
          <a:xfrm>
            <a:off x="7256476" y="2435999"/>
            <a:ext cx="1838123" cy="1699440"/>
            <a:chOff x="7256476" y="2435999"/>
            <a:chExt cx="1838123" cy="1699440"/>
          </a:xfrm>
        </p:grpSpPr>
        <p:cxnSp>
          <p:nvCxnSpPr>
            <p:cNvPr id="22" name="Conector recto 21"/>
            <p:cNvCxnSpPr/>
            <p:nvPr/>
          </p:nvCxnSpPr>
          <p:spPr>
            <a:xfrm flipV="1">
              <a:off x="7379368" y="2435999"/>
              <a:ext cx="1715231" cy="16994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ángulo 22"/>
            <p:cNvSpPr/>
            <p:nvPr/>
          </p:nvSpPr>
          <p:spPr>
            <a:xfrm rot="18878610">
              <a:off x="7248958" y="3882917"/>
              <a:ext cx="231733" cy="2166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5716124" y="3440479"/>
            <a:ext cx="2651842" cy="2374426"/>
            <a:chOff x="5716124" y="3440479"/>
            <a:chExt cx="2651842" cy="2374426"/>
          </a:xfrm>
        </p:grpSpPr>
        <p:sp>
          <p:nvSpPr>
            <p:cNvPr id="24" name="Arco 23"/>
            <p:cNvSpPr/>
            <p:nvPr/>
          </p:nvSpPr>
          <p:spPr>
            <a:xfrm rot="1954302">
              <a:off x="5716124" y="3440479"/>
              <a:ext cx="2546658" cy="2374426"/>
            </a:xfrm>
            <a:prstGeom prst="arc">
              <a:avLst>
                <a:gd name="adj1" fmla="val 16740470"/>
                <a:gd name="adj2" fmla="val 18274959"/>
              </a:avLst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uadroTexto 24"/>
                <p:cNvSpPr txBox="1"/>
                <p:nvPr/>
              </p:nvSpPr>
              <p:spPr>
                <a:xfrm>
                  <a:off x="7985554" y="3591216"/>
                  <a:ext cx="3824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5" name="CuadroTexto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5554" y="3591216"/>
                  <a:ext cx="382412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8645840" y="3064269"/>
                <a:ext cx="1237262" cy="562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840" y="3064269"/>
                <a:ext cx="1237262" cy="562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3826922" y="2787016"/>
                <a:ext cx="1384032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922" y="2787016"/>
                <a:ext cx="1384032" cy="56669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ángulo 27"/>
              <p:cNvSpPr/>
              <p:nvPr/>
            </p:nvSpPr>
            <p:spPr>
              <a:xfrm>
                <a:off x="353366" y="4379060"/>
                <a:ext cx="2769924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Rectá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66" y="4379060"/>
                <a:ext cx="2769924" cy="71019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upo 36"/>
          <p:cNvGrpSpPr/>
          <p:nvPr/>
        </p:nvGrpSpPr>
        <p:grpSpPr>
          <a:xfrm>
            <a:off x="7412891" y="4152487"/>
            <a:ext cx="1691921" cy="936767"/>
            <a:chOff x="7412891" y="4152487"/>
            <a:chExt cx="1691921" cy="9367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/>
                <p:cNvSpPr txBox="1"/>
                <p:nvPr/>
              </p:nvSpPr>
              <p:spPr>
                <a:xfrm>
                  <a:off x="8297607" y="4498387"/>
                  <a:ext cx="449161" cy="5908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𝑐𝑡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9" name="CuadroTexto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97607" y="4498387"/>
                  <a:ext cx="449161" cy="59086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Abrir llave 29"/>
            <p:cNvSpPr/>
            <p:nvPr/>
          </p:nvSpPr>
          <p:spPr>
            <a:xfrm rot="16200000">
              <a:off x="8110889" y="3454489"/>
              <a:ext cx="295926" cy="169192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8952707" y="5290866"/>
            <a:ext cx="1633829" cy="782799"/>
            <a:chOff x="8952707" y="5290866"/>
            <a:chExt cx="1633829" cy="782799"/>
          </a:xfrm>
        </p:grpSpPr>
        <p:sp>
          <p:nvSpPr>
            <p:cNvPr id="31" name="Cerrar llave 30"/>
            <p:cNvSpPr/>
            <p:nvPr/>
          </p:nvSpPr>
          <p:spPr>
            <a:xfrm rot="2888214">
              <a:off x="9317327" y="4926246"/>
              <a:ext cx="594104" cy="1323343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CuadroTexto 31"/>
                <p:cNvSpPr txBox="1"/>
                <p:nvPr/>
              </p:nvSpPr>
              <p:spPr>
                <a:xfrm>
                  <a:off x="9908915" y="5704333"/>
                  <a:ext cx="6776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𝑐𝑡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2" name="CuadroTexto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08915" y="5704333"/>
                  <a:ext cx="677621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/>
              <p:cNvSpPr txBox="1"/>
              <p:nvPr/>
            </p:nvSpPr>
            <p:spPr>
              <a:xfrm>
                <a:off x="8447346" y="1959290"/>
                <a:ext cx="25475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s-UY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s-UY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33" name="Cuadro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346" y="1959290"/>
                <a:ext cx="2547556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6557" r="-7416"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/>
              <p:cNvSpPr txBox="1"/>
              <p:nvPr/>
            </p:nvSpPr>
            <p:spPr>
              <a:xfrm>
                <a:off x="353366" y="5246291"/>
                <a:ext cx="2101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4" name="CuadroTex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66" y="5246291"/>
                <a:ext cx="2101024" cy="369332"/>
              </a:xfrm>
              <a:prstGeom prst="rect">
                <a:avLst/>
              </a:prstGeom>
              <a:blipFill rotWithShape="0">
                <a:blip r:embed="rId15"/>
                <a:stretch>
                  <a:fillRect t="-23333" r="-12174"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/>
              <p:cNvSpPr txBox="1"/>
              <p:nvPr/>
            </p:nvSpPr>
            <p:spPr>
              <a:xfrm>
                <a:off x="353366" y="5808353"/>
                <a:ext cx="63790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representa la propagación de ondas “planas” o paralelas con dirección de propagación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UY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</m:oMath>
                </a14:m>
                <a:endParaRPr lang="es-UY" b="1" dirty="0"/>
              </a:p>
            </p:txBody>
          </p:sp>
        </mc:Choice>
        <mc:Fallback xmlns="">
          <p:sp>
            <p:nvSpPr>
              <p:cNvPr id="35" name="CuadroTexto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66" y="5808353"/>
                <a:ext cx="6379094" cy="646331"/>
              </a:xfrm>
              <a:prstGeom prst="rect">
                <a:avLst/>
              </a:prstGeom>
              <a:blipFill rotWithShape="0">
                <a:blip r:embed="rId16"/>
                <a:stretch>
                  <a:fillRect l="-860" t="-13208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/>
              <p:cNvSpPr txBox="1"/>
              <p:nvPr/>
            </p:nvSpPr>
            <p:spPr>
              <a:xfrm>
                <a:off x="625292" y="653828"/>
                <a:ext cx="2234586" cy="592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𝑐𝑡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92" y="653828"/>
                <a:ext cx="2234586" cy="59266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3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8" y="188686"/>
            <a:ext cx="3270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ONDAS ARMÓNICAS PARALELAS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90168" y="674785"/>
            <a:ext cx="550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Las ondas armónicas planas conviene expresarlas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800198" y="606889"/>
                <a:ext cx="3276025" cy="5003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𝑖𝑘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𝑐𝑡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̂"/>
                              <m:ctrlPr>
                                <a:rPr lang="es-UY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</m:acc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198" y="606889"/>
                <a:ext cx="3276025" cy="5003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90168" y="1223352"/>
                <a:ext cx="3931461" cy="432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Definimos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̂"/>
                        <m:ctrlPr>
                          <a:rPr lang="es-UY" b="1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</m:oMath>
                </a14:m>
                <a:r>
                  <a:rPr lang="es-UY" b="1" dirty="0"/>
                  <a:t> </a:t>
                </a:r>
                <a14:m>
                  <m:oMath xmlns:m="http://schemas.openxmlformats.org/officeDocument/2006/math">
                    <m:r>
                      <a:rPr lang="es-UY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UY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</m:d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𝑘𝑐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68" y="1223352"/>
                <a:ext cx="3931461" cy="432554"/>
              </a:xfrm>
              <a:prstGeom prst="rect">
                <a:avLst/>
              </a:prstGeom>
              <a:blipFill rotWithShape="0">
                <a:blip r:embed="rId3"/>
                <a:stretch>
                  <a:fillRect l="-1240" b="-1831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596698" y="1174615"/>
                <a:ext cx="3654527" cy="538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698" y="1174615"/>
                <a:ext cx="3654527" cy="5380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525196" y="1835141"/>
                <a:ext cx="182216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96" y="1835141"/>
                <a:ext cx="1822165" cy="6127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3062855" y="1968238"/>
                <a:ext cx="3149259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855" y="1968238"/>
                <a:ext cx="3149259" cy="391261"/>
              </a:xfrm>
              <a:prstGeom prst="rect">
                <a:avLst/>
              </a:prstGeom>
              <a:blipFill>
                <a:blip r:embed="rId6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8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8" y="188686"/>
            <a:ext cx="478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MEMBRANA RECTANGULAR CON BORDES FIJOS 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464458" y="1045028"/>
            <a:ext cx="3657600" cy="2438400"/>
            <a:chOff x="1915885" y="1132114"/>
            <a:chExt cx="3657600" cy="2438400"/>
          </a:xfrm>
        </p:grpSpPr>
        <p:cxnSp>
          <p:nvCxnSpPr>
            <p:cNvPr id="6" name="Conector recto de flecha 5"/>
            <p:cNvCxnSpPr/>
            <p:nvPr/>
          </p:nvCxnSpPr>
          <p:spPr>
            <a:xfrm>
              <a:off x="1915885" y="3178629"/>
              <a:ext cx="36576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de flecha 6"/>
            <p:cNvCxnSpPr/>
            <p:nvPr/>
          </p:nvCxnSpPr>
          <p:spPr>
            <a:xfrm flipV="1">
              <a:off x="2365828" y="1132114"/>
              <a:ext cx="0" cy="2438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938065" y="3091543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065" y="3091543"/>
                <a:ext cx="367985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46416" y="860362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16" y="860362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/>
          <p:cNvSpPr/>
          <p:nvPr/>
        </p:nvSpPr>
        <p:spPr>
          <a:xfrm>
            <a:off x="928915" y="1741715"/>
            <a:ext cx="2496456" cy="13353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3241378" y="3127829"/>
                <a:ext cx="474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378" y="3127829"/>
                <a:ext cx="474424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47235" y="1557049"/>
                <a:ext cx="482055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35" y="1557049"/>
                <a:ext cx="482055" cy="391261"/>
              </a:xfrm>
              <a:prstGeom prst="rect">
                <a:avLst/>
              </a:prstGeom>
              <a:blipFill rotWithShape="0">
                <a:blip r:embed="rId5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6284686" y="845847"/>
            <a:ext cx="222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Condiciones de borde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6580280" y="1327306"/>
                <a:ext cx="1635768" cy="1242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,0,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b="0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0280" y="1327306"/>
                <a:ext cx="1635768" cy="1242007"/>
              </a:xfrm>
              <a:prstGeom prst="rect">
                <a:avLst/>
              </a:prstGeom>
              <a:blipFill rotWithShape="0">
                <a:blip r:embed="rId6"/>
                <a:stretch>
                  <a:fillRect b="-49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/>
          <p:cNvSpPr txBox="1"/>
          <p:nvPr/>
        </p:nvSpPr>
        <p:spPr>
          <a:xfrm>
            <a:off x="5752347" y="2892363"/>
            <a:ext cx="347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Método de separación de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5961967" y="3400079"/>
                <a:ext cx="27099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s-UY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967" y="3400079"/>
                <a:ext cx="2709973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/>
              <p:cNvSpPr/>
              <p:nvPr/>
            </p:nvSpPr>
            <p:spPr>
              <a:xfrm>
                <a:off x="732108" y="3910681"/>
                <a:ext cx="7514686" cy="695447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08" y="3910681"/>
                <a:ext cx="7514686" cy="69544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8511642" y="3907795"/>
                <a:ext cx="58221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642" y="3907795"/>
                <a:ext cx="582211" cy="61093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19"/>
              <p:cNvSpPr/>
              <p:nvPr/>
            </p:nvSpPr>
            <p:spPr>
              <a:xfrm>
                <a:off x="732108" y="4800095"/>
                <a:ext cx="3515258" cy="695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0" name="Rectángul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08" y="4800095"/>
                <a:ext cx="3515258" cy="69544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ángulo 20"/>
              <p:cNvSpPr/>
              <p:nvPr/>
            </p:nvSpPr>
            <p:spPr>
              <a:xfrm>
                <a:off x="4487910" y="4800094"/>
                <a:ext cx="3111301" cy="695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910" y="4800094"/>
                <a:ext cx="3111301" cy="6954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21"/>
              <p:cNvSpPr/>
              <p:nvPr/>
            </p:nvSpPr>
            <p:spPr>
              <a:xfrm>
                <a:off x="7456217" y="4963151"/>
                <a:ext cx="8931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Rectángul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217" y="4963151"/>
                <a:ext cx="893129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686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22514" y="319314"/>
                <a:ext cx="17157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Ecuación para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" y="319314"/>
                <a:ext cx="1715791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203" t="-8197" r="-213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477142" y="364583"/>
                <a:ext cx="2584234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</m:t>
                              </m:r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142" y="364583"/>
                <a:ext cx="2584234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5061376" y="503980"/>
                <a:ext cx="36021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376" y="503980"/>
                <a:ext cx="360214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22514" y="1966686"/>
                <a:ext cx="21260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Ecuación para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s-UY" dirty="0"/>
                  <a:t> 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" y="1966686"/>
                <a:ext cx="2126095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586" t="-10000" r="-1724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2779238" y="1998952"/>
                <a:ext cx="2404953" cy="695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238" y="1998952"/>
                <a:ext cx="2404953" cy="69544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upo 15"/>
          <p:cNvGrpSpPr/>
          <p:nvPr/>
        </p:nvGrpSpPr>
        <p:grpSpPr>
          <a:xfrm>
            <a:off x="2648609" y="2512972"/>
            <a:ext cx="2016280" cy="722889"/>
            <a:chOff x="2648609" y="2512972"/>
            <a:chExt cx="2016280" cy="722889"/>
          </a:xfrm>
        </p:grpSpPr>
        <p:grpSp>
          <p:nvGrpSpPr>
            <p:cNvPr id="13" name="Grupo 12"/>
            <p:cNvGrpSpPr/>
            <p:nvPr/>
          </p:nvGrpSpPr>
          <p:grpSpPr>
            <a:xfrm>
              <a:off x="2648609" y="2512972"/>
              <a:ext cx="899885" cy="695446"/>
              <a:chOff x="2648609" y="2512972"/>
              <a:chExt cx="899885" cy="695446"/>
            </a:xfrm>
          </p:grpSpPr>
          <p:sp>
            <p:nvSpPr>
              <p:cNvPr id="9" name="Cerrar corchete 8"/>
              <p:cNvSpPr/>
              <p:nvPr/>
            </p:nvSpPr>
            <p:spPr>
              <a:xfrm rot="5400000">
                <a:off x="3113190" y="2259095"/>
                <a:ext cx="181428" cy="689181"/>
              </a:xfrm>
              <a:prstGeom prst="rightBracke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CuadroTexto 10"/>
                  <p:cNvSpPr txBox="1"/>
                  <p:nvPr/>
                </p:nvSpPr>
                <p:spPr>
                  <a:xfrm>
                    <a:off x="2648609" y="2839086"/>
                    <a:ext cx="89313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sSubSup>
                            <m:sSub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1" name="CuadroTexto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48609" y="2839086"/>
                    <a:ext cx="893130" cy="369332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4" name="Grupo 13"/>
            <p:cNvGrpSpPr/>
            <p:nvPr/>
          </p:nvGrpSpPr>
          <p:grpSpPr>
            <a:xfrm>
              <a:off x="3679123" y="2512972"/>
              <a:ext cx="985766" cy="722889"/>
              <a:chOff x="3679123" y="2512972"/>
              <a:chExt cx="985766" cy="722889"/>
            </a:xfrm>
          </p:grpSpPr>
          <p:sp>
            <p:nvSpPr>
              <p:cNvPr id="10" name="Cerrar corchete 9"/>
              <p:cNvSpPr/>
              <p:nvPr/>
            </p:nvSpPr>
            <p:spPr>
              <a:xfrm rot="5400000">
                <a:off x="3933000" y="2259095"/>
                <a:ext cx="181428" cy="689181"/>
              </a:xfrm>
              <a:prstGeom prst="rightBracke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CuadroTexto 11"/>
                  <p:cNvSpPr txBox="1"/>
                  <p:nvPr/>
                </p:nvSpPr>
                <p:spPr>
                  <a:xfrm>
                    <a:off x="3769259" y="2839086"/>
                    <a:ext cx="895630" cy="396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sSubSup>
                            <m:sSub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69259" y="2839086"/>
                    <a:ext cx="895630" cy="396775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b="-307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5264266" y="1674664"/>
                <a:ext cx="2047484" cy="1362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begChr m:val="{"/>
                          <m:endChr m:val="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𝑌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𝑌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266" y="1674664"/>
                <a:ext cx="2047484" cy="136280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/>
          <p:cNvGrpSpPr/>
          <p:nvPr/>
        </p:nvGrpSpPr>
        <p:grpSpPr>
          <a:xfrm>
            <a:off x="7391825" y="1809829"/>
            <a:ext cx="3912388" cy="1062022"/>
            <a:chOff x="7391825" y="1809829"/>
            <a:chExt cx="3912388" cy="10620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7391825" y="1809829"/>
                  <a:ext cx="38827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825" y="1809829"/>
                  <a:ext cx="3882730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/>
                <p:cNvSpPr txBox="1"/>
                <p:nvPr/>
              </p:nvSpPr>
              <p:spPr>
                <a:xfrm>
                  <a:off x="7397502" y="2460841"/>
                  <a:ext cx="3906711" cy="4110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8" name="Cuadro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7502" y="2460841"/>
                  <a:ext cx="3906711" cy="411010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746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>
                <a:off x="522514" y="3635373"/>
                <a:ext cx="41025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" y="3635373"/>
                <a:ext cx="4102533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420915" y="4111474"/>
                <a:ext cx="4393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⟹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15" y="4111474"/>
                <a:ext cx="4393062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5346837" y="3635373"/>
                <a:ext cx="4070024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837" y="3635373"/>
                <a:ext cx="4070024" cy="391261"/>
              </a:xfrm>
              <a:prstGeom prst="rect">
                <a:avLst/>
              </a:prstGeom>
              <a:blipFill rotWithShape="0">
                <a:blip r:embed="rId1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/>
              <p:cNvSpPr txBox="1"/>
              <p:nvPr/>
            </p:nvSpPr>
            <p:spPr>
              <a:xfrm>
                <a:off x="5245238" y="4111474"/>
                <a:ext cx="4410951" cy="411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⟹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238" y="4111474"/>
                <a:ext cx="4410951" cy="411010"/>
              </a:xfrm>
              <a:prstGeom prst="rect">
                <a:avLst/>
              </a:prstGeom>
              <a:blipFill rotWithShape="0">
                <a:blip r:embed="rId15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/>
              <p:cNvSpPr txBox="1"/>
              <p:nvPr/>
            </p:nvSpPr>
            <p:spPr>
              <a:xfrm>
                <a:off x="522514" y="4826689"/>
                <a:ext cx="8220840" cy="883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𝑐𝑘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" y="4826689"/>
                <a:ext cx="8220840" cy="88325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542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5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406400" y="420915"/>
                <a:ext cx="7390549" cy="720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func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𝑚𝑛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420915"/>
                <a:ext cx="7390549" cy="72026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406400" y="1293856"/>
                <a:ext cx="2091470" cy="26918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</m:oMath>
                  </m:oMathPara>
                </a14:m>
                <a:endParaRPr lang="es-UY" b="0" i="1" dirty="0">
                  <a:latin typeface="Cambria Math" panose="02040503050406030204" pitchFamily="18" charset="0"/>
                </a:endParaRPr>
              </a:p>
              <a:p>
                <a:endParaRPr lang="es-UY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</m:oMath>
                  </m:oMathPara>
                </a14:m>
                <a:endParaRPr lang="es-UY" b="0" i="1" dirty="0">
                  <a:latin typeface="Cambria Math" panose="02040503050406030204" pitchFamily="18" charset="0"/>
                </a:endParaRPr>
              </a:p>
              <a:p>
                <a:endParaRPr lang="es-UY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b="0" dirty="0"/>
              </a:p>
              <a:p>
                <a:endParaRPr lang="es-UY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b="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1293856"/>
                <a:ext cx="2091470" cy="26918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786743" y="1496043"/>
                <a:ext cx="7934031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[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𝜔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𝑚𝑛</m:t>
                                              </m:r>
                                            </m:sub>
                                          </m:s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func>
                                        <m:func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UY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𝜔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𝑚𝑛</m:t>
                                              </m:r>
                                            </m:sub>
                                          </m:s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func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]</m:t>
                                  </m:r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743" y="1496043"/>
                <a:ext cx="7934031" cy="8476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/>
          <p:cNvSpPr txBox="1"/>
          <p:nvPr/>
        </p:nvSpPr>
        <p:spPr>
          <a:xfrm>
            <a:off x="8040914" y="596380"/>
            <a:ext cx="3033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Modo normal de vibración </a:t>
            </a:r>
            <a:r>
              <a:rPr lang="es-UY" i="1" dirty="0" err="1"/>
              <a:t>mn</a:t>
            </a:r>
            <a:endParaRPr lang="es-UY" i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3672115" y="2455103"/>
            <a:ext cx="6281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solución general es combinación lineal de los modos normales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672115" y="2935891"/>
                <a:ext cx="63359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Los coeficientes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sub>
                    </m:sSub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sub>
                    </m:sSub>
                  </m:oMath>
                </a14:m>
                <a:r>
                  <a:rPr lang="es-UY" dirty="0"/>
                  <a:t> dependen de las condiciones iniciales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115" y="2935891"/>
                <a:ext cx="6335902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769" t="-10000" r="-96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upo 15"/>
          <p:cNvGrpSpPr/>
          <p:nvPr/>
        </p:nvGrpSpPr>
        <p:grpSpPr>
          <a:xfrm>
            <a:off x="4402870" y="3741943"/>
            <a:ext cx="4128984" cy="2973182"/>
            <a:chOff x="2497870" y="3541918"/>
            <a:chExt cx="4128984" cy="2973182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97870" y="3541918"/>
              <a:ext cx="4128984" cy="29092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3064896" y="4676002"/>
              <a:ext cx="121443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UY" sz="1200" dirty="0"/>
                <a:t>1,1</a:t>
              </a: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4845875" y="4642732"/>
              <a:ext cx="121443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UY" sz="1200" dirty="0"/>
                <a:t>2,1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044513" y="6012772"/>
              <a:ext cx="121443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UY" sz="1200" dirty="0"/>
                <a:t>1,2</a:t>
              </a:r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4845875" y="6020545"/>
              <a:ext cx="121443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UY" sz="1200" dirty="0"/>
                <a:t>2,2</a:t>
              </a: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2786743" y="6261196"/>
              <a:ext cx="3471182" cy="25390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8531854" y="3741943"/>
            <a:ext cx="39980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Si dos modos diferentes de vibración tienen la misma frecuencia, éstos se llaman </a:t>
            </a:r>
            <a:r>
              <a:rPr lang="es-UY" dirty="0">
                <a:solidFill>
                  <a:srgbClr val="FF0000"/>
                </a:solidFill>
              </a:rPr>
              <a:t>degenerados</a:t>
            </a:r>
          </a:p>
        </p:txBody>
      </p:sp>
    </p:spTree>
    <p:extLst>
      <p:ext uri="{BB962C8B-B14F-4D97-AF65-F5344CB8AC3E}">
        <p14:creationId xmlns:p14="http://schemas.microsoft.com/office/powerpoint/2010/main" val="18677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819</Words>
  <Application>Microsoft Office PowerPoint</Application>
  <PresentationFormat>Panorámica</PresentationFormat>
  <Paragraphs>126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22</cp:revision>
  <dcterms:created xsi:type="dcterms:W3CDTF">2020-05-01T20:06:11Z</dcterms:created>
  <dcterms:modified xsi:type="dcterms:W3CDTF">2025-04-23T12:14:32Z</dcterms:modified>
</cp:coreProperties>
</file>