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97" r:id="rId4"/>
    <p:sldId id="298" r:id="rId5"/>
    <p:sldId id="262" r:id="rId6"/>
    <p:sldId id="263" r:id="rId7"/>
    <p:sldId id="264" r:id="rId8"/>
    <p:sldId id="306" r:id="rId9"/>
    <p:sldId id="259" r:id="rId10"/>
    <p:sldId id="299" r:id="rId11"/>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B3C80-7FC7-45DB-881D-5F6AAED2B474}" v="2" dt="2025-04-23T17:16:52.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95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1AB0F5D2-3DB2-4149-B406-B76DA3A52342}"/>
    <pc:docChg chg="custSel addSld modSld">
      <pc:chgData name="Nicolas Benech" userId="0051dd42c30e75a5" providerId="LiveId" clId="{1AB0F5D2-3DB2-4149-B406-B76DA3A52342}" dt="2023-04-21T16:47:28.642" v="187"/>
      <pc:docMkLst>
        <pc:docMk/>
      </pc:docMkLst>
      <pc:sldChg chg="modSp add mod">
        <pc:chgData name="Nicolas Benech" userId="0051dd42c30e75a5" providerId="LiveId" clId="{1AB0F5D2-3DB2-4149-B406-B76DA3A52342}" dt="2023-04-21T16:36:21.606" v="87" actId="1038"/>
        <pc:sldMkLst>
          <pc:docMk/>
          <pc:sldMk cId="4119990752" sldId="257"/>
        </pc:sldMkLst>
      </pc:sldChg>
      <pc:sldChg chg="add">
        <pc:chgData name="Nicolas Benech" userId="0051dd42c30e75a5" providerId="LiveId" clId="{1AB0F5D2-3DB2-4149-B406-B76DA3A52342}" dt="2023-04-21T15:10:19.891" v="59"/>
        <pc:sldMkLst>
          <pc:docMk/>
          <pc:sldMk cId="3816492700" sldId="258"/>
        </pc:sldMkLst>
      </pc:sldChg>
      <pc:sldChg chg="modSp add mod">
        <pc:chgData name="Nicolas Benech" userId="0051dd42c30e75a5" providerId="LiveId" clId="{1AB0F5D2-3DB2-4149-B406-B76DA3A52342}" dt="2023-04-21T16:47:28.642" v="187"/>
        <pc:sldMkLst>
          <pc:docMk/>
          <pc:sldMk cId="2588077004" sldId="259"/>
        </pc:sldMkLst>
      </pc:sldChg>
      <pc:sldChg chg="modSp mod">
        <pc:chgData name="Nicolas Benech" userId="0051dd42c30e75a5" providerId="LiveId" clId="{1AB0F5D2-3DB2-4149-B406-B76DA3A52342}" dt="2023-04-21T14:21:50.190" v="58" actId="20577"/>
        <pc:sldMkLst>
          <pc:docMk/>
          <pc:sldMk cId="1854840552" sldId="271"/>
        </pc:sldMkLst>
      </pc:sldChg>
      <pc:sldChg chg="modSp mod">
        <pc:chgData name="Nicolas Benech" userId="0051dd42c30e75a5" providerId="LiveId" clId="{1AB0F5D2-3DB2-4149-B406-B76DA3A52342}" dt="2023-04-21T14:21:21.863" v="48" actId="20577"/>
        <pc:sldMkLst>
          <pc:docMk/>
          <pc:sldMk cId="999180821" sldId="272"/>
        </pc:sldMkLst>
      </pc:sldChg>
      <pc:sldChg chg="addSp modSp add mod modAnim">
        <pc:chgData name="Nicolas Benech" userId="0051dd42c30e75a5" providerId="LiveId" clId="{1AB0F5D2-3DB2-4149-B406-B76DA3A52342}" dt="2023-04-21T16:40:52.860" v="185"/>
        <pc:sldMkLst>
          <pc:docMk/>
          <pc:sldMk cId="2161619379" sldId="275"/>
        </pc:sldMkLst>
      </pc:sldChg>
      <pc:sldChg chg="add">
        <pc:chgData name="Nicolas Benech" userId="0051dd42c30e75a5" providerId="LiveId" clId="{1AB0F5D2-3DB2-4149-B406-B76DA3A52342}" dt="2023-04-21T15:10:19.891" v="59"/>
        <pc:sldMkLst>
          <pc:docMk/>
          <pc:sldMk cId="913424442" sldId="276"/>
        </pc:sldMkLst>
      </pc:sldChg>
      <pc:sldChg chg="delSp modSp add mod delAnim">
        <pc:chgData name="Nicolas Benech" userId="0051dd42c30e75a5" providerId="LiveId" clId="{1AB0F5D2-3DB2-4149-B406-B76DA3A52342}" dt="2023-04-21T15:11:36.401" v="72" actId="478"/>
        <pc:sldMkLst>
          <pc:docMk/>
          <pc:sldMk cId="1872849262" sldId="277"/>
        </pc:sldMkLst>
      </pc:sldChg>
    </pc:docChg>
  </pc:docChgLst>
  <pc:docChgLst>
    <pc:chgData name="Nicolas Benech" userId="0051dd42c30e75a5" providerId="LiveId" clId="{198B3C80-7FC7-45DB-881D-5F6AAED2B474}"/>
    <pc:docChg chg="custSel addSld delSld modSld">
      <pc:chgData name="Nicolas Benech" userId="0051dd42c30e75a5" providerId="LiveId" clId="{198B3C80-7FC7-45DB-881D-5F6AAED2B474}" dt="2025-04-23T17:18:43.629" v="3" actId="2696"/>
      <pc:docMkLst>
        <pc:docMk/>
      </pc:docMkLst>
      <pc:sldChg chg="add">
        <pc:chgData name="Nicolas Benech" userId="0051dd42c30e75a5" providerId="LiveId" clId="{198B3C80-7FC7-45DB-881D-5F6AAED2B474}" dt="2025-04-23T12:14:25.511" v="0"/>
        <pc:sldMkLst>
          <pc:docMk/>
          <pc:sldMk cId="1235389593" sldId="259"/>
        </pc:sldMkLst>
      </pc:sldChg>
      <pc:sldChg chg="del">
        <pc:chgData name="Nicolas Benech" userId="0051dd42c30e75a5" providerId="LiveId" clId="{198B3C80-7FC7-45DB-881D-5F6AAED2B474}" dt="2025-04-23T17:18:43.629" v="3" actId="2696"/>
        <pc:sldMkLst>
          <pc:docMk/>
          <pc:sldMk cId="2144769452" sldId="260"/>
        </pc:sldMkLst>
      </pc:sldChg>
      <pc:sldChg chg="add">
        <pc:chgData name="Nicolas Benech" userId="0051dd42c30e75a5" providerId="LiveId" clId="{198B3C80-7FC7-45DB-881D-5F6AAED2B474}" dt="2025-04-23T17:16:52.340" v="2"/>
        <pc:sldMkLst>
          <pc:docMk/>
          <pc:sldMk cId="1300471251" sldId="262"/>
        </pc:sldMkLst>
      </pc:sldChg>
      <pc:sldChg chg="add">
        <pc:chgData name="Nicolas Benech" userId="0051dd42c30e75a5" providerId="LiveId" clId="{198B3C80-7FC7-45DB-881D-5F6AAED2B474}" dt="2025-04-23T17:16:52.340" v="2"/>
        <pc:sldMkLst>
          <pc:docMk/>
          <pc:sldMk cId="903646441" sldId="263"/>
        </pc:sldMkLst>
      </pc:sldChg>
      <pc:sldChg chg="add">
        <pc:chgData name="Nicolas Benech" userId="0051dd42c30e75a5" providerId="LiveId" clId="{198B3C80-7FC7-45DB-881D-5F6AAED2B474}" dt="2025-04-23T17:16:52.340" v="2"/>
        <pc:sldMkLst>
          <pc:docMk/>
          <pc:sldMk cId="1909761632" sldId="264"/>
        </pc:sldMkLst>
      </pc:sldChg>
      <pc:sldChg chg="add del">
        <pc:chgData name="Nicolas Benech" userId="0051dd42c30e75a5" providerId="LiveId" clId="{198B3C80-7FC7-45DB-881D-5F6AAED2B474}" dt="2025-04-23T17:18:43.629" v="3" actId="2696"/>
        <pc:sldMkLst>
          <pc:docMk/>
          <pc:sldMk cId="1404022584" sldId="265"/>
        </pc:sldMkLst>
      </pc:sldChg>
      <pc:sldChg chg="add del">
        <pc:chgData name="Nicolas Benech" userId="0051dd42c30e75a5" providerId="LiveId" clId="{198B3C80-7FC7-45DB-881D-5F6AAED2B474}" dt="2025-04-23T17:18:43.629" v="3" actId="2696"/>
        <pc:sldMkLst>
          <pc:docMk/>
          <pc:sldMk cId="294160365" sldId="266"/>
        </pc:sldMkLst>
      </pc:sldChg>
      <pc:sldChg chg="del">
        <pc:chgData name="Nicolas Benech" userId="0051dd42c30e75a5" providerId="LiveId" clId="{198B3C80-7FC7-45DB-881D-5F6AAED2B474}" dt="2025-04-23T17:18:43.629" v="3" actId="2696"/>
        <pc:sldMkLst>
          <pc:docMk/>
          <pc:sldMk cId="645821977" sldId="267"/>
        </pc:sldMkLst>
      </pc:sldChg>
      <pc:sldChg chg="del">
        <pc:chgData name="Nicolas Benech" userId="0051dd42c30e75a5" providerId="LiveId" clId="{198B3C80-7FC7-45DB-881D-5F6AAED2B474}" dt="2025-04-23T17:18:43.629" v="3" actId="2696"/>
        <pc:sldMkLst>
          <pc:docMk/>
          <pc:sldMk cId="3390410333" sldId="268"/>
        </pc:sldMkLst>
      </pc:sldChg>
      <pc:sldChg chg="del">
        <pc:chgData name="Nicolas Benech" userId="0051dd42c30e75a5" providerId="LiveId" clId="{198B3C80-7FC7-45DB-881D-5F6AAED2B474}" dt="2025-04-23T17:18:43.629" v="3" actId="2696"/>
        <pc:sldMkLst>
          <pc:docMk/>
          <pc:sldMk cId="1993498817" sldId="269"/>
        </pc:sldMkLst>
      </pc:sldChg>
      <pc:sldChg chg="del">
        <pc:chgData name="Nicolas Benech" userId="0051dd42c30e75a5" providerId="LiveId" clId="{198B3C80-7FC7-45DB-881D-5F6AAED2B474}" dt="2025-04-23T17:18:43.629" v="3" actId="2696"/>
        <pc:sldMkLst>
          <pc:docMk/>
          <pc:sldMk cId="990827266" sldId="270"/>
        </pc:sldMkLst>
      </pc:sldChg>
      <pc:sldChg chg="add del">
        <pc:chgData name="Nicolas Benech" userId="0051dd42c30e75a5" providerId="LiveId" clId="{198B3C80-7FC7-45DB-881D-5F6AAED2B474}" dt="2025-04-23T17:18:43.629" v="3" actId="2696"/>
        <pc:sldMkLst>
          <pc:docMk/>
          <pc:sldMk cId="3394552001" sldId="271"/>
        </pc:sldMkLst>
      </pc:sldChg>
      <pc:sldChg chg="add del">
        <pc:chgData name="Nicolas Benech" userId="0051dd42c30e75a5" providerId="LiveId" clId="{198B3C80-7FC7-45DB-881D-5F6AAED2B474}" dt="2025-04-23T17:18:43.629" v="3" actId="2696"/>
        <pc:sldMkLst>
          <pc:docMk/>
          <pc:sldMk cId="999957730" sldId="272"/>
        </pc:sldMkLst>
      </pc:sldChg>
      <pc:sldChg chg="del">
        <pc:chgData name="Nicolas Benech" userId="0051dd42c30e75a5" providerId="LiveId" clId="{198B3C80-7FC7-45DB-881D-5F6AAED2B474}" dt="2025-04-23T17:18:43.629" v="3" actId="2696"/>
        <pc:sldMkLst>
          <pc:docMk/>
          <pc:sldMk cId="1150177820" sldId="278"/>
        </pc:sldMkLst>
      </pc:sldChg>
      <pc:sldChg chg="del">
        <pc:chgData name="Nicolas Benech" userId="0051dd42c30e75a5" providerId="LiveId" clId="{198B3C80-7FC7-45DB-881D-5F6AAED2B474}" dt="2025-04-23T17:18:43.629" v="3" actId="2696"/>
        <pc:sldMkLst>
          <pc:docMk/>
          <pc:sldMk cId="9182984" sldId="279"/>
        </pc:sldMkLst>
      </pc:sldChg>
      <pc:sldChg chg="del">
        <pc:chgData name="Nicolas Benech" userId="0051dd42c30e75a5" providerId="LiveId" clId="{198B3C80-7FC7-45DB-881D-5F6AAED2B474}" dt="2025-04-23T17:18:43.629" v="3" actId="2696"/>
        <pc:sldMkLst>
          <pc:docMk/>
          <pc:sldMk cId="3658843153" sldId="280"/>
        </pc:sldMkLst>
      </pc:sldChg>
      <pc:sldChg chg="del">
        <pc:chgData name="Nicolas Benech" userId="0051dd42c30e75a5" providerId="LiveId" clId="{198B3C80-7FC7-45DB-881D-5F6AAED2B474}" dt="2025-04-23T17:18:43.629" v="3" actId="2696"/>
        <pc:sldMkLst>
          <pc:docMk/>
          <pc:sldMk cId="982625096" sldId="281"/>
        </pc:sldMkLst>
      </pc:sldChg>
      <pc:sldChg chg="del">
        <pc:chgData name="Nicolas Benech" userId="0051dd42c30e75a5" providerId="LiveId" clId="{198B3C80-7FC7-45DB-881D-5F6AAED2B474}" dt="2025-04-23T17:18:43.629" v="3" actId="2696"/>
        <pc:sldMkLst>
          <pc:docMk/>
          <pc:sldMk cId="4046534241" sldId="282"/>
        </pc:sldMkLst>
      </pc:sldChg>
      <pc:sldChg chg="del">
        <pc:chgData name="Nicolas Benech" userId="0051dd42c30e75a5" providerId="LiveId" clId="{198B3C80-7FC7-45DB-881D-5F6AAED2B474}" dt="2025-04-23T17:18:43.629" v="3" actId="2696"/>
        <pc:sldMkLst>
          <pc:docMk/>
          <pc:sldMk cId="2858037339" sldId="283"/>
        </pc:sldMkLst>
      </pc:sldChg>
      <pc:sldChg chg="del">
        <pc:chgData name="Nicolas Benech" userId="0051dd42c30e75a5" providerId="LiveId" clId="{198B3C80-7FC7-45DB-881D-5F6AAED2B474}" dt="2025-04-23T17:18:43.629" v="3" actId="2696"/>
        <pc:sldMkLst>
          <pc:docMk/>
          <pc:sldMk cId="2505502152" sldId="284"/>
        </pc:sldMkLst>
      </pc:sldChg>
      <pc:sldChg chg="del">
        <pc:chgData name="Nicolas Benech" userId="0051dd42c30e75a5" providerId="LiveId" clId="{198B3C80-7FC7-45DB-881D-5F6AAED2B474}" dt="2025-04-23T17:18:43.629" v="3" actId="2696"/>
        <pc:sldMkLst>
          <pc:docMk/>
          <pc:sldMk cId="3420486504" sldId="285"/>
        </pc:sldMkLst>
      </pc:sldChg>
      <pc:sldChg chg="del">
        <pc:chgData name="Nicolas Benech" userId="0051dd42c30e75a5" providerId="LiveId" clId="{198B3C80-7FC7-45DB-881D-5F6AAED2B474}" dt="2025-04-23T17:18:43.629" v="3" actId="2696"/>
        <pc:sldMkLst>
          <pc:docMk/>
          <pc:sldMk cId="1844104393" sldId="286"/>
        </pc:sldMkLst>
      </pc:sldChg>
      <pc:sldChg chg="del">
        <pc:chgData name="Nicolas Benech" userId="0051dd42c30e75a5" providerId="LiveId" clId="{198B3C80-7FC7-45DB-881D-5F6AAED2B474}" dt="2025-04-23T17:18:43.629" v="3" actId="2696"/>
        <pc:sldMkLst>
          <pc:docMk/>
          <pc:sldMk cId="3517382624" sldId="287"/>
        </pc:sldMkLst>
      </pc:sldChg>
      <pc:sldChg chg="del">
        <pc:chgData name="Nicolas Benech" userId="0051dd42c30e75a5" providerId="LiveId" clId="{198B3C80-7FC7-45DB-881D-5F6AAED2B474}" dt="2025-04-23T17:18:43.629" v="3" actId="2696"/>
        <pc:sldMkLst>
          <pc:docMk/>
          <pc:sldMk cId="3944021797" sldId="288"/>
        </pc:sldMkLst>
      </pc:sldChg>
      <pc:sldChg chg="del">
        <pc:chgData name="Nicolas Benech" userId="0051dd42c30e75a5" providerId="LiveId" clId="{198B3C80-7FC7-45DB-881D-5F6AAED2B474}" dt="2025-04-23T17:18:43.629" v="3" actId="2696"/>
        <pc:sldMkLst>
          <pc:docMk/>
          <pc:sldMk cId="2583342692" sldId="289"/>
        </pc:sldMkLst>
      </pc:sldChg>
      <pc:sldChg chg="add">
        <pc:chgData name="Nicolas Benech" userId="0051dd42c30e75a5" providerId="LiveId" clId="{198B3C80-7FC7-45DB-881D-5F6AAED2B474}" dt="2025-04-23T12:14:25.511" v="0"/>
        <pc:sldMkLst>
          <pc:docMk/>
          <pc:sldMk cId="1963868393" sldId="290"/>
        </pc:sldMkLst>
      </pc:sldChg>
      <pc:sldChg chg="add">
        <pc:chgData name="Nicolas Benech" userId="0051dd42c30e75a5" providerId="LiveId" clId="{198B3C80-7FC7-45DB-881D-5F6AAED2B474}" dt="2025-04-23T12:14:25.511" v="0"/>
        <pc:sldMkLst>
          <pc:docMk/>
          <pc:sldMk cId="1627786669" sldId="291"/>
        </pc:sldMkLst>
      </pc:sldChg>
      <pc:sldChg chg="add">
        <pc:chgData name="Nicolas Benech" userId="0051dd42c30e75a5" providerId="LiveId" clId="{198B3C80-7FC7-45DB-881D-5F6AAED2B474}" dt="2025-04-23T12:14:25.511" v="0"/>
        <pc:sldMkLst>
          <pc:docMk/>
          <pc:sldMk cId="1927045955" sldId="297"/>
        </pc:sldMkLst>
      </pc:sldChg>
      <pc:sldChg chg="delSp add mod delAnim">
        <pc:chgData name="Nicolas Benech" userId="0051dd42c30e75a5" providerId="LiveId" clId="{198B3C80-7FC7-45DB-881D-5F6AAED2B474}" dt="2025-04-23T17:16:22.379" v="1" actId="478"/>
        <pc:sldMkLst>
          <pc:docMk/>
          <pc:sldMk cId="742076757" sldId="298"/>
        </pc:sldMkLst>
        <pc:spChg chg="del">
          <ac:chgData name="Nicolas Benech" userId="0051dd42c30e75a5" providerId="LiveId" clId="{198B3C80-7FC7-45DB-881D-5F6AAED2B474}" dt="2025-04-23T17:16:22.379" v="1" actId="478"/>
          <ac:spMkLst>
            <pc:docMk/>
            <pc:sldMk cId="742076757" sldId="298"/>
            <ac:spMk id="13" creationId="{00000000-0000-0000-0000-000000000000}"/>
          </ac:spMkLst>
        </pc:spChg>
      </pc:sldChg>
      <pc:sldChg chg="add">
        <pc:chgData name="Nicolas Benech" userId="0051dd42c30e75a5" providerId="LiveId" clId="{198B3C80-7FC7-45DB-881D-5F6AAED2B474}" dt="2025-04-23T12:14:25.511" v="0"/>
        <pc:sldMkLst>
          <pc:docMk/>
          <pc:sldMk cId="502216085" sldId="299"/>
        </pc:sldMkLst>
      </pc:sldChg>
      <pc:sldChg chg="add del">
        <pc:chgData name="Nicolas Benech" userId="0051dd42c30e75a5" providerId="LiveId" clId="{198B3C80-7FC7-45DB-881D-5F6AAED2B474}" dt="2025-04-23T17:18:43.629" v="3" actId="2696"/>
        <pc:sldMkLst>
          <pc:docMk/>
          <pc:sldMk cId="3744535625" sldId="300"/>
        </pc:sldMkLst>
      </pc:sldChg>
      <pc:sldChg chg="add del">
        <pc:chgData name="Nicolas Benech" userId="0051dd42c30e75a5" providerId="LiveId" clId="{198B3C80-7FC7-45DB-881D-5F6AAED2B474}" dt="2025-04-23T17:18:43.629" v="3" actId="2696"/>
        <pc:sldMkLst>
          <pc:docMk/>
          <pc:sldMk cId="3271087454" sldId="301"/>
        </pc:sldMkLst>
      </pc:sldChg>
      <pc:sldChg chg="add del">
        <pc:chgData name="Nicolas Benech" userId="0051dd42c30e75a5" providerId="LiveId" clId="{198B3C80-7FC7-45DB-881D-5F6AAED2B474}" dt="2025-04-23T17:18:43.629" v="3" actId="2696"/>
        <pc:sldMkLst>
          <pc:docMk/>
          <pc:sldMk cId="2082432899" sldId="302"/>
        </pc:sldMkLst>
      </pc:sldChg>
      <pc:sldChg chg="add del">
        <pc:chgData name="Nicolas Benech" userId="0051dd42c30e75a5" providerId="LiveId" clId="{198B3C80-7FC7-45DB-881D-5F6AAED2B474}" dt="2025-04-23T17:18:43.629" v="3" actId="2696"/>
        <pc:sldMkLst>
          <pc:docMk/>
          <pc:sldMk cId="529711579" sldId="303"/>
        </pc:sldMkLst>
      </pc:sldChg>
      <pc:sldChg chg="add del">
        <pc:chgData name="Nicolas Benech" userId="0051dd42c30e75a5" providerId="LiveId" clId="{198B3C80-7FC7-45DB-881D-5F6AAED2B474}" dt="2025-04-23T17:18:43.629" v="3" actId="2696"/>
        <pc:sldMkLst>
          <pc:docMk/>
          <pc:sldMk cId="3088199588" sldId="304"/>
        </pc:sldMkLst>
      </pc:sldChg>
      <pc:sldChg chg="add del">
        <pc:chgData name="Nicolas Benech" userId="0051dd42c30e75a5" providerId="LiveId" clId="{198B3C80-7FC7-45DB-881D-5F6AAED2B474}" dt="2025-04-23T17:18:43.629" v="3" actId="2696"/>
        <pc:sldMkLst>
          <pc:docMk/>
          <pc:sldMk cId="2569269757" sldId="305"/>
        </pc:sldMkLst>
      </pc:sldChg>
      <pc:sldChg chg="add">
        <pc:chgData name="Nicolas Benech" userId="0051dd42c30e75a5" providerId="LiveId" clId="{198B3C80-7FC7-45DB-881D-5F6AAED2B474}" dt="2025-04-23T17:16:52.340" v="2"/>
        <pc:sldMkLst>
          <pc:docMk/>
          <pc:sldMk cId="3493860087" sldId="306"/>
        </pc:sldMkLst>
      </pc:sldChg>
    </pc:docChg>
  </pc:docChgLst>
  <pc:docChgLst>
    <pc:chgData name="Nicolas Benech" userId="0051dd42c30e75a5" providerId="LiveId" clId="{4A3311F9-5D93-4DC3-8BC1-8A35C2C4FFE6}"/>
    <pc:docChg chg="undo custSel addSld delSld modSld">
      <pc:chgData name="Nicolas Benech" userId="0051dd42c30e75a5" providerId="LiveId" clId="{4A3311F9-5D93-4DC3-8BC1-8A35C2C4FFE6}" dt="2024-04-17T19:00:44.321" v="1946" actId="2696"/>
      <pc:docMkLst>
        <pc:docMk/>
      </pc:docMkLst>
      <pc:sldChg chg="del">
        <pc:chgData name="Nicolas Benech" userId="0051dd42c30e75a5" providerId="LiveId" clId="{4A3311F9-5D93-4DC3-8BC1-8A35C2C4FFE6}" dt="2024-04-17T19:00:44.321" v="1946" actId="2696"/>
        <pc:sldMkLst>
          <pc:docMk/>
          <pc:sldMk cId="1911270334" sldId="256"/>
        </pc:sldMkLst>
      </pc:sldChg>
      <pc:sldChg chg="del">
        <pc:chgData name="Nicolas Benech" userId="0051dd42c30e75a5" providerId="LiveId" clId="{4A3311F9-5D93-4DC3-8BC1-8A35C2C4FFE6}" dt="2024-04-17T19:00:44.321" v="1946" actId="2696"/>
        <pc:sldMkLst>
          <pc:docMk/>
          <pc:sldMk cId="4119990752" sldId="257"/>
        </pc:sldMkLst>
      </pc:sldChg>
      <pc:sldChg chg="del">
        <pc:chgData name="Nicolas Benech" userId="0051dd42c30e75a5" providerId="LiveId" clId="{4A3311F9-5D93-4DC3-8BC1-8A35C2C4FFE6}" dt="2024-04-17T19:00:44.321" v="1946" actId="2696"/>
        <pc:sldMkLst>
          <pc:docMk/>
          <pc:sldMk cId="3816492700" sldId="258"/>
        </pc:sldMkLst>
      </pc:sldChg>
      <pc:sldChg chg="del">
        <pc:chgData name="Nicolas Benech" userId="0051dd42c30e75a5" providerId="LiveId" clId="{4A3311F9-5D93-4DC3-8BC1-8A35C2C4FFE6}" dt="2024-04-17T19:00:44.321" v="1946" actId="2696"/>
        <pc:sldMkLst>
          <pc:docMk/>
          <pc:sldMk cId="2588077004" sldId="259"/>
        </pc:sldMkLst>
      </pc:sldChg>
      <pc:sldChg chg="del">
        <pc:chgData name="Nicolas Benech" userId="0051dd42c30e75a5" providerId="LiveId" clId="{4A3311F9-5D93-4DC3-8BC1-8A35C2C4FFE6}" dt="2024-04-17T19:00:44.321" v="1946" actId="2696"/>
        <pc:sldMkLst>
          <pc:docMk/>
          <pc:sldMk cId="4120627427" sldId="261"/>
        </pc:sldMkLst>
      </pc:sldChg>
      <pc:sldChg chg="del">
        <pc:chgData name="Nicolas Benech" userId="0051dd42c30e75a5" providerId="LiveId" clId="{4A3311F9-5D93-4DC3-8BC1-8A35C2C4FFE6}" dt="2024-04-17T19:00:44.321" v="1946" actId="2696"/>
        <pc:sldMkLst>
          <pc:docMk/>
          <pc:sldMk cId="2398492108" sldId="262"/>
        </pc:sldMkLst>
      </pc:sldChg>
      <pc:sldChg chg="addSp delSp modSp mod addAnim delAnim modAnim">
        <pc:chgData name="Nicolas Benech" userId="0051dd42c30e75a5" providerId="LiveId" clId="{4A3311F9-5D93-4DC3-8BC1-8A35C2C4FFE6}" dt="2024-04-17T15:12:10.776" v="343" actId="1076"/>
        <pc:sldMkLst>
          <pc:docMk/>
          <pc:sldMk cId="990827266" sldId="270"/>
        </pc:sldMkLst>
      </pc:sldChg>
      <pc:sldChg chg="del">
        <pc:chgData name="Nicolas Benech" userId="0051dd42c30e75a5" providerId="LiveId" clId="{4A3311F9-5D93-4DC3-8BC1-8A35C2C4FFE6}" dt="2024-04-17T15:13:35.333" v="487" actId="47"/>
        <pc:sldMkLst>
          <pc:docMk/>
          <pc:sldMk cId="1854840552" sldId="271"/>
        </pc:sldMkLst>
      </pc:sldChg>
      <pc:sldChg chg="del">
        <pc:chgData name="Nicolas Benech" userId="0051dd42c30e75a5" providerId="LiveId" clId="{4A3311F9-5D93-4DC3-8BC1-8A35C2C4FFE6}" dt="2024-04-17T15:13:38.976" v="488" actId="47"/>
        <pc:sldMkLst>
          <pc:docMk/>
          <pc:sldMk cId="999180821" sldId="272"/>
        </pc:sldMkLst>
      </pc:sldChg>
      <pc:sldChg chg="del">
        <pc:chgData name="Nicolas Benech" userId="0051dd42c30e75a5" providerId="LiveId" clId="{4A3311F9-5D93-4DC3-8BC1-8A35C2C4FFE6}" dt="2024-04-17T15:16:54.701" v="716" actId="47"/>
        <pc:sldMkLst>
          <pc:docMk/>
          <pc:sldMk cId="3019315670" sldId="273"/>
        </pc:sldMkLst>
      </pc:sldChg>
      <pc:sldChg chg="del">
        <pc:chgData name="Nicolas Benech" userId="0051dd42c30e75a5" providerId="LiveId" clId="{4A3311F9-5D93-4DC3-8BC1-8A35C2C4FFE6}" dt="2024-04-17T19:00:44.321" v="1946" actId="2696"/>
        <pc:sldMkLst>
          <pc:docMk/>
          <pc:sldMk cId="354702310" sldId="274"/>
        </pc:sldMkLst>
      </pc:sldChg>
      <pc:sldChg chg="del">
        <pc:chgData name="Nicolas Benech" userId="0051dd42c30e75a5" providerId="LiveId" clId="{4A3311F9-5D93-4DC3-8BC1-8A35C2C4FFE6}" dt="2024-04-17T19:00:44.321" v="1946" actId="2696"/>
        <pc:sldMkLst>
          <pc:docMk/>
          <pc:sldMk cId="2161619379" sldId="275"/>
        </pc:sldMkLst>
      </pc:sldChg>
      <pc:sldChg chg="del">
        <pc:chgData name="Nicolas Benech" userId="0051dd42c30e75a5" providerId="LiveId" clId="{4A3311F9-5D93-4DC3-8BC1-8A35C2C4FFE6}" dt="2024-04-17T19:00:44.321" v="1946" actId="2696"/>
        <pc:sldMkLst>
          <pc:docMk/>
          <pc:sldMk cId="913424442" sldId="276"/>
        </pc:sldMkLst>
      </pc:sldChg>
      <pc:sldChg chg="del">
        <pc:chgData name="Nicolas Benech" userId="0051dd42c30e75a5" providerId="LiveId" clId="{4A3311F9-5D93-4DC3-8BC1-8A35C2C4FFE6}" dt="2024-04-17T19:00:44.321" v="1946" actId="2696"/>
        <pc:sldMkLst>
          <pc:docMk/>
          <pc:sldMk cId="1872849262" sldId="277"/>
        </pc:sldMkLst>
      </pc:sldChg>
      <pc:sldChg chg="add">
        <pc:chgData name="Nicolas Benech" userId="0051dd42c30e75a5" providerId="LiveId" clId="{4A3311F9-5D93-4DC3-8BC1-8A35C2C4FFE6}" dt="2024-04-15T18:37:08.181" v="0"/>
        <pc:sldMkLst>
          <pc:docMk/>
          <pc:sldMk cId="1150177820" sldId="278"/>
        </pc:sldMkLst>
      </pc:sldChg>
      <pc:sldChg chg="add">
        <pc:chgData name="Nicolas Benech" userId="0051dd42c30e75a5" providerId="LiveId" clId="{4A3311F9-5D93-4DC3-8BC1-8A35C2C4FFE6}" dt="2024-04-15T18:37:08.181" v="0"/>
        <pc:sldMkLst>
          <pc:docMk/>
          <pc:sldMk cId="9182984" sldId="279"/>
        </pc:sldMkLst>
      </pc:sldChg>
      <pc:sldChg chg="add">
        <pc:chgData name="Nicolas Benech" userId="0051dd42c30e75a5" providerId="LiveId" clId="{4A3311F9-5D93-4DC3-8BC1-8A35C2C4FFE6}" dt="2024-04-15T18:37:08.181" v="0"/>
        <pc:sldMkLst>
          <pc:docMk/>
          <pc:sldMk cId="3658843153" sldId="280"/>
        </pc:sldMkLst>
      </pc:sldChg>
      <pc:sldChg chg="add">
        <pc:chgData name="Nicolas Benech" userId="0051dd42c30e75a5" providerId="LiveId" clId="{4A3311F9-5D93-4DC3-8BC1-8A35C2C4FFE6}" dt="2024-04-15T18:37:08.181" v="0"/>
        <pc:sldMkLst>
          <pc:docMk/>
          <pc:sldMk cId="982625096" sldId="281"/>
        </pc:sldMkLst>
      </pc:sldChg>
      <pc:sldChg chg="add">
        <pc:chgData name="Nicolas Benech" userId="0051dd42c30e75a5" providerId="LiveId" clId="{4A3311F9-5D93-4DC3-8BC1-8A35C2C4FFE6}" dt="2024-04-15T18:37:08.181" v="0"/>
        <pc:sldMkLst>
          <pc:docMk/>
          <pc:sldMk cId="4046534241" sldId="282"/>
        </pc:sldMkLst>
      </pc:sldChg>
      <pc:sldChg chg="add">
        <pc:chgData name="Nicolas Benech" userId="0051dd42c30e75a5" providerId="LiveId" clId="{4A3311F9-5D93-4DC3-8BC1-8A35C2C4FFE6}" dt="2024-04-15T18:37:08.181" v="0"/>
        <pc:sldMkLst>
          <pc:docMk/>
          <pc:sldMk cId="2858037339" sldId="283"/>
        </pc:sldMkLst>
      </pc:sldChg>
      <pc:sldChg chg="add">
        <pc:chgData name="Nicolas Benech" userId="0051dd42c30e75a5" providerId="LiveId" clId="{4A3311F9-5D93-4DC3-8BC1-8A35C2C4FFE6}" dt="2024-04-15T18:37:08.181" v="0"/>
        <pc:sldMkLst>
          <pc:docMk/>
          <pc:sldMk cId="2505502152" sldId="284"/>
        </pc:sldMkLst>
      </pc:sldChg>
      <pc:sldChg chg="add">
        <pc:chgData name="Nicolas Benech" userId="0051dd42c30e75a5" providerId="LiveId" clId="{4A3311F9-5D93-4DC3-8BC1-8A35C2C4FFE6}" dt="2024-04-15T18:37:08.181" v="0"/>
        <pc:sldMkLst>
          <pc:docMk/>
          <pc:sldMk cId="3420486504" sldId="285"/>
        </pc:sldMkLst>
      </pc:sldChg>
      <pc:sldChg chg="add">
        <pc:chgData name="Nicolas Benech" userId="0051dd42c30e75a5" providerId="LiveId" clId="{4A3311F9-5D93-4DC3-8BC1-8A35C2C4FFE6}" dt="2024-04-15T18:37:08.181" v="0"/>
        <pc:sldMkLst>
          <pc:docMk/>
          <pc:sldMk cId="1844104393" sldId="286"/>
        </pc:sldMkLst>
      </pc:sldChg>
      <pc:sldChg chg="add del">
        <pc:chgData name="Nicolas Benech" userId="0051dd42c30e75a5" providerId="LiveId" clId="{4A3311F9-5D93-4DC3-8BC1-8A35C2C4FFE6}" dt="2024-04-15T18:37:47.928" v="1" actId="47"/>
        <pc:sldMkLst>
          <pc:docMk/>
          <pc:sldMk cId="851358649" sldId="287"/>
        </pc:sldMkLst>
      </pc:sldChg>
      <pc:sldChg chg="addSp delSp modSp new mod delAnim modAnim">
        <pc:chgData name="Nicolas Benech" userId="0051dd42c30e75a5" providerId="LiveId" clId="{4A3311F9-5D93-4DC3-8BC1-8A35C2C4FFE6}" dt="2024-04-17T15:17:54.658" v="806" actId="1076"/>
        <pc:sldMkLst>
          <pc:docMk/>
          <pc:sldMk cId="3517382624" sldId="287"/>
        </pc:sldMkLst>
      </pc:sldChg>
      <pc:sldChg chg="add del">
        <pc:chgData name="Nicolas Benech" userId="0051dd42c30e75a5" providerId="LiveId" clId="{4A3311F9-5D93-4DC3-8BC1-8A35C2C4FFE6}" dt="2024-04-15T18:37:47.928" v="1" actId="47"/>
        <pc:sldMkLst>
          <pc:docMk/>
          <pc:sldMk cId="3249283490" sldId="288"/>
        </pc:sldMkLst>
      </pc:sldChg>
      <pc:sldChg chg="addSp delSp modSp new mod modAnim">
        <pc:chgData name="Nicolas Benech" userId="0051dd42c30e75a5" providerId="LiveId" clId="{4A3311F9-5D93-4DC3-8BC1-8A35C2C4FFE6}" dt="2024-04-17T18:55:50.880" v="1627" actId="20577"/>
        <pc:sldMkLst>
          <pc:docMk/>
          <pc:sldMk cId="3944021797" sldId="288"/>
        </pc:sldMkLst>
      </pc:sldChg>
      <pc:sldChg chg="addSp delSp modSp new mod modAnim">
        <pc:chgData name="Nicolas Benech" userId="0051dd42c30e75a5" providerId="LiveId" clId="{4A3311F9-5D93-4DC3-8BC1-8A35C2C4FFE6}" dt="2024-04-17T18:59:49.344" v="1945" actId="1076"/>
        <pc:sldMkLst>
          <pc:docMk/>
          <pc:sldMk cId="2583342692" sldId="289"/>
        </pc:sldMkLst>
      </pc:sldChg>
      <pc:sldChg chg="add del">
        <pc:chgData name="Nicolas Benech" userId="0051dd42c30e75a5" providerId="LiveId" clId="{4A3311F9-5D93-4DC3-8BC1-8A35C2C4FFE6}" dt="2024-04-15T18:37:47.928" v="1" actId="47"/>
        <pc:sldMkLst>
          <pc:docMk/>
          <pc:sldMk cId="3062464682" sldId="289"/>
        </pc:sldMkLst>
      </pc:sldChg>
      <pc:sldChg chg="add del">
        <pc:chgData name="Nicolas Benech" userId="0051dd42c30e75a5" providerId="LiveId" clId="{4A3311F9-5D93-4DC3-8BC1-8A35C2C4FFE6}" dt="2024-04-15T18:37:58.515" v="2" actId="47"/>
        <pc:sldMkLst>
          <pc:docMk/>
          <pc:sldMk cId="4211377210" sldId="290"/>
        </pc:sldMkLst>
      </pc:sldChg>
    </pc:docChg>
  </pc:docChgLst>
  <pc:docChgLst>
    <pc:chgData name="Nicolas Benech" userId="0051dd42c30e75a5" providerId="LiveId" clId="{5E0CE265-C820-466C-A0AF-1504C6BB9124}"/>
    <pc:docChg chg="custSel modSld">
      <pc:chgData name="Nicolas Benech" userId="0051dd42c30e75a5" providerId="LiveId" clId="{5E0CE265-C820-466C-A0AF-1504C6BB9124}" dt="2021-04-26T13:57:08.598" v="119" actId="20577"/>
      <pc:docMkLst>
        <pc:docMk/>
      </pc:docMkLst>
      <pc:sldChg chg="modSp mod">
        <pc:chgData name="Nicolas Benech" userId="0051dd42c30e75a5" providerId="LiveId" clId="{5E0CE265-C820-466C-A0AF-1504C6BB9124}" dt="2021-04-26T13:57:08.598" v="119" actId="20577"/>
        <pc:sldMkLst>
          <pc:docMk/>
          <pc:sldMk cId="4120627427" sldId="261"/>
        </pc:sldMkLst>
      </pc:sldChg>
      <pc:sldChg chg="modAnim">
        <pc:chgData name="Nicolas Benech" userId="0051dd42c30e75a5" providerId="LiveId" clId="{5E0CE265-C820-466C-A0AF-1504C6BB9124}" dt="2021-04-26T11:32:50.057" v="100"/>
        <pc:sldMkLst>
          <pc:docMk/>
          <pc:sldMk cId="3019315670" sldId="273"/>
        </pc:sldMkLst>
      </pc:sldChg>
      <pc:sldChg chg="addSp delSp modSp mod">
        <pc:chgData name="Nicolas Benech" userId="0051dd42c30e75a5" providerId="LiveId" clId="{5E0CE265-C820-466C-A0AF-1504C6BB9124}" dt="2021-04-23T10:15:58.353" v="88" actId="1076"/>
        <pc:sldMkLst>
          <pc:docMk/>
          <pc:sldMk cId="354702310"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23/4/2025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83233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23/4/2025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68426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23/4/2025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73396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23/4/2025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368618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D85921A-DDC2-40C5-8405-894CE6FFF1DA}" type="datetimeFigureOut">
              <a:rPr lang="es-UY" smtClean="0"/>
              <a:t>23/4/2025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244108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3D85921A-DDC2-40C5-8405-894CE6FFF1DA}" type="datetimeFigureOut">
              <a:rPr lang="es-UY" smtClean="0"/>
              <a:t>23/4/2025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51376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3D85921A-DDC2-40C5-8405-894CE6FFF1DA}" type="datetimeFigureOut">
              <a:rPr lang="es-UY" smtClean="0"/>
              <a:t>23/4/2025</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29871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3D85921A-DDC2-40C5-8405-894CE6FFF1DA}" type="datetimeFigureOut">
              <a:rPr lang="es-UY" smtClean="0"/>
              <a:t>23/4/2025</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5563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D85921A-DDC2-40C5-8405-894CE6FFF1DA}" type="datetimeFigureOut">
              <a:rPr lang="es-UY" smtClean="0"/>
              <a:t>23/4/2025</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414035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85921A-DDC2-40C5-8405-894CE6FFF1DA}" type="datetimeFigureOut">
              <a:rPr lang="es-UY" smtClean="0"/>
              <a:t>23/4/2025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20440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85921A-DDC2-40C5-8405-894CE6FFF1DA}" type="datetimeFigureOut">
              <a:rPr lang="es-UY" smtClean="0"/>
              <a:t>23/4/2025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37547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5921A-DDC2-40C5-8405-894CE6FFF1DA}" type="datetimeFigureOut">
              <a:rPr lang="es-UY" smtClean="0"/>
              <a:t>23/4/2025</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F59FC-5197-48F2-8E38-A048202BAF29}" type="slidenum">
              <a:rPr lang="es-UY" smtClean="0"/>
              <a:t>‹Nº›</a:t>
            </a:fld>
            <a:endParaRPr lang="es-UY"/>
          </a:p>
        </p:txBody>
      </p:sp>
    </p:spTree>
    <p:extLst>
      <p:ext uri="{BB962C8B-B14F-4D97-AF65-F5344CB8AC3E}">
        <p14:creationId xmlns:p14="http://schemas.microsoft.com/office/powerpoint/2010/main" val="197569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381.png"/><Relationship Id="rId5" Type="http://schemas.openxmlformats.org/officeDocument/2006/relationships/image" Target="../media/image501.png"/><Relationship Id="rId4" Type="http://schemas.openxmlformats.org/officeDocument/2006/relationships/image" Target="../media/image490.png"/><Relationship Id="rId9" Type="http://schemas.openxmlformats.org/officeDocument/2006/relationships/image" Target="../media/image530.png"/></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70.png"/><Relationship Id="rId7" Type="http://schemas.openxmlformats.org/officeDocument/2006/relationships/image" Target="../media/image79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760.png"/><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550.png"/><Relationship Id="rId7" Type="http://schemas.openxmlformats.org/officeDocument/2006/relationships/image" Target="../media/image591.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0.png"/></Relationships>
</file>

<file path=ppt/slides/_rels/slide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0.png"/><Relationship Id="rId10" Type="http://schemas.openxmlformats.org/officeDocument/2006/relationships/image" Target="../media/image680.png"/><Relationship Id="rId4" Type="http://schemas.openxmlformats.org/officeDocument/2006/relationships/image" Target="../media/image620.png"/><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image" Target="../media/image820.png"/><Relationship Id="rId3" Type="http://schemas.openxmlformats.org/officeDocument/2006/relationships/image" Target="../media/image720.png"/><Relationship Id="rId7" Type="http://schemas.openxmlformats.org/officeDocument/2006/relationships/image" Target="../media/image810.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390.png"/><Relationship Id="rId5" Type="http://schemas.openxmlformats.org/officeDocument/2006/relationships/image" Target="../media/image74.png"/><Relationship Id="rId10" Type="http://schemas.openxmlformats.org/officeDocument/2006/relationships/image" Target="../media/image380.png"/><Relationship Id="rId4" Type="http://schemas.openxmlformats.org/officeDocument/2006/relationships/image" Target="../media/image730.pn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7.png"/><Relationship Id="rId7" Type="http://schemas.openxmlformats.org/officeDocument/2006/relationships/image" Target="../media/image40.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tif"/><Relationship Id="rId4" Type="http://schemas.openxmlformats.org/officeDocument/2006/relationships/image" Target="../media/image138.png"/></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7.png"/><Relationship Id="rId3" Type="http://schemas.openxmlformats.org/officeDocument/2006/relationships/image" Target="../media/image710.png"/><Relationship Id="rId7" Type="http://schemas.openxmlformats.org/officeDocument/2006/relationships/image" Target="../media/image1111.png"/><Relationship Id="rId12" Type="http://schemas.openxmlformats.org/officeDocument/2006/relationships/image" Target="../media/image161.png"/><Relationship Id="rId2" Type="http://schemas.openxmlformats.org/officeDocument/2006/relationships/image" Target="../media/image3.tif"/><Relationship Id="rId1" Type="http://schemas.openxmlformats.org/officeDocument/2006/relationships/slideLayout" Target="../slideLayouts/slideLayout2.xml"/><Relationship Id="rId6" Type="http://schemas.openxmlformats.org/officeDocument/2006/relationships/image" Target="../media/image1011.png"/><Relationship Id="rId11" Type="http://schemas.openxmlformats.org/officeDocument/2006/relationships/image" Target="../media/image155.png"/><Relationship Id="rId5" Type="http://schemas.openxmlformats.org/officeDocument/2006/relationships/image" Target="../media/image91.png"/><Relationship Id="rId10" Type="http://schemas.openxmlformats.org/officeDocument/2006/relationships/image" Target="../media/image1411.png"/><Relationship Id="rId4" Type="http://schemas.openxmlformats.org/officeDocument/2006/relationships/image" Target="../media/image81.png"/><Relationship Id="rId9" Type="http://schemas.openxmlformats.org/officeDocument/2006/relationships/image" Target="../media/image4.tif"/></Relationships>
</file>

<file path=ppt/slides/_rels/slide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413.png"/><Relationship Id="rId5" Type="http://schemas.openxmlformats.org/officeDocument/2006/relationships/image" Target="../media/image89.png"/><Relationship Id="rId10" Type="http://schemas.openxmlformats.org/officeDocument/2006/relationships/image" Target="../media/image401.png"/><Relationship Id="rId4" Type="http://schemas.openxmlformats.org/officeDocument/2006/relationships/image" Target="../media/image88.png"/><Relationship Id="rId9"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08001" y="381377"/>
                <a:ext cx="6398418" cy="369332"/>
              </a:xfrm>
              <a:prstGeom prst="rect">
                <a:avLst/>
              </a:prstGeom>
              <a:noFill/>
            </p:spPr>
            <p:txBody>
              <a:bodyPr wrap="none" rtlCol="0">
                <a:spAutoFit/>
              </a:bodyPr>
              <a:lstStyle/>
              <a:p>
                <a:r>
                  <a:rPr lang="es-UY" dirty="0"/>
                  <a:t>Los coeficientes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𝐴</m:t>
                        </m:r>
                      </m:e>
                      <m:sub>
                        <m:r>
                          <a:rPr lang="es-UY" b="0" i="1" smtClean="0">
                            <a:latin typeface="Cambria Math" panose="02040503050406030204" pitchFamily="18" charset="0"/>
                          </a:rPr>
                          <m:t>𝑚𝑛</m:t>
                        </m:r>
                      </m:sub>
                    </m:sSub>
                  </m:oMath>
                </a14:m>
                <a:r>
                  <a:rPr lang="es-UY" dirty="0"/>
                  <a:t> y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𝐵</m:t>
                        </m:r>
                      </m:e>
                      <m:sub>
                        <m:r>
                          <a:rPr lang="es-UY" b="0" i="1" smtClean="0">
                            <a:latin typeface="Cambria Math" panose="02040503050406030204" pitchFamily="18" charset="0"/>
                          </a:rPr>
                          <m:t>𝑚𝑛</m:t>
                        </m:r>
                      </m:sub>
                    </m:sSub>
                  </m:oMath>
                </a14:m>
                <a:r>
                  <a:rPr lang="es-UY" dirty="0"/>
                  <a:t> dependen de las condiciones iniciales:</a:t>
                </a:r>
              </a:p>
            </p:txBody>
          </p:sp>
        </mc:Choice>
        <mc:Fallback xmlns="">
          <p:sp>
            <p:nvSpPr>
              <p:cNvPr id="4" name="CuadroTexto 3"/>
              <p:cNvSpPr txBox="1">
                <a:spLocks noRot="1" noChangeAspect="1" noMove="1" noResize="1" noEditPoints="1" noAdjustHandles="1" noChangeArrowheads="1" noChangeShapeType="1" noTextEdit="1"/>
              </p:cNvSpPr>
              <p:nvPr/>
            </p:nvSpPr>
            <p:spPr>
              <a:xfrm>
                <a:off x="508001" y="381377"/>
                <a:ext cx="6398418" cy="369332"/>
              </a:xfrm>
              <a:prstGeom prst="rect">
                <a:avLst/>
              </a:prstGeom>
              <a:blipFill rotWithShape="0">
                <a:blip r:embed="rId2"/>
                <a:stretch>
                  <a:fillRect l="-762" t="-10000" r="-95"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31066" y="986565"/>
                <a:ext cx="5482655" cy="847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r>
                            <a:rPr lang="es-UY" b="0" i="1" smtClean="0">
                              <a:latin typeface="Cambria Math" panose="02040503050406030204" pitchFamily="18" charset="0"/>
                            </a:rPr>
                            <m:t>,0</m:t>
                          </m:r>
                        </m:e>
                      </m:d>
                      <m:r>
                        <a:rPr lang="es-UY" b="0" i="1" smtClean="0">
                          <a:latin typeface="Cambria Math" panose="02040503050406030204" pitchFamily="18" charset="0"/>
                        </a:rPr>
                        <m:t>=</m:t>
                      </m:r>
                      <m:r>
                        <a:rPr lang="es-UY" b="0" i="1" smtClean="0">
                          <a:latin typeface="Cambria Math" panose="02040503050406030204" pitchFamily="18" charset="0"/>
                        </a:rPr>
                        <m:t>𝜙</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e>
                      </m:d>
                      <m:r>
                        <a:rPr lang="es-UY" b="0" i="1" smtClean="0">
                          <a:latin typeface="Cambria Math" panose="02040503050406030204" pitchFamily="18" charset="0"/>
                        </a:rPr>
                        <m:t>=</m:t>
                      </m:r>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𝐴</m:t>
                                  </m:r>
                                </m:e>
                                <m:sub>
                                  <m:r>
                                    <a:rPr lang="es-UY" b="0" i="1" smtClean="0">
                                      <a:latin typeface="Cambria Math" panose="02040503050406030204" pitchFamily="18" charset="0"/>
                                      <a:ea typeface="Cambria Math" panose="02040503050406030204" pitchFamily="18" charset="0"/>
                                    </a:rPr>
                                    <m:t>𝑚𝑛</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m:t>
                                          </m:r>
                                        </m:sub>
                                      </m:sSub>
                                      <m:r>
                                        <a:rPr lang="es-UY" b="0" i="1" smtClean="0">
                                          <a:latin typeface="Cambria Math" panose="02040503050406030204" pitchFamily="18" charset="0"/>
                                          <a:ea typeface="Cambria Math" panose="02040503050406030204" pitchFamily="18" charset="0"/>
                                        </a:rPr>
                                        <m:t>𝑥</m:t>
                                      </m:r>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𝑛</m:t>
                                              </m:r>
                                            </m:sub>
                                          </m:sSub>
                                          <m:r>
                                            <a:rPr lang="es-UY" b="0" i="1" smtClean="0">
                                              <a:latin typeface="Cambria Math" panose="02040503050406030204" pitchFamily="18" charset="0"/>
                                              <a:ea typeface="Cambria Math" panose="02040503050406030204" pitchFamily="18" charset="0"/>
                                            </a:rPr>
                                            <m:t>𝑦</m:t>
                                          </m:r>
                                        </m:e>
                                      </m:d>
                                    </m:e>
                                  </m:func>
                                </m:e>
                              </m:func>
                            </m:e>
                          </m:nary>
                        </m:e>
                      </m:nary>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31066" y="986565"/>
                <a:ext cx="5482655" cy="847604"/>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31066" y="2070432"/>
                <a:ext cx="6036524" cy="847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r>
                                <a:rPr lang="es-UY" b="0" i="1" smtClean="0">
                                  <a:latin typeface="Cambria Math" panose="02040503050406030204" pitchFamily="18" charset="0"/>
                                </a:rPr>
                                <m:t>,0</m:t>
                              </m:r>
                            </m:e>
                          </m:d>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e>
                      </m:d>
                      <m:r>
                        <a:rPr lang="es-UY" b="0" i="1" smtClean="0">
                          <a:latin typeface="Cambria Math" panose="02040503050406030204" pitchFamily="18" charset="0"/>
                        </a:rPr>
                        <m:t>=</m:t>
                      </m:r>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sSub>
                                <m:sSubPr>
                                  <m:ctrlPr>
                                    <a:rPr lang="es-UY" b="0" i="1" smtClean="0">
                                      <a:latin typeface="Cambria Math" panose="02040503050406030204" pitchFamily="18" charset="0"/>
                                      <a:ea typeface="Cambria Math" panose="02040503050406030204" pitchFamily="18" charset="0"/>
                                    </a:rPr>
                                  </m:ctrlPr>
                                </m:sSub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𝐵</m:t>
                                  </m:r>
                                </m:e>
                                <m:sub>
                                  <m:r>
                                    <a:rPr lang="es-UY" b="0" i="1" smtClean="0">
                                      <a:latin typeface="Cambria Math" panose="02040503050406030204" pitchFamily="18" charset="0"/>
                                      <a:ea typeface="Cambria Math" panose="02040503050406030204" pitchFamily="18" charset="0"/>
                                    </a:rPr>
                                    <m:t>𝑚𝑛</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m:t>
                                          </m:r>
                                        </m:sub>
                                      </m:sSub>
                                      <m:r>
                                        <a:rPr lang="es-UY" b="0" i="1" smtClean="0">
                                          <a:latin typeface="Cambria Math" panose="02040503050406030204" pitchFamily="18" charset="0"/>
                                          <a:ea typeface="Cambria Math" panose="02040503050406030204" pitchFamily="18" charset="0"/>
                                        </a:rPr>
                                        <m:t>𝑥</m:t>
                                      </m:r>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𝑛</m:t>
                                              </m:r>
                                            </m:sub>
                                          </m:sSub>
                                          <m:r>
                                            <a:rPr lang="es-UY" b="0" i="1" smtClean="0">
                                              <a:latin typeface="Cambria Math" panose="02040503050406030204" pitchFamily="18" charset="0"/>
                                              <a:ea typeface="Cambria Math" panose="02040503050406030204" pitchFamily="18" charset="0"/>
                                            </a:rPr>
                                            <m:t>𝑦</m:t>
                                          </m:r>
                                        </m:e>
                                      </m:d>
                                    </m:e>
                                  </m:func>
                                </m:e>
                              </m:func>
                            </m:e>
                          </m:nary>
                        </m:e>
                      </m:nary>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31066" y="2070432"/>
                <a:ext cx="6036524" cy="847604"/>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282625" y="932857"/>
                <a:ext cx="5470472" cy="982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𝐴</m:t>
                          </m:r>
                        </m:e>
                        <m:sub>
                          <m:r>
                            <a:rPr lang="es-UY" b="0" i="1" smtClean="0">
                              <a:latin typeface="Cambria Math" panose="02040503050406030204" pitchFamily="18" charset="0"/>
                            </a:rPr>
                            <m:t>𝑚𝑛</m:t>
                          </m:r>
                        </m:sub>
                      </m:sSub>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den>
                          </m:f>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sup>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sup>
                                <m:e>
                                  <m:r>
                                    <a:rPr lang="es-UY" b="0" i="1" smtClean="0">
                                      <a:latin typeface="Cambria Math" panose="02040503050406030204" pitchFamily="18" charset="0"/>
                                    </a:rPr>
                                    <m:t>𝜙</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e>
                                  </m:d>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m:t>
                                          </m:r>
                                        </m:sub>
                                      </m:sSub>
                                      <m:r>
                                        <a:rPr lang="es-UY" b="0" i="1" smtClean="0">
                                          <a:latin typeface="Cambria Math" panose="02040503050406030204" pitchFamily="18" charset="0"/>
                                        </a:rPr>
                                        <m:t>𝑥</m:t>
                                      </m:r>
                                      <m:r>
                                        <a:rPr lang="es-UY" b="0" i="1" smtClean="0">
                                          <a:latin typeface="Cambria Math" panose="02040503050406030204" pitchFamily="18" charset="0"/>
                                        </a:rPr>
                                        <m:t>)</m:t>
                                      </m:r>
                                    </m:e>
                                  </m:func>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𝑛</m:t>
                                          </m:r>
                                        </m:sub>
                                      </m:sSub>
                                      <m:r>
                                        <a:rPr lang="es-UY" b="0" i="1" smtClean="0">
                                          <a:latin typeface="Cambria Math" panose="02040503050406030204" pitchFamily="18" charset="0"/>
                                        </a:rPr>
                                        <m:t>𝑦</m:t>
                                      </m:r>
                                      <m:r>
                                        <a:rPr lang="es-UY" b="0" i="1" smtClean="0">
                                          <a:latin typeface="Cambria Math" panose="02040503050406030204" pitchFamily="18" charset="0"/>
                                        </a:rPr>
                                        <m:t>)</m:t>
                                      </m:r>
                                    </m:e>
                                  </m:func>
                                  <m:r>
                                    <a:rPr lang="es-UY" b="0" i="1" smtClean="0">
                                      <a:latin typeface="Cambria Math" panose="02040503050406030204" pitchFamily="18" charset="0"/>
                                    </a:rPr>
                                    <m:t>𝑑𝑥𝑑𝑦</m:t>
                                  </m:r>
                                </m:e>
                              </m:nary>
                            </m:e>
                          </m:nary>
                        </m:e>
                      </m:d>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282625" y="932857"/>
                <a:ext cx="5470472" cy="982898"/>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282625" y="1935138"/>
                <a:ext cx="5983626" cy="982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𝐵</m:t>
                          </m:r>
                        </m:e>
                        <m:sub>
                          <m:r>
                            <a:rPr lang="es-UY" b="0" i="1" smtClean="0">
                              <a:latin typeface="Cambria Math" panose="02040503050406030204" pitchFamily="18" charset="0"/>
                            </a:rPr>
                            <m:t>𝑚𝑛</m:t>
                          </m:r>
                        </m:sub>
                      </m:sSub>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b>
                                <m:sSubPr>
                                  <m:ctrlPr>
                                    <a:rPr lang="es-AR" b="0" i="1" smtClean="0">
                                      <a:latin typeface="Cambria Math" panose="02040503050406030204" pitchFamily="18" charset="0"/>
                                    </a:rPr>
                                  </m:ctrlPr>
                                </m:sSubPr>
                                <m:e>
                                  <m:r>
                                    <a:rPr lang="es-AR" b="0" i="1" smtClean="0">
                                      <a:latin typeface="Cambria Math" panose="02040503050406030204" pitchFamily="18" charset="0"/>
                                    </a:rPr>
                                    <m:t>𝜔</m:t>
                                  </m:r>
                                </m:e>
                                <m:sub>
                                  <m:r>
                                    <a:rPr lang="es-AR" b="0" i="1" smtClean="0">
                                      <a:latin typeface="Cambria Math" panose="02040503050406030204" pitchFamily="18" charset="0"/>
                                    </a:rPr>
                                    <m:t>𝑚𝑛</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den>
                          </m:f>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sup>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sup>
                                <m:e>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e>
                                  </m:d>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m:t>
                                          </m:r>
                                        </m:sub>
                                      </m:sSub>
                                      <m:r>
                                        <a:rPr lang="es-UY" b="0" i="1" smtClean="0">
                                          <a:latin typeface="Cambria Math" panose="02040503050406030204" pitchFamily="18" charset="0"/>
                                        </a:rPr>
                                        <m:t>𝑥</m:t>
                                      </m:r>
                                      <m:r>
                                        <a:rPr lang="es-UY" b="0" i="1" smtClean="0">
                                          <a:latin typeface="Cambria Math" panose="02040503050406030204" pitchFamily="18" charset="0"/>
                                        </a:rPr>
                                        <m:t>)</m:t>
                                      </m:r>
                                    </m:e>
                                  </m:func>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𝑛</m:t>
                                          </m:r>
                                        </m:sub>
                                      </m:sSub>
                                      <m:r>
                                        <a:rPr lang="es-UY" b="0" i="1" smtClean="0">
                                          <a:latin typeface="Cambria Math" panose="02040503050406030204" pitchFamily="18" charset="0"/>
                                        </a:rPr>
                                        <m:t>𝑦</m:t>
                                      </m:r>
                                      <m:r>
                                        <a:rPr lang="es-UY" b="0" i="1" smtClean="0">
                                          <a:latin typeface="Cambria Math" panose="02040503050406030204" pitchFamily="18" charset="0"/>
                                        </a:rPr>
                                        <m:t>)</m:t>
                                      </m:r>
                                    </m:e>
                                  </m:func>
                                  <m:r>
                                    <a:rPr lang="es-UY" b="0" i="1" smtClean="0">
                                      <a:latin typeface="Cambria Math" panose="02040503050406030204" pitchFamily="18" charset="0"/>
                                    </a:rPr>
                                    <m:t>𝑑𝑥𝑑𝑦</m:t>
                                  </m:r>
                                </m:e>
                              </m:nary>
                            </m:e>
                          </m:nary>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282625" y="1935138"/>
                <a:ext cx="5983626" cy="982898"/>
              </a:xfrm>
              <a:prstGeom prst="rect">
                <a:avLst/>
              </a:prstGeom>
              <a:blipFill>
                <a:blip r:embed="rId6"/>
                <a:stretch>
                  <a:fillRect/>
                </a:stretch>
              </a:blipFill>
            </p:spPr>
            <p:txBody>
              <a:bodyPr/>
              <a:lstStyle/>
              <a:p>
                <a:r>
                  <a:rPr lang="es-UY">
                    <a:noFill/>
                  </a:rPr>
                  <a:t> </a:t>
                </a:r>
              </a:p>
            </p:txBody>
          </p:sp>
        </mc:Fallback>
      </mc:AlternateContent>
      <p:sp>
        <p:nvSpPr>
          <p:cNvPr id="9" name="CuadroTexto 8"/>
          <p:cNvSpPr txBox="1"/>
          <p:nvPr/>
        </p:nvSpPr>
        <p:spPr>
          <a:xfrm>
            <a:off x="231066" y="3425371"/>
            <a:ext cx="3519681" cy="369332"/>
          </a:xfrm>
          <a:prstGeom prst="rect">
            <a:avLst/>
          </a:prstGeom>
          <a:noFill/>
        </p:spPr>
        <p:txBody>
          <a:bodyPr wrap="none" rtlCol="0">
            <a:spAutoFit/>
          </a:bodyPr>
          <a:lstStyle/>
          <a:p>
            <a:r>
              <a:rPr lang="es-UY" b="1" dirty="0">
                <a:solidFill>
                  <a:schemeClr val="accent1"/>
                </a:solidFill>
              </a:rPr>
              <a:t>Energía mecánica en la membrana:</a:t>
            </a:r>
          </a:p>
        </p:txBody>
      </p:sp>
      <mc:AlternateContent xmlns:mc="http://schemas.openxmlformats.org/markup-compatibility/2006" xmlns:a14="http://schemas.microsoft.com/office/drawing/2010/main">
        <mc:Choice Requires="a14">
          <p:sp>
            <p:nvSpPr>
              <p:cNvPr id="10" name="CuadroTexto 9"/>
              <p:cNvSpPr txBox="1"/>
              <p:nvPr/>
            </p:nvSpPr>
            <p:spPr>
              <a:xfrm>
                <a:off x="2524323" y="3763078"/>
                <a:ext cx="5374035" cy="949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r>
                        <a:rPr lang="es-UY" b="0" i="1" smtClean="0">
                          <a:latin typeface="Cambria Math" panose="02040503050406030204" pitchFamily="18" charset="0"/>
                        </a:rPr>
                        <m:t>𝜌</m:t>
                      </m:r>
                      <m:r>
                        <a:rPr lang="es-UY" b="0" i="1" smtClean="0">
                          <a:latin typeface="Cambria Math" panose="02040503050406030204" pitchFamily="18" charset="0"/>
                        </a:rPr>
                        <m:t>𝑑𝑥𝑑𝑦</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e>
                        <m:sup>
                          <m:r>
                            <a:rPr lang="es-UY" b="0" i="1" smtClean="0">
                              <a:latin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𝜌</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𝑥</m:t>
                              </m:r>
                            </m:sub>
                          </m:sSub>
                        </m:sup>
                        <m:e>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𝑦</m:t>
                                  </m:r>
                                </m:sub>
                              </m:sSub>
                            </m:sup>
                            <m:e>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𝑑𝑥𝑑𝑦</m:t>
                              </m:r>
                            </m:e>
                          </m:nary>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524323" y="3763078"/>
                <a:ext cx="5374035" cy="949362"/>
              </a:xfrm>
              <a:prstGeom prst="rect">
                <a:avLst/>
              </a:prstGeom>
              <a:blipFill rotWithShape="0">
                <a:blip r:embed="rId7"/>
                <a:stretch>
                  <a:fillRect/>
                </a:stretch>
              </a:blipFill>
            </p:spPr>
            <p:txBody>
              <a:bodyPr/>
              <a:lstStyle/>
              <a:p>
                <a:r>
                  <a:rPr lang="es-UY">
                    <a:noFill/>
                  </a:rPr>
                  <a:t> </a:t>
                </a:r>
              </a:p>
            </p:txBody>
          </p:sp>
        </mc:Fallback>
      </mc:AlternateContent>
      <p:sp>
        <p:nvSpPr>
          <p:cNvPr id="11" name="CuadroTexto 10"/>
          <p:cNvSpPr txBox="1"/>
          <p:nvPr/>
        </p:nvSpPr>
        <p:spPr>
          <a:xfrm>
            <a:off x="508001" y="4053093"/>
            <a:ext cx="1659557" cy="369332"/>
          </a:xfrm>
          <a:prstGeom prst="rect">
            <a:avLst/>
          </a:prstGeom>
          <a:noFill/>
        </p:spPr>
        <p:txBody>
          <a:bodyPr wrap="none" rtlCol="0">
            <a:spAutoFit/>
          </a:bodyPr>
          <a:lstStyle/>
          <a:p>
            <a:r>
              <a:rPr lang="es-UY" dirty="0"/>
              <a:t>Energía cinética</a:t>
            </a:r>
          </a:p>
        </p:txBody>
      </p:sp>
      <p:pic>
        <p:nvPicPr>
          <p:cNvPr id="12" name="Imagen 11"/>
          <p:cNvPicPr>
            <a:picLocks noChangeAspect="1"/>
          </p:cNvPicPr>
          <p:nvPr/>
        </p:nvPicPr>
        <p:blipFill>
          <a:blip r:embed="rId8"/>
          <a:stretch>
            <a:fillRect/>
          </a:stretch>
        </p:blipFill>
        <p:spPr>
          <a:xfrm>
            <a:off x="7560003" y="4554285"/>
            <a:ext cx="3277352" cy="1939381"/>
          </a:xfrm>
          <a:prstGeom prst="rect">
            <a:avLst/>
          </a:prstGeom>
        </p:spPr>
      </p:pic>
      <p:sp>
        <p:nvSpPr>
          <p:cNvPr id="13" name="CuadroTexto 12"/>
          <p:cNvSpPr txBox="1"/>
          <p:nvPr/>
        </p:nvSpPr>
        <p:spPr>
          <a:xfrm>
            <a:off x="434743" y="5154643"/>
            <a:ext cx="1806072" cy="369332"/>
          </a:xfrm>
          <a:prstGeom prst="rect">
            <a:avLst/>
          </a:prstGeom>
          <a:noFill/>
        </p:spPr>
        <p:txBody>
          <a:bodyPr wrap="none" rtlCol="0">
            <a:spAutoFit/>
          </a:bodyPr>
          <a:lstStyle/>
          <a:p>
            <a:r>
              <a:rPr lang="es-UY" dirty="0"/>
              <a:t>Energía potencial</a:t>
            </a:r>
          </a:p>
        </p:txBody>
      </p:sp>
      <mc:AlternateContent xmlns:mc="http://schemas.openxmlformats.org/markup-compatibility/2006" xmlns:a14="http://schemas.microsoft.com/office/drawing/2010/main">
        <mc:Choice Requires="a14">
          <p:sp>
            <p:nvSpPr>
              <p:cNvPr id="14" name="CuadroTexto 13"/>
              <p:cNvSpPr txBox="1"/>
              <p:nvPr/>
            </p:nvSpPr>
            <p:spPr>
              <a:xfrm>
                <a:off x="2580508" y="5154643"/>
                <a:ext cx="1857496" cy="668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𝑠</m:t>
                          </m:r>
                        </m:e>
                        <m:sub>
                          <m:r>
                            <a:rPr lang="es-UY" b="0" i="1" smtClean="0">
                              <a:latin typeface="Cambria Math" panose="02040503050406030204" pitchFamily="18" charset="0"/>
                            </a:rPr>
                            <m:t>𝑥</m:t>
                          </m:r>
                        </m:sub>
                      </m:sSub>
                      <m:r>
                        <a:rPr lang="es-UY" b="0" i="1" smtClean="0">
                          <a:latin typeface="Cambria Math" panose="02040503050406030204" pitchFamily="18" charset="0"/>
                        </a:rPr>
                        <m:t>=</m:t>
                      </m:r>
                      <m:r>
                        <a:rPr lang="es-UY" b="0" i="1" smtClean="0">
                          <a:latin typeface="Cambria Math" panose="02040503050406030204" pitchFamily="18" charset="0"/>
                        </a:rPr>
                        <m:t>𝑎𝑟𝑐𝑜</m:t>
                      </m:r>
                      <m:d>
                        <m:dPr>
                          <m:ctrlPr>
                            <a:rPr lang="es-UY" b="0" i="1" smtClean="0">
                              <a:latin typeface="Cambria Math" panose="02040503050406030204" pitchFamily="18" charset="0"/>
                            </a:rPr>
                          </m:ctrlPr>
                        </m:dPr>
                        <m:e>
                          <m:r>
                            <a:rPr lang="es-UY" b="0" i="1" smtClean="0">
                              <a:latin typeface="Cambria Math" panose="02040503050406030204" pitchFamily="18" charset="0"/>
                            </a:rPr>
                            <m:t>𝐴𝐵</m:t>
                          </m:r>
                        </m:e>
                      </m:d>
                    </m:oMath>
                  </m:oMathPara>
                </a14:m>
                <a:endParaRPr lang="es-UY" b="0" dirty="0"/>
              </a:p>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𝑠</m:t>
                          </m:r>
                        </m:e>
                        <m:sub>
                          <m:r>
                            <a:rPr lang="es-UY" b="0" i="1" smtClean="0">
                              <a:latin typeface="Cambria Math" panose="02040503050406030204" pitchFamily="18" charset="0"/>
                            </a:rPr>
                            <m:t>𝑦</m:t>
                          </m:r>
                        </m:sub>
                      </m:sSub>
                      <m:r>
                        <a:rPr lang="es-UY" b="0" i="1" smtClean="0">
                          <a:latin typeface="Cambria Math" panose="02040503050406030204" pitchFamily="18" charset="0"/>
                        </a:rPr>
                        <m:t>=</m:t>
                      </m:r>
                      <m:r>
                        <a:rPr lang="es-UY" b="0" i="1" smtClean="0">
                          <a:latin typeface="Cambria Math" panose="02040503050406030204" pitchFamily="18" charset="0"/>
                        </a:rPr>
                        <m:t>𝑎𝑟𝑐𝑜</m:t>
                      </m:r>
                      <m:d>
                        <m:dPr>
                          <m:ctrlPr>
                            <a:rPr lang="es-UY" b="0" i="1" smtClean="0">
                              <a:latin typeface="Cambria Math" panose="02040503050406030204" pitchFamily="18" charset="0"/>
                            </a:rPr>
                          </m:ctrlPr>
                        </m:dPr>
                        <m:e>
                          <m:r>
                            <a:rPr lang="es-UY" b="0" i="1" smtClean="0">
                              <a:latin typeface="Cambria Math" panose="02040503050406030204" pitchFamily="18" charset="0"/>
                            </a:rPr>
                            <m:t>𝐴𝐷</m:t>
                          </m:r>
                        </m:e>
                      </m:d>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580508" y="5154643"/>
                <a:ext cx="1857496" cy="668260"/>
              </a:xfrm>
              <a:prstGeom prst="rect">
                <a:avLst/>
              </a:prstGeom>
              <a:blipFill rotWithShape="0">
                <a:blip r:embed="rId9"/>
                <a:stretch>
                  <a:fillRect b="-1835"/>
                </a:stretch>
              </a:blipFill>
            </p:spPr>
            <p:txBody>
              <a:bodyPr/>
              <a:lstStyle/>
              <a:p>
                <a:r>
                  <a:rPr lang="es-UY">
                    <a:noFill/>
                  </a:rPr>
                  <a:t> </a:t>
                </a:r>
              </a:p>
            </p:txBody>
          </p:sp>
        </mc:Fallback>
      </mc:AlternateContent>
    </p:spTree>
    <p:extLst>
      <p:ext uri="{BB962C8B-B14F-4D97-AF65-F5344CB8AC3E}">
        <p14:creationId xmlns:p14="http://schemas.microsoft.com/office/powerpoint/2010/main" val="19638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CA7AE948-4F05-4FC7-AD50-9A3770B6FDEC}"/>
                  </a:ext>
                </a:extLst>
              </p:cNvPr>
              <p:cNvSpPr txBox="1"/>
              <p:nvPr/>
            </p:nvSpPr>
            <p:spPr>
              <a:xfrm>
                <a:off x="1252279" y="3872054"/>
                <a:ext cx="8558369"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m:t>
                          </m:r>
                        </m:sup>
                        <m:e>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𝑚</m:t>
                                  </m:r>
                                </m:sub>
                              </m:sSub>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𝑟</m:t>
                                  </m:r>
                                </m:e>
                              </m:d>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r>
                                    <a:rPr lang="es-AR" b="0" i="1" smtClean="0">
                                      <a:latin typeface="Cambria Math" panose="02040503050406030204" pitchFamily="18" charset="0"/>
                                      <a:ea typeface="Cambria Math" panose="02040503050406030204" pitchFamily="18" charset="0"/>
                                    </a:rPr>
                                    <m:t>+</m:t>
                                  </m:r>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𝛿</m:t>
                                      </m:r>
                                    </m:e>
                                    <m:sub>
                                      <m:r>
                                        <a:rPr lang="es-AR" b="0" i="1" smtClean="0">
                                          <a:latin typeface="Cambria Math" panose="02040503050406030204" pitchFamily="18" charset="0"/>
                                          <a:ea typeface="Cambria Math" panose="02040503050406030204" pitchFamily="18" charset="0"/>
                                        </a:rPr>
                                        <m:t>𝑚</m:t>
                                      </m:r>
                                    </m:sub>
                                  </m:sSub>
                                  <m:r>
                                    <a:rPr lang="es-AR"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m:t>
                              </m:r>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𝐴</m:t>
                                  </m:r>
                                </m:e>
                                <m:sub>
                                  <m:r>
                                    <a:rPr lang="es-AR" b="0" i="1" smtClean="0">
                                      <a:latin typeface="Cambria Math" panose="02040503050406030204" pitchFamily="18" charset="0"/>
                                      <a:ea typeface="Cambria Math" panose="02040503050406030204" pitchFamily="18" charset="0"/>
                                    </a:rPr>
                                    <m:t>𝑚𝑛</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𝐵</m:t>
                                  </m:r>
                                </m:e>
                                <m:sub>
                                  <m:r>
                                    <a:rPr lang="es-AR" b="0" i="1" smtClean="0">
                                      <a:latin typeface="Cambria Math" panose="02040503050406030204" pitchFamily="18" charset="0"/>
                                      <a:ea typeface="Cambria Math" panose="02040503050406030204" pitchFamily="18" charset="0"/>
                                    </a:rPr>
                                    <m:t>𝑚𝑛</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e>
                          </m:nary>
                        </m:e>
                      </m:nary>
                    </m:oMath>
                  </m:oMathPara>
                </a14:m>
                <a:endParaRPr lang="es-UY" dirty="0"/>
              </a:p>
            </p:txBody>
          </p:sp>
        </mc:Choice>
        <mc:Fallback xmlns="">
          <p:sp>
            <p:nvSpPr>
              <p:cNvPr id="4" name="CuadroTexto 3">
                <a:extLst>
                  <a:ext uri="{FF2B5EF4-FFF2-40B4-BE49-F238E27FC236}">
                    <a16:creationId xmlns:a16="http://schemas.microsoft.com/office/drawing/2014/main" id="{CA7AE948-4F05-4FC7-AD50-9A3770B6FDEC}"/>
                  </a:ext>
                </a:extLst>
              </p:cNvPr>
              <p:cNvSpPr txBox="1">
                <a:spLocks noRot="1" noChangeAspect="1" noMove="1" noResize="1" noEditPoints="1" noAdjustHandles="1" noChangeArrowheads="1" noChangeShapeType="1" noTextEdit="1"/>
              </p:cNvSpPr>
              <p:nvPr/>
            </p:nvSpPr>
            <p:spPr>
              <a:xfrm>
                <a:off x="1252279" y="3872054"/>
                <a:ext cx="8558369" cy="847861"/>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1C30C56F-6C94-49CF-89A8-E58D14E50683}"/>
                  </a:ext>
                </a:extLst>
              </p:cNvPr>
              <p:cNvSpPr txBox="1"/>
              <p:nvPr/>
            </p:nvSpPr>
            <p:spPr>
              <a:xfrm>
                <a:off x="2425794" y="5122100"/>
                <a:ext cx="7113614" cy="369332"/>
              </a:xfrm>
              <a:prstGeom prst="rect">
                <a:avLst/>
              </a:prstGeom>
              <a:noFill/>
            </p:spPr>
            <p:txBody>
              <a:bodyPr wrap="none" rtlCol="0">
                <a:spAutoFit/>
              </a:bodyPr>
              <a:lstStyle/>
              <a:p>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𝐴</m:t>
                        </m:r>
                      </m:e>
                      <m:sub>
                        <m:r>
                          <a:rPr lang="es-UY" b="0" i="1" smtClean="0">
                            <a:latin typeface="Cambria Math" panose="02040503050406030204" pitchFamily="18" charset="0"/>
                          </a:rPr>
                          <m:t>𝑚𝑛</m:t>
                        </m:r>
                      </m:sub>
                    </m:sSub>
                    <m:r>
                      <a:rPr lang="es-UY" b="0" i="1" smtClean="0">
                        <a:latin typeface="Cambria Math" panose="02040503050406030204" pitchFamily="18" charset="0"/>
                      </a:rPr>
                      <m:t> , </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𝐵</m:t>
                        </m:r>
                      </m:e>
                      <m:sub>
                        <m:r>
                          <a:rPr lang="es-UY" b="0" i="1" smtClean="0">
                            <a:latin typeface="Cambria Math" panose="02040503050406030204" pitchFamily="18" charset="0"/>
                          </a:rPr>
                          <m:t>𝑚𝑛</m:t>
                        </m:r>
                      </m:sub>
                    </m:sSub>
                  </m:oMath>
                </a14:m>
                <a:r>
                  <a:rPr lang="es-UY" dirty="0"/>
                  <a:t>, </a:t>
                </a:r>
                <a14:m>
                  <m:oMath xmlns:m="http://schemas.openxmlformats.org/officeDocument/2006/math">
                    <m:sSub>
                      <m:sSubPr>
                        <m:ctrlPr>
                          <a:rPr lang="es-AR" b="0" i="1" smtClean="0">
                            <a:latin typeface="Cambria Math" panose="02040503050406030204" pitchFamily="18" charset="0"/>
                          </a:rPr>
                        </m:ctrlPr>
                      </m:sSubPr>
                      <m:e>
                        <m:r>
                          <a:rPr lang="es-AR" b="0" i="1" smtClean="0">
                            <a:latin typeface="Cambria Math" panose="02040503050406030204" pitchFamily="18" charset="0"/>
                          </a:rPr>
                          <m:t>𝛿</m:t>
                        </m:r>
                      </m:e>
                      <m:sub>
                        <m:r>
                          <a:rPr lang="es-AR" b="0" i="1" smtClean="0">
                            <a:latin typeface="Cambria Math" panose="02040503050406030204" pitchFamily="18" charset="0"/>
                          </a:rPr>
                          <m:t>𝑚</m:t>
                        </m:r>
                      </m:sub>
                    </m:sSub>
                  </m:oMath>
                </a14:m>
                <a:r>
                  <a:rPr lang="es-UY" dirty="0"/>
                  <a:t> quedan determinados a partir de las condiciones iniciales</a:t>
                </a:r>
              </a:p>
            </p:txBody>
          </p:sp>
        </mc:Choice>
        <mc:Fallback xmlns="">
          <p:sp>
            <p:nvSpPr>
              <p:cNvPr id="5" name="CuadroTexto 4">
                <a:extLst>
                  <a:ext uri="{FF2B5EF4-FFF2-40B4-BE49-F238E27FC236}">
                    <a16:creationId xmlns:a16="http://schemas.microsoft.com/office/drawing/2014/main" id="{1C30C56F-6C94-49CF-89A8-E58D14E50683}"/>
                  </a:ext>
                </a:extLst>
              </p:cNvPr>
              <p:cNvSpPr txBox="1">
                <a:spLocks noRot="1" noChangeAspect="1" noMove="1" noResize="1" noEditPoints="1" noAdjustHandles="1" noChangeArrowheads="1" noChangeShapeType="1" noTextEdit="1"/>
              </p:cNvSpPr>
              <p:nvPr/>
            </p:nvSpPr>
            <p:spPr>
              <a:xfrm>
                <a:off x="2425794" y="5122100"/>
                <a:ext cx="7113614" cy="369332"/>
              </a:xfrm>
              <a:prstGeom prst="rect">
                <a:avLst/>
              </a:prstGeom>
              <a:blipFill>
                <a:blip r:embed="rId3"/>
                <a:stretch>
                  <a:fillRect t="-8197" b="-24590"/>
                </a:stretch>
              </a:blipFill>
            </p:spPr>
            <p:txBody>
              <a:bodyPr/>
              <a:lstStyle/>
              <a:p>
                <a:r>
                  <a:rPr lang="es-UY">
                    <a:noFill/>
                  </a:rPr>
                  <a:t> </a:t>
                </a:r>
              </a:p>
            </p:txBody>
          </p:sp>
        </mc:Fallback>
      </mc:AlternateContent>
      <p:grpSp>
        <p:nvGrpSpPr>
          <p:cNvPr id="15" name="Grupo 14">
            <a:extLst>
              <a:ext uri="{FF2B5EF4-FFF2-40B4-BE49-F238E27FC236}">
                <a16:creationId xmlns:a16="http://schemas.microsoft.com/office/drawing/2014/main" id="{003C5B8D-8BB1-411B-B2E7-2EEEDE64347A}"/>
              </a:ext>
            </a:extLst>
          </p:cNvPr>
          <p:cNvGrpSpPr/>
          <p:nvPr/>
        </p:nvGrpSpPr>
        <p:grpSpPr>
          <a:xfrm>
            <a:off x="6923427" y="997468"/>
            <a:ext cx="755190" cy="767686"/>
            <a:chOff x="6923427" y="997468"/>
            <a:chExt cx="755190" cy="767686"/>
          </a:xfrm>
        </p:grpSpPr>
        <p:sp>
          <p:nvSpPr>
            <p:cNvPr id="6" name="Cerrar llave 5">
              <a:extLst>
                <a:ext uri="{FF2B5EF4-FFF2-40B4-BE49-F238E27FC236}">
                  <a16:creationId xmlns:a16="http://schemas.microsoft.com/office/drawing/2014/main" id="{3E17F8F4-9410-4DC2-A4A2-18F4EB58C694}"/>
                </a:ext>
              </a:extLst>
            </p:cNvPr>
            <p:cNvSpPr/>
            <p:nvPr/>
          </p:nvSpPr>
          <p:spPr>
            <a:xfrm rot="5400000">
              <a:off x="7194062" y="726833"/>
              <a:ext cx="213920" cy="755189"/>
            </a:xfrm>
            <a:prstGeom prst="rightBrace">
              <a:avLst>
                <a:gd name="adj1" fmla="val 4852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BFFBC910-857F-4FDD-B3D5-103601E3D566}"/>
                    </a:ext>
                  </a:extLst>
                </p:cNvPr>
                <p:cNvSpPr txBox="1"/>
                <p:nvPr/>
              </p:nvSpPr>
              <p:spPr>
                <a:xfrm>
                  <a:off x="7016641" y="1395822"/>
                  <a:ext cx="6619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𝐴</m:t>
                            </m:r>
                          </m:e>
                          <m:sub>
                            <m:r>
                              <a:rPr lang="es-AR" b="0" i="1" smtClean="0">
                                <a:latin typeface="Cambria Math" panose="02040503050406030204" pitchFamily="18" charset="0"/>
                              </a:rPr>
                              <m:t>𝑚𝑛</m:t>
                            </m:r>
                          </m:sub>
                          <m:sup>
                            <m:r>
                              <a:rPr lang="es-AR" b="0" i="1" smtClean="0">
                                <a:latin typeface="Cambria Math" panose="02040503050406030204" pitchFamily="18" charset="0"/>
                              </a:rPr>
                              <m:t>′</m:t>
                            </m:r>
                          </m:sup>
                        </m:sSubSup>
                      </m:oMath>
                    </m:oMathPara>
                  </a14:m>
                  <a:endParaRPr lang="es-UY" dirty="0"/>
                </a:p>
              </p:txBody>
            </p:sp>
          </mc:Choice>
          <mc:Fallback xmlns="">
            <p:sp>
              <p:nvSpPr>
                <p:cNvPr id="8" name="CuadroTexto 7">
                  <a:extLst>
                    <a:ext uri="{FF2B5EF4-FFF2-40B4-BE49-F238E27FC236}">
                      <a16:creationId xmlns:a16="http://schemas.microsoft.com/office/drawing/2014/main" id="{BFFBC910-857F-4FDD-B3D5-103601E3D566}"/>
                    </a:ext>
                  </a:extLst>
                </p:cNvPr>
                <p:cNvSpPr txBox="1">
                  <a:spLocks noRot="1" noChangeAspect="1" noMove="1" noResize="1" noEditPoints="1" noAdjustHandles="1" noChangeArrowheads="1" noChangeShapeType="1" noTextEdit="1"/>
                </p:cNvSpPr>
                <p:nvPr/>
              </p:nvSpPr>
              <p:spPr>
                <a:xfrm>
                  <a:off x="7016641" y="1395822"/>
                  <a:ext cx="661976" cy="369332"/>
                </a:xfrm>
                <a:prstGeom prst="rect">
                  <a:avLst/>
                </a:prstGeom>
                <a:blipFill>
                  <a:blip r:embed="rId4"/>
                  <a:stretch>
                    <a:fillRect/>
                  </a:stretch>
                </a:blipFill>
              </p:spPr>
              <p:txBody>
                <a:bodyPr/>
                <a:lstStyle/>
                <a:p>
                  <a:r>
                    <a:rPr lang="es-UY">
                      <a:noFill/>
                    </a:rPr>
                    <a:t> </a:t>
                  </a:r>
                </a:p>
              </p:txBody>
            </p:sp>
          </mc:Fallback>
        </mc:AlternateContent>
      </p:grpSp>
      <p:grpSp>
        <p:nvGrpSpPr>
          <p:cNvPr id="16" name="Grupo 15">
            <a:extLst>
              <a:ext uri="{FF2B5EF4-FFF2-40B4-BE49-F238E27FC236}">
                <a16:creationId xmlns:a16="http://schemas.microsoft.com/office/drawing/2014/main" id="{4133863E-EEF5-450E-A51D-725A292B411B}"/>
              </a:ext>
            </a:extLst>
          </p:cNvPr>
          <p:cNvGrpSpPr/>
          <p:nvPr/>
        </p:nvGrpSpPr>
        <p:grpSpPr>
          <a:xfrm>
            <a:off x="9111127" y="997467"/>
            <a:ext cx="755189" cy="767687"/>
            <a:chOff x="9111127" y="997467"/>
            <a:chExt cx="755189" cy="767687"/>
          </a:xfrm>
        </p:grpSpPr>
        <p:sp>
          <p:nvSpPr>
            <p:cNvPr id="7" name="Cerrar llave 6">
              <a:extLst>
                <a:ext uri="{FF2B5EF4-FFF2-40B4-BE49-F238E27FC236}">
                  <a16:creationId xmlns:a16="http://schemas.microsoft.com/office/drawing/2014/main" id="{F2D4EFE9-38C8-467B-832D-F20053030B70}"/>
                </a:ext>
              </a:extLst>
            </p:cNvPr>
            <p:cNvSpPr/>
            <p:nvPr/>
          </p:nvSpPr>
          <p:spPr>
            <a:xfrm rot="5400000">
              <a:off x="9381762" y="726832"/>
              <a:ext cx="213920" cy="755189"/>
            </a:xfrm>
            <a:prstGeom prst="rightBrace">
              <a:avLst>
                <a:gd name="adj1" fmla="val 4852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4F0256F-C3E3-4A30-9065-2EF470C59CB1}"/>
                    </a:ext>
                  </a:extLst>
                </p:cNvPr>
                <p:cNvSpPr txBox="1"/>
                <p:nvPr/>
              </p:nvSpPr>
              <p:spPr>
                <a:xfrm>
                  <a:off x="9162522" y="1395822"/>
                  <a:ext cx="6481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𝐵</m:t>
                            </m:r>
                          </m:e>
                          <m:sub>
                            <m:r>
                              <a:rPr lang="es-AR" b="0" i="1" smtClean="0">
                                <a:latin typeface="Cambria Math" panose="02040503050406030204" pitchFamily="18" charset="0"/>
                              </a:rPr>
                              <m:t>𝑚𝑛</m:t>
                            </m:r>
                          </m:sub>
                          <m:sup>
                            <m:r>
                              <a:rPr lang="es-AR" b="0" i="1" smtClean="0">
                                <a:latin typeface="Cambria Math" panose="02040503050406030204" pitchFamily="18" charset="0"/>
                              </a:rPr>
                              <m:t>′</m:t>
                            </m:r>
                          </m:sup>
                        </m:sSubSup>
                      </m:oMath>
                    </m:oMathPara>
                  </a14:m>
                  <a:endParaRPr lang="es-UY" dirty="0"/>
                </a:p>
              </p:txBody>
            </p:sp>
          </mc:Choice>
          <mc:Fallback xmlns="">
            <p:sp>
              <p:nvSpPr>
                <p:cNvPr id="9" name="CuadroTexto 8">
                  <a:extLst>
                    <a:ext uri="{FF2B5EF4-FFF2-40B4-BE49-F238E27FC236}">
                      <a16:creationId xmlns:a16="http://schemas.microsoft.com/office/drawing/2014/main" id="{14F0256F-C3E3-4A30-9065-2EF470C59CB1}"/>
                    </a:ext>
                  </a:extLst>
                </p:cNvPr>
                <p:cNvSpPr txBox="1">
                  <a:spLocks noRot="1" noChangeAspect="1" noMove="1" noResize="1" noEditPoints="1" noAdjustHandles="1" noChangeArrowheads="1" noChangeShapeType="1" noTextEdit="1"/>
                </p:cNvSpPr>
                <p:nvPr/>
              </p:nvSpPr>
              <p:spPr>
                <a:xfrm>
                  <a:off x="9162522" y="1395822"/>
                  <a:ext cx="648126" cy="369332"/>
                </a:xfrm>
                <a:prstGeom prst="rect">
                  <a:avLst/>
                </a:prstGeom>
                <a:blipFill>
                  <a:blip r:embed="rId5"/>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12B0F6CB-C91A-4884-AFDF-D47BD67FC1EE}"/>
                  </a:ext>
                </a:extLst>
              </p:cNvPr>
              <p:cNvSpPr txBox="1"/>
              <p:nvPr/>
            </p:nvSpPr>
            <p:spPr>
              <a:xfrm>
                <a:off x="551699" y="1738865"/>
                <a:ext cx="5302024" cy="5048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AR" b="0" i="1" smtClean="0">
                              <a:latin typeface="Cambria Math" panose="02040503050406030204" pitchFamily="18" charset="0"/>
                              <a:ea typeface="Cambria Math" panose="02040503050406030204" pitchFamily="18" charset="0"/>
                            </a:rPr>
                          </m:ctrlPr>
                        </m:dPr>
                        <m:e>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𝑎</m:t>
                              </m:r>
                            </m:e>
                            <m:sub>
                              <m:r>
                                <a:rPr lang="es-AR" b="0" i="1" smtClean="0">
                                  <a:latin typeface="Cambria Math" panose="02040503050406030204" pitchFamily="18" charset="0"/>
                                  <a:ea typeface="Cambria Math" panose="02040503050406030204" pitchFamily="18" charset="0"/>
                                </a:rPr>
                                <m:t>2</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e>
                              </m:d>
                            </m:sup>
                          </m:sSub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e>
                              </m:d>
                            </m:e>
                          </m:func>
                          <m:r>
                            <a:rPr lang="es-AR" b="0" i="1" smtClean="0">
                              <a:latin typeface="Cambria Math" panose="02040503050406030204" pitchFamily="18" charset="0"/>
                              <a:ea typeface="Cambria Math" panose="02040503050406030204" pitchFamily="18" charset="0"/>
                            </a:rPr>
                            <m:t>+</m:t>
                          </m:r>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𝑏</m:t>
                              </m:r>
                            </m:e>
                            <m:sub>
                              <m:r>
                                <a:rPr lang="es-AR" b="0" i="1" smtClean="0">
                                  <a:latin typeface="Cambria Math" panose="02040503050406030204" pitchFamily="18" charset="0"/>
                                  <a:ea typeface="Cambria Math" panose="02040503050406030204" pitchFamily="18" charset="0"/>
                                </a:rPr>
                                <m:t>2</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e>
                              </m:d>
                            </m:sup>
                          </m:sSub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sin</m:t>
                              </m:r>
                            </m:fName>
                            <m:e>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e>
                              </m:d>
                            </m:e>
                          </m:func>
                        </m:e>
                      </m:d>
                      <m:r>
                        <a:rPr lang="es-AR" b="0" i="1" smtClean="0">
                          <a:latin typeface="Cambria Math" panose="02040503050406030204" pitchFamily="18" charset="0"/>
                          <a:ea typeface="Cambria Math" panose="02040503050406030204" pitchFamily="18" charset="0"/>
                        </a:rPr>
                        <m:t>=</m:t>
                      </m:r>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𝛼</m:t>
                          </m:r>
                        </m:e>
                        <m:sub>
                          <m:r>
                            <a:rPr lang="es-AR" b="0" i="1" smtClean="0">
                              <a:latin typeface="Cambria Math" panose="02040503050406030204" pitchFamily="18" charset="0"/>
                              <a:ea typeface="Cambria Math" panose="02040503050406030204" pitchFamily="18" charset="0"/>
                            </a:rPr>
                            <m:t>𝑚</m:t>
                          </m:r>
                        </m:sub>
                      </m:sSub>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r>
                            <a:rPr lang="es-AR" b="0" i="1" smtClean="0">
                              <a:latin typeface="Cambria Math" panose="02040503050406030204" pitchFamily="18" charset="0"/>
                              <a:ea typeface="Cambria Math" panose="02040503050406030204" pitchFamily="18" charset="0"/>
                            </a:rPr>
                            <m:t>+</m:t>
                          </m:r>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𝛿</m:t>
                              </m:r>
                            </m:e>
                            <m:sub>
                              <m:r>
                                <a:rPr lang="es-AR" b="0" i="1" smtClean="0">
                                  <a:latin typeface="Cambria Math" panose="02040503050406030204" pitchFamily="18" charset="0"/>
                                  <a:ea typeface="Cambria Math" panose="02040503050406030204" pitchFamily="18" charset="0"/>
                                </a:rPr>
                                <m:t>𝑚</m:t>
                              </m:r>
                            </m:sub>
                          </m:sSub>
                          <m:r>
                            <a:rPr lang="es-AR"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11" name="CuadroTexto 10">
                <a:extLst>
                  <a:ext uri="{FF2B5EF4-FFF2-40B4-BE49-F238E27FC236}">
                    <a16:creationId xmlns:a16="http://schemas.microsoft.com/office/drawing/2014/main" id="{12B0F6CB-C91A-4884-AFDF-D47BD67FC1EE}"/>
                  </a:ext>
                </a:extLst>
              </p:cNvPr>
              <p:cNvSpPr txBox="1">
                <a:spLocks noRot="1" noChangeAspect="1" noMove="1" noResize="1" noEditPoints="1" noAdjustHandles="1" noChangeArrowheads="1" noChangeShapeType="1" noTextEdit="1"/>
              </p:cNvSpPr>
              <p:nvPr/>
            </p:nvSpPr>
            <p:spPr>
              <a:xfrm>
                <a:off x="551699" y="1738865"/>
                <a:ext cx="5302024" cy="504818"/>
              </a:xfrm>
              <a:prstGeom prst="rect">
                <a:avLst/>
              </a:prstGeom>
              <a:blipFill>
                <a:blip r:embed="rId6"/>
                <a:stretch>
                  <a:fillRect/>
                </a:stretch>
              </a:blipFill>
            </p:spPr>
            <p:txBody>
              <a:bodyPr/>
              <a:lstStyle/>
              <a:p>
                <a:r>
                  <a:rPr lang="es-UY">
                    <a:noFill/>
                  </a:rPr>
                  <a:t> </a:t>
                </a:r>
              </a:p>
            </p:txBody>
          </p:sp>
        </mc:Fallback>
      </mc:AlternateContent>
      <p:grpSp>
        <p:nvGrpSpPr>
          <p:cNvPr id="17" name="Grupo 16">
            <a:extLst>
              <a:ext uri="{FF2B5EF4-FFF2-40B4-BE49-F238E27FC236}">
                <a16:creationId xmlns:a16="http://schemas.microsoft.com/office/drawing/2014/main" id="{5E129CCF-3067-42B3-B994-55DE8A4286DD}"/>
              </a:ext>
            </a:extLst>
          </p:cNvPr>
          <p:cNvGrpSpPr/>
          <p:nvPr/>
        </p:nvGrpSpPr>
        <p:grpSpPr>
          <a:xfrm>
            <a:off x="968260" y="2645868"/>
            <a:ext cx="1754455" cy="860055"/>
            <a:chOff x="968260" y="2645868"/>
            <a:chExt cx="1754455" cy="860055"/>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F4D9AC4-883B-4184-8314-491026C5C92C}"/>
                    </a:ext>
                  </a:extLst>
                </p:cNvPr>
                <p:cNvSpPr txBox="1"/>
                <p:nvPr/>
              </p:nvSpPr>
              <p:spPr>
                <a:xfrm>
                  <a:off x="968260" y="2645868"/>
                  <a:ext cx="17544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b="0" i="1" smtClean="0">
                                <a:latin typeface="Cambria Math" panose="02040503050406030204" pitchFamily="18" charset="0"/>
                              </a:rPr>
                            </m:ctrlPr>
                          </m:sSubPr>
                          <m:e>
                            <m:r>
                              <a:rPr lang="es-AR" b="0" i="1" smtClean="0">
                                <a:latin typeface="Cambria Math" panose="02040503050406030204" pitchFamily="18" charset="0"/>
                              </a:rPr>
                              <m:t>𝐴</m:t>
                            </m:r>
                          </m:e>
                          <m:sub>
                            <m:r>
                              <a:rPr lang="es-AR" b="0" i="1" smtClean="0">
                                <a:latin typeface="Cambria Math" panose="02040503050406030204" pitchFamily="18" charset="0"/>
                              </a:rPr>
                              <m:t>𝑚𝑛</m:t>
                            </m:r>
                          </m:sub>
                        </m:sSub>
                        <m:r>
                          <a:rPr lang="es-AR" b="0" i="1" smtClean="0">
                            <a:latin typeface="Cambria Math" panose="02040503050406030204" pitchFamily="18" charset="0"/>
                          </a:rPr>
                          <m:t>=</m:t>
                        </m:r>
                        <m:sSub>
                          <m:sSubPr>
                            <m:ctrlPr>
                              <a:rPr lang="es-AR" b="0" i="1" smtClean="0">
                                <a:latin typeface="Cambria Math" panose="02040503050406030204" pitchFamily="18" charset="0"/>
                              </a:rPr>
                            </m:ctrlPr>
                          </m:sSubPr>
                          <m:e>
                            <m:r>
                              <a:rPr lang="es-AR" b="0" i="1" smtClean="0">
                                <a:latin typeface="Cambria Math" panose="02040503050406030204" pitchFamily="18" charset="0"/>
                              </a:rPr>
                              <m:t>𝛼</m:t>
                            </m:r>
                          </m:e>
                          <m:sub>
                            <m:r>
                              <a:rPr lang="es-AR" b="0" i="1" smtClean="0">
                                <a:latin typeface="Cambria Math" panose="02040503050406030204" pitchFamily="18" charset="0"/>
                              </a:rPr>
                              <m:t>𝑚</m:t>
                            </m:r>
                          </m:sub>
                        </m:sSub>
                        <m:sSub>
                          <m:sSubPr>
                            <m:ctrlPr>
                              <a:rPr lang="es-AR" b="0" i="1" smtClean="0">
                                <a:latin typeface="Cambria Math" panose="02040503050406030204" pitchFamily="18" charset="0"/>
                              </a:rPr>
                            </m:ctrlPr>
                          </m:sSubPr>
                          <m:e>
                            <m:r>
                              <a:rPr lang="es-AR" b="0" i="1" smtClean="0">
                                <a:latin typeface="Cambria Math" panose="02040503050406030204" pitchFamily="18" charset="0"/>
                              </a:rPr>
                              <m:t>𝐴</m:t>
                            </m:r>
                            <m:r>
                              <a:rPr lang="es-AR" b="0" i="1" smtClean="0">
                                <a:latin typeface="Cambria Math" panose="02040503050406030204" pitchFamily="18" charset="0"/>
                              </a:rPr>
                              <m:t>′</m:t>
                            </m:r>
                          </m:e>
                          <m:sub>
                            <m:r>
                              <a:rPr lang="es-AR" b="0" i="1" smtClean="0">
                                <a:latin typeface="Cambria Math" panose="02040503050406030204" pitchFamily="18" charset="0"/>
                              </a:rPr>
                              <m:t>𝑚𝑛</m:t>
                            </m:r>
                          </m:sub>
                        </m:sSub>
                      </m:oMath>
                    </m:oMathPara>
                  </a14:m>
                  <a:endParaRPr lang="es-UY" dirty="0"/>
                </a:p>
              </p:txBody>
            </p:sp>
          </mc:Choice>
          <mc:Fallback xmlns="">
            <p:sp>
              <p:nvSpPr>
                <p:cNvPr id="12" name="CuadroTexto 11">
                  <a:extLst>
                    <a:ext uri="{FF2B5EF4-FFF2-40B4-BE49-F238E27FC236}">
                      <a16:creationId xmlns:a16="http://schemas.microsoft.com/office/drawing/2014/main" id="{5F4D9AC4-883B-4184-8314-491026C5C92C}"/>
                    </a:ext>
                  </a:extLst>
                </p:cNvPr>
                <p:cNvSpPr txBox="1">
                  <a:spLocks noRot="1" noChangeAspect="1" noMove="1" noResize="1" noEditPoints="1" noAdjustHandles="1" noChangeArrowheads="1" noChangeShapeType="1" noTextEdit="1"/>
                </p:cNvSpPr>
                <p:nvPr/>
              </p:nvSpPr>
              <p:spPr>
                <a:xfrm>
                  <a:off x="968260" y="2645868"/>
                  <a:ext cx="1754455" cy="369332"/>
                </a:xfrm>
                <a:prstGeom prst="rect">
                  <a:avLst/>
                </a:prstGeom>
                <a:blipFill>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56EB0F3-74DC-40F4-A180-A9DA2A03C528}"/>
                    </a:ext>
                  </a:extLst>
                </p:cNvPr>
                <p:cNvSpPr txBox="1"/>
                <p:nvPr/>
              </p:nvSpPr>
              <p:spPr>
                <a:xfrm>
                  <a:off x="968260" y="3136591"/>
                  <a:ext cx="17470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b="0" i="1" smtClean="0">
                                <a:latin typeface="Cambria Math" panose="02040503050406030204" pitchFamily="18" charset="0"/>
                              </a:rPr>
                            </m:ctrlPr>
                          </m:sSubPr>
                          <m:e>
                            <m:r>
                              <a:rPr lang="es-AR" b="0" i="1" smtClean="0">
                                <a:latin typeface="Cambria Math" panose="02040503050406030204" pitchFamily="18" charset="0"/>
                              </a:rPr>
                              <m:t>𝐵</m:t>
                            </m:r>
                          </m:e>
                          <m:sub>
                            <m:r>
                              <a:rPr lang="es-AR" b="0" i="1" smtClean="0">
                                <a:latin typeface="Cambria Math" panose="02040503050406030204" pitchFamily="18" charset="0"/>
                              </a:rPr>
                              <m:t>𝑚𝑛</m:t>
                            </m:r>
                          </m:sub>
                        </m:sSub>
                        <m:r>
                          <a:rPr lang="es-AR" b="0" i="1" smtClean="0">
                            <a:latin typeface="Cambria Math" panose="02040503050406030204" pitchFamily="18" charset="0"/>
                          </a:rPr>
                          <m:t>=</m:t>
                        </m:r>
                        <m:sSub>
                          <m:sSubPr>
                            <m:ctrlPr>
                              <a:rPr lang="es-AR" b="0" i="1" smtClean="0">
                                <a:latin typeface="Cambria Math" panose="02040503050406030204" pitchFamily="18" charset="0"/>
                              </a:rPr>
                            </m:ctrlPr>
                          </m:sSubPr>
                          <m:e>
                            <m:r>
                              <a:rPr lang="es-AR" b="0" i="1" smtClean="0">
                                <a:latin typeface="Cambria Math" panose="02040503050406030204" pitchFamily="18" charset="0"/>
                              </a:rPr>
                              <m:t>𝛼</m:t>
                            </m:r>
                          </m:e>
                          <m:sub>
                            <m:r>
                              <a:rPr lang="es-AR" b="0" i="1" smtClean="0">
                                <a:latin typeface="Cambria Math" panose="02040503050406030204" pitchFamily="18" charset="0"/>
                              </a:rPr>
                              <m:t>𝑚</m:t>
                            </m:r>
                          </m:sub>
                        </m:sSub>
                        <m:sSub>
                          <m:sSubPr>
                            <m:ctrlPr>
                              <a:rPr lang="es-AR" b="0" i="1" smtClean="0">
                                <a:latin typeface="Cambria Math" panose="02040503050406030204" pitchFamily="18" charset="0"/>
                              </a:rPr>
                            </m:ctrlPr>
                          </m:sSubPr>
                          <m:e>
                            <m:r>
                              <a:rPr lang="es-AR" b="0" i="1" smtClean="0">
                                <a:latin typeface="Cambria Math" panose="02040503050406030204" pitchFamily="18" charset="0"/>
                              </a:rPr>
                              <m:t>𝐵</m:t>
                            </m:r>
                            <m:r>
                              <a:rPr lang="es-AR" b="0" i="1" smtClean="0">
                                <a:latin typeface="Cambria Math" panose="02040503050406030204" pitchFamily="18" charset="0"/>
                              </a:rPr>
                              <m:t>′</m:t>
                            </m:r>
                          </m:e>
                          <m:sub>
                            <m:r>
                              <a:rPr lang="es-AR" b="0" i="1" smtClean="0">
                                <a:latin typeface="Cambria Math" panose="02040503050406030204" pitchFamily="18" charset="0"/>
                              </a:rPr>
                              <m:t>𝑚𝑛</m:t>
                            </m:r>
                          </m:sub>
                        </m:sSub>
                      </m:oMath>
                    </m:oMathPara>
                  </a14:m>
                  <a:endParaRPr lang="es-UY" dirty="0"/>
                </a:p>
              </p:txBody>
            </p:sp>
          </mc:Choice>
          <mc:Fallback xmlns="">
            <p:sp>
              <p:nvSpPr>
                <p:cNvPr id="13" name="CuadroTexto 12">
                  <a:extLst>
                    <a:ext uri="{FF2B5EF4-FFF2-40B4-BE49-F238E27FC236}">
                      <a16:creationId xmlns:a16="http://schemas.microsoft.com/office/drawing/2014/main" id="{256EB0F3-74DC-40F4-A180-A9DA2A03C528}"/>
                    </a:ext>
                  </a:extLst>
                </p:cNvPr>
                <p:cNvSpPr txBox="1">
                  <a:spLocks noRot="1" noChangeAspect="1" noMove="1" noResize="1" noEditPoints="1" noAdjustHandles="1" noChangeArrowheads="1" noChangeShapeType="1" noTextEdit="1"/>
                </p:cNvSpPr>
                <p:nvPr/>
              </p:nvSpPr>
              <p:spPr>
                <a:xfrm>
                  <a:off x="968260" y="3136591"/>
                  <a:ext cx="1747017" cy="369332"/>
                </a:xfrm>
                <a:prstGeom prst="rect">
                  <a:avLst/>
                </a:prstGeom>
                <a:blipFill>
                  <a:blip r:embed="rId8"/>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F4F08C-1C6B-46ED-8259-60D0624975B5}"/>
                  </a:ext>
                </a:extLst>
              </p:cNvPr>
              <p:cNvSpPr txBox="1"/>
              <p:nvPr/>
            </p:nvSpPr>
            <p:spPr>
              <a:xfrm>
                <a:off x="345944" y="404966"/>
                <a:ext cx="10898176"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m:t>
                          </m:r>
                        </m:sup>
                        <m:e>
                          <m:nary>
                            <m:naryPr>
                              <m:chr m:val="∑"/>
                              <m:ctrlPr>
                                <a:rPr lang="es-UY" b="0" i="1" smtClean="0">
                                  <a:latin typeface="Cambria Math" panose="02040503050406030204" pitchFamily="18" charset="0"/>
                                  <a:ea typeface="Cambria Math" panose="02040503050406030204" pitchFamily="18" charset="0"/>
                                </a:rPr>
                              </m:ctrlPr>
                            </m:naryPr>
                            <m:sub>
                              <m:r>
                                <m:rPr>
                                  <m:brk m:alnAt="23"/>
                                </m:rP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=1</m:t>
                              </m:r>
                            </m:sub>
                            <m:sup>
                              <m:r>
                                <a:rPr lang="es-UY" b="0" i="1" smtClean="0">
                                  <a:latin typeface="Cambria Math" panose="02040503050406030204" pitchFamily="18" charset="0"/>
                                  <a:ea typeface="Cambria Math" panose="02040503050406030204" pitchFamily="18" charset="0"/>
                                </a:rPr>
                                <m:t>∞</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𝑚</m:t>
                                  </m:r>
                                </m:sub>
                              </m:sSub>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𝑟</m:t>
                                  </m:r>
                                </m:e>
                              </m:d>
                              <m:r>
                                <a:rPr lang="es-AR" b="0" i="1" smtClean="0">
                                  <a:latin typeface="Cambria Math" panose="02040503050406030204" pitchFamily="18" charset="0"/>
                                  <a:ea typeface="Cambria Math" panose="02040503050406030204" pitchFamily="18" charset="0"/>
                                </a:rPr>
                                <m:t>[</m:t>
                              </m:r>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𝑎</m:t>
                                  </m:r>
                                </m:e>
                                <m:sub>
                                  <m:r>
                                    <a:rPr lang="es-AR" b="0" i="1" smtClean="0">
                                      <a:latin typeface="Cambria Math" panose="02040503050406030204" pitchFamily="18" charset="0"/>
                                      <a:ea typeface="Cambria Math" panose="02040503050406030204" pitchFamily="18" charset="0"/>
                                    </a:rPr>
                                    <m:t>2</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e>
                                  </m:d>
                                </m:sup>
                              </m:sSub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e>
                                  </m:d>
                                </m:e>
                              </m:func>
                              <m:r>
                                <a:rPr lang="es-AR" b="0" i="1" smtClean="0">
                                  <a:latin typeface="Cambria Math" panose="02040503050406030204" pitchFamily="18" charset="0"/>
                                  <a:ea typeface="Cambria Math" panose="02040503050406030204" pitchFamily="18" charset="0"/>
                                </a:rPr>
                                <m:t>+</m:t>
                              </m:r>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𝑏</m:t>
                                  </m:r>
                                </m:e>
                                <m:sub>
                                  <m:r>
                                    <a:rPr lang="es-AR" b="0" i="1" smtClean="0">
                                      <a:latin typeface="Cambria Math" panose="02040503050406030204" pitchFamily="18" charset="0"/>
                                      <a:ea typeface="Cambria Math" panose="02040503050406030204" pitchFamily="18" charset="0"/>
                                    </a:rPr>
                                    <m:t>2</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e>
                                  </m:d>
                                </m:sup>
                              </m:sSub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sin</m:t>
                                  </m:r>
                                </m:fName>
                                <m:e>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𝜃</m:t>
                                      </m:r>
                                    </m:e>
                                  </m:d>
                                </m:e>
                              </m:func>
                              <m:r>
                                <a:rPr lang="es-AR"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 [</m:t>
                              </m:r>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𝑎</m:t>
                                  </m:r>
                                </m:e>
                                <m:sub>
                                  <m:r>
                                    <a:rPr lang="es-AR" b="0" i="1" smtClean="0">
                                      <a:latin typeface="Cambria Math" panose="02040503050406030204" pitchFamily="18" charset="0"/>
                                      <a:ea typeface="Cambria Math" panose="02040503050406030204" pitchFamily="18" charset="0"/>
                                    </a:rPr>
                                    <m:t>3</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𝑛</m:t>
                                      </m:r>
                                    </m:e>
                                  </m:d>
                                </m:sup>
                              </m:sSubSup>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𝑎</m:t>
                                  </m:r>
                                </m:e>
                                <m:sub>
                                  <m:r>
                                    <a:rPr lang="es-AR"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sSubSup>
                                <m:sSubSupPr>
                                  <m:ctrlPr>
                                    <a:rPr lang="es-AR" b="0" i="1" smtClean="0">
                                      <a:latin typeface="Cambria Math" panose="02040503050406030204" pitchFamily="18" charset="0"/>
                                      <a:ea typeface="Cambria Math" panose="02040503050406030204" pitchFamily="18" charset="0"/>
                                    </a:rPr>
                                  </m:ctrlPr>
                                </m:sSubSupPr>
                                <m:e>
                                  <m:r>
                                    <a:rPr lang="es-AR" b="0" i="1" smtClean="0">
                                      <a:latin typeface="Cambria Math" panose="02040503050406030204" pitchFamily="18" charset="0"/>
                                      <a:ea typeface="Cambria Math" panose="02040503050406030204" pitchFamily="18" charset="0"/>
                                    </a:rPr>
                                    <m:t>𝑎</m:t>
                                  </m:r>
                                </m:e>
                                <m:sub>
                                  <m:r>
                                    <a:rPr lang="es-AR" b="0" i="1" smtClean="0">
                                      <a:latin typeface="Cambria Math" panose="02040503050406030204" pitchFamily="18" charset="0"/>
                                      <a:ea typeface="Cambria Math" panose="02040503050406030204" pitchFamily="18" charset="0"/>
                                    </a:rPr>
                                    <m:t>3</m:t>
                                  </m:r>
                                </m:sub>
                                <m:sup>
                                  <m:d>
                                    <m:dPr>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𝑚</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𝑛</m:t>
                                      </m:r>
                                    </m:e>
                                  </m:d>
                                </m:sup>
                              </m:sSubSup>
                              <m:sSub>
                                <m:sSubPr>
                                  <m:ctrlPr>
                                    <a:rPr lang="es-AR" b="0" i="1" smtClean="0">
                                      <a:latin typeface="Cambria Math" panose="02040503050406030204" pitchFamily="18" charset="0"/>
                                      <a:ea typeface="Cambria Math" panose="02040503050406030204" pitchFamily="18" charset="0"/>
                                    </a:rPr>
                                  </m:ctrlPr>
                                </m:sSubPr>
                                <m:e>
                                  <m:r>
                                    <a:rPr lang="es-AR" b="0" i="1" smtClean="0">
                                      <a:latin typeface="Cambria Math" panose="02040503050406030204" pitchFamily="18" charset="0"/>
                                      <a:ea typeface="Cambria Math" panose="02040503050406030204" pitchFamily="18" charset="0"/>
                                    </a:rPr>
                                    <m:t>𝑏</m:t>
                                  </m:r>
                                </m:e>
                                <m:sub>
                                  <m:r>
                                    <a:rPr lang="es-AR"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e>
                          </m:nary>
                        </m:e>
                      </m:nary>
                    </m:oMath>
                  </m:oMathPara>
                </a14:m>
                <a:endParaRPr lang="es-UY" dirty="0"/>
              </a:p>
            </p:txBody>
          </p:sp>
        </mc:Choice>
        <mc:Fallback xmlns="">
          <p:sp>
            <p:nvSpPr>
              <p:cNvPr id="14" name="CuadroTexto 13">
                <a:extLst>
                  <a:ext uri="{FF2B5EF4-FFF2-40B4-BE49-F238E27FC236}">
                    <a16:creationId xmlns:a16="http://schemas.microsoft.com/office/drawing/2014/main" id="{EEF4F08C-1C6B-46ED-8259-60D0624975B5}"/>
                  </a:ext>
                </a:extLst>
              </p:cNvPr>
              <p:cNvSpPr txBox="1">
                <a:spLocks noRot="1" noChangeAspect="1" noMove="1" noResize="1" noEditPoints="1" noAdjustHandles="1" noChangeArrowheads="1" noChangeShapeType="1" noTextEdit="1"/>
              </p:cNvSpPr>
              <p:nvPr/>
            </p:nvSpPr>
            <p:spPr>
              <a:xfrm>
                <a:off x="345944" y="404966"/>
                <a:ext cx="10898176" cy="847861"/>
              </a:xfrm>
              <a:prstGeom prst="rect">
                <a:avLst/>
              </a:prstGeom>
              <a:blipFill>
                <a:blip r:embed="rId9"/>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5022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885372" y="333829"/>
                <a:ext cx="4538037" cy="430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𝑝</m:t>
                          </m:r>
                        </m:sub>
                      </m:sSub>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𝑑𝑦</m:t>
                      </m:r>
                      <m:d>
                        <m:dPr>
                          <m:ctrlPr>
                            <a:rPr lang="es-UY" b="0" i="1" smtClean="0">
                              <a:latin typeface="Cambria Math" panose="02040503050406030204" pitchFamily="18" charset="0"/>
                            </a:rPr>
                          </m:ctrlPr>
                        </m:dPr>
                        <m:e>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𝑠</m:t>
                              </m:r>
                            </m:e>
                            <m:sub>
                              <m:r>
                                <a:rPr lang="es-UY" b="0" i="1" smtClean="0">
                                  <a:latin typeface="Cambria Math" panose="02040503050406030204" pitchFamily="18" charset="0"/>
                                </a:rPr>
                                <m:t>𝑥</m:t>
                              </m:r>
                            </m:sub>
                          </m:sSub>
                          <m:r>
                            <a:rPr lang="es-UY" b="0" i="1" smtClean="0">
                              <a:latin typeface="Cambria Math" panose="02040503050406030204" pitchFamily="18" charset="0"/>
                            </a:rPr>
                            <m:t>−</m:t>
                          </m:r>
                          <m:r>
                            <a:rPr lang="es-UY" b="0" i="1" smtClean="0">
                              <a:latin typeface="Cambria Math" panose="02040503050406030204" pitchFamily="18" charset="0"/>
                            </a:rPr>
                            <m:t>𝑑𝑥</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𝑑𝑥</m:t>
                      </m:r>
                      <m:d>
                        <m:dPr>
                          <m:ctrlPr>
                            <a:rPr lang="es-UY" b="0" i="1" smtClean="0">
                              <a:latin typeface="Cambria Math" panose="02040503050406030204" pitchFamily="18" charset="0"/>
                            </a:rPr>
                          </m:ctrlPr>
                        </m:dPr>
                        <m:e>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𝑠</m:t>
                              </m:r>
                            </m:e>
                            <m:sub>
                              <m:r>
                                <a:rPr lang="es-UY" b="0" i="1" smtClean="0">
                                  <a:latin typeface="Cambria Math" panose="02040503050406030204" pitchFamily="18" charset="0"/>
                                </a:rPr>
                                <m:t>𝑦</m:t>
                              </m:r>
                            </m:sub>
                          </m:sSub>
                          <m:r>
                            <a:rPr lang="es-UY" b="0" i="1" smtClean="0">
                              <a:latin typeface="Cambria Math" panose="02040503050406030204" pitchFamily="18" charset="0"/>
                            </a:rPr>
                            <m:t>−</m:t>
                          </m:r>
                          <m:r>
                            <a:rPr lang="es-UY" b="0" i="1" smtClean="0">
                              <a:latin typeface="Cambria Math" panose="02040503050406030204" pitchFamily="18" charset="0"/>
                            </a:rPr>
                            <m:t>𝑑𝑦</m:t>
                          </m:r>
                        </m:e>
                      </m:d>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85372" y="333829"/>
                <a:ext cx="4538037" cy="430695"/>
              </a:xfrm>
              <a:prstGeom prst="rect">
                <a:avLst/>
              </a:prstGeom>
              <a:blipFill rotWithShape="0">
                <a:blip r:embed="rId2"/>
                <a:stretch>
                  <a:fillRect b="-714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85372" y="1030514"/>
                <a:ext cx="6689716" cy="8819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𝑠</m:t>
                          </m:r>
                        </m:e>
                        <m:sub>
                          <m:r>
                            <a:rPr lang="es-UY" b="0" i="1" smtClean="0">
                              <a:latin typeface="Cambria Math" panose="02040503050406030204" pitchFamily="18" charset="0"/>
                            </a:rPr>
                            <m:t>𝑥</m:t>
                          </m:r>
                        </m:sub>
                      </m:sSub>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𝑧</m:t>
                                  </m:r>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r>
                        <a:rPr lang="es-UY" b="0" i="1" smtClean="0">
                          <a:latin typeface="Cambria Math" panose="02040503050406030204" pitchFamily="18" charset="0"/>
                        </a:rPr>
                        <m:t>=</m:t>
                      </m:r>
                      <m:r>
                        <a:rPr lang="es-UY" b="0" i="1" smtClean="0">
                          <a:latin typeface="Cambria Math" panose="02040503050406030204" pitchFamily="18" charset="0"/>
                        </a:rPr>
                        <m:t>𝑑𝑥</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𝑑𝑧</m:t>
                                          </m:r>
                                        </m:num>
                                        <m:den>
                                          <m:r>
                                            <a:rPr lang="es-UY" b="0" i="1" smtClean="0">
                                              <a:latin typeface="Cambria Math" panose="02040503050406030204" pitchFamily="18" charset="0"/>
                                            </a:rPr>
                                            <m:t>𝑑𝑥</m:t>
                                          </m:r>
                                        </m:den>
                                      </m:f>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𝑑𝑥</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𝑥</m:t>
                                      </m:r>
                                    </m:den>
                                  </m:f>
                                </m:e>
                              </m:d>
                            </m:e>
                            <m:sup>
                              <m:r>
                                <a:rPr lang="es-UY" b="0" i="1" smtClean="0">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85372" y="1030514"/>
                <a:ext cx="6689716" cy="881973"/>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575088" y="1030514"/>
                <a:ext cx="2916568"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𝑠</m:t>
                          </m:r>
                        </m:e>
                        <m:sub>
                          <m:r>
                            <a:rPr lang="es-UY" b="0" i="1" smtClean="0">
                              <a:latin typeface="Cambria Math" panose="02040503050406030204" pitchFamily="18" charset="0"/>
                              <a:ea typeface="Cambria Math" panose="02040503050406030204" pitchFamily="18" charset="0"/>
                            </a:rPr>
                            <m:t>𝑥</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𝑑𝑥</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 </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𝑥</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𝑑𝑥</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7575088" y="1030514"/>
                <a:ext cx="2916568" cy="769378"/>
              </a:xfrm>
              <a:prstGeom prst="rect">
                <a:avLst/>
              </a:prstGeom>
              <a:blipFill rotWithShape="0">
                <a:blip r:embed="rId4"/>
                <a:stretch>
                  <a:fillRect/>
                </a:stretch>
              </a:blipFill>
            </p:spPr>
            <p:txBody>
              <a:bodyPr/>
              <a:lstStyle/>
              <a:p>
                <a:r>
                  <a:rPr lang="es-UY">
                    <a:noFill/>
                  </a:rPr>
                  <a:t> </a:t>
                </a:r>
              </a:p>
            </p:txBody>
          </p:sp>
        </mc:Fallback>
      </mc:AlternateContent>
      <p:sp>
        <p:nvSpPr>
          <p:cNvPr id="7" name="CuadroTexto 6"/>
          <p:cNvSpPr txBox="1"/>
          <p:nvPr/>
        </p:nvSpPr>
        <p:spPr>
          <a:xfrm>
            <a:off x="885372" y="2235200"/>
            <a:ext cx="1612044" cy="369332"/>
          </a:xfrm>
          <a:prstGeom prst="rect">
            <a:avLst/>
          </a:prstGeom>
          <a:noFill/>
        </p:spPr>
        <p:txBody>
          <a:bodyPr wrap="none" rtlCol="0">
            <a:spAutoFit/>
          </a:bodyPr>
          <a:lstStyle/>
          <a:p>
            <a:r>
              <a:rPr lang="es-UY" dirty="0"/>
              <a:t>Análogamente:</a:t>
            </a:r>
          </a:p>
        </p:txBody>
      </p:sp>
      <mc:AlternateContent xmlns:mc="http://schemas.openxmlformats.org/markup-compatibility/2006" xmlns:a14="http://schemas.microsoft.com/office/drawing/2010/main">
        <mc:Choice Requires="a14">
          <p:sp>
            <p:nvSpPr>
              <p:cNvPr id="8" name="Rectángulo 7"/>
              <p:cNvSpPr/>
              <p:nvPr/>
            </p:nvSpPr>
            <p:spPr>
              <a:xfrm>
                <a:off x="2506841" y="2035177"/>
                <a:ext cx="2597762"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𝑑</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𝑠</m:t>
                          </m:r>
                        </m:e>
                        <m:sub>
                          <m:r>
                            <a:rPr lang="es-UY" b="0" i="1" smtClean="0">
                              <a:latin typeface="Cambria Math" panose="02040503050406030204" pitchFamily="18" charset="0"/>
                              <a:ea typeface="Cambria Math" panose="02040503050406030204" pitchFamily="18" charset="0"/>
                            </a:rPr>
                            <m:t>𝑦</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𝑑𝑦</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 </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𝑦</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𝑑𝑦</m:t>
                      </m:r>
                    </m:oMath>
                  </m:oMathPara>
                </a14:m>
                <a:endParaRPr lang="es-UY" dirty="0"/>
              </a:p>
            </p:txBody>
          </p:sp>
        </mc:Choice>
        <mc:Fallback xmlns="">
          <p:sp>
            <p:nvSpPr>
              <p:cNvPr id="8" name="Rectángulo 7"/>
              <p:cNvSpPr>
                <a:spLocks noRot="1" noChangeAspect="1" noMove="1" noResize="1" noEditPoints="1" noAdjustHandles="1" noChangeArrowheads="1" noChangeShapeType="1" noTextEdit="1"/>
              </p:cNvSpPr>
              <p:nvPr/>
            </p:nvSpPr>
            <p:spPr>
              <a:xfrm>
                <a:off x="2506841" y="2035177"/>
                <a:ext cx="2597762" cy="769378"/>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885371" y="3127268"/>
                <a:ext cx="4138184"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𝑝</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𝑑𝑥𝑑𝑦</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𝑥</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𝑦</m:t>
                                      </m:r>
                                    </m:den>
                                  </m:f>
                                </m:e>
                              </m:d>
                            </m:e>
                            <m:sup>
                              <m:r>
                                <a:rPr lang="es-UY" b="0" i="1" smtClean="0">
                                  <a:latin typeface="Cambria Math" panose="02040503050406030204" pitchFamily="18" charset="0"/>
                                </a:rPr>
                                <m:t>2</m:t>
                              </m:r>
                            </m:sup>
                          </m:sSup>
                        </m:e>
                      </m:d>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885371" y="3127268"/>
                <a:ext cx="4138184" cy="98405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128698" y="3144613"/>
                <a:ext cx="4411849" cy="9493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𝑥</m:t>
                              </m:r>
                            </m:sub>
                          </m:sSub>
                        </m:sup>
                        <m:e>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𝑦</m:t>
                                  </m:r>
                                </m:sub>
                              </m:sSub>
                            </m:sup>
                            <m:e>
                              <m:d>
                                <m:dPr>
                                  <m:begChr m:val="["/>
                                  <m:endChr m:val="]"/>
                                  <m:ctrlPr>
                                    <a:rPr lang="es-UY" b="0" i="1" smtClean="0">
                                      <a:latin typeface="Cambria Math" panose="02040503050406030204" pitchFamily="18" charset="0"/>
                                      <a:ea typeface="Cambria Math" panose="02040503050406030204" pitchFamily="18" charset="0"/>
                                    </a:rPr>
                                  </m:ctrlPr>
                                </m:dPr>
                                <m:e>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𝑥</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𝑦</m:t>
                                              </m:r>
                                            </m:den>
                                          </m:f>
                                        </m:e>
                                      </m:d>
                                    </m:e>
                                    <m:sup>
                                      <m:r>
                                        <a:rPr lang="es-UY" b="0" i="1" smtClean="0">
                                          <a:latin typeface="Cambria Math" panose="02040503050406030204" pitchFamily="18" charset="0"/>
                                          <a:ea typeface="Cambria Math" panose="02040503050406030204" pitchFamily="18" charset="0"/>
                                        </a:rPr>
                                        <m:t>2</m:t>
                                      </m:r>
                                    </m:sup>
                                  </m:sSup>
                                </m:e>
                              </m:d>
                              <m:r>
                                <a:rPr lang="es-UY" b="0" i="1" smtClean="0">
                                  <a:latin typeface="Cambria Math" panose="02040503050406030204" pitchFamily="18" charset="0"/>
                                  <a:ea typeface="Cambria Math" panose="02040503050406030204" pitchFamily="18" charset="0"/>
                                </a:rPr>
                                <m:t>𝑑𝑥𝑑𝑦</m:t>
                              </m:r>
                            </m:e>
                          </m:nary>
                        </m:e>
                      </m:nary>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5128698" y="3144613"/>
                <a:ext cx="4411849" cy="949362"/>
              </a:xfrm>
              <a:prstGeom prst="rect">
                <a:avLst/>
              </a:prstGeom>
              <a:blipFill rotWithShape="0">
                <a:blip r:embed="rId7"/>
                <a:stretch>
                  <a:fillRect/>
                </a:stretch>
              </a:blipFill>
            </p:spPr>
            <p:txBody>
              <a:bodyPr/>
              <a:lstStyle/>
              <a:p>
                <a:r>
                  <a:rPr lang="es-UY">
                    <a:noFill/>
                  </a:rPr>
                  <a:t> </a:t>
                </a:r>
              </a:p>
            </p:txBody>
          </p:sp>
        </mc:Fallback>
      </mc:AlternateContent>
      <p:sp>
        <p:nvSpPr>
          <p:cNvPr id="2" name="CuadroTexto 1"/>
          <p:cNvSpPr txBox="1"/>
          <p:nvPr/>
        </p:nvSpPr>
        <p:spPr>
          <a:xfrm>
            <a:off x="900616" y="4844133"/>
            <a:ext cx="9591040" cy="646331"/>
          </a:xfrm>
          <a:prstGeom prst="rect">
            <a:avLst/>
          </a:prstGeom>
          <a:noFill/>
        </p:spPr>
        <p:txBody>
          <a:bodyPr wrap="square" rtlCol="0">
            <a:spAutoFit/>
          </a:bodyPr>
          <a:lstStyle/>
          <a:p>
            <a:r>
              <a:rPr lang="es-UY" dirty="0"/>
              <a:t>Al igual que en el caso de la cuerda, la energía mecánica de una onda estacionaria es la suma de la energía de los modos normales de vibración presentes en el movimiento de la membrana</a:t>
            </a:r>
          </a:p>
        </p:txBody>
      </p:sp>
    </p:spTree>
    <p:extLst>
      <p:ext uri="{BB962C8B-B14F-4D97-AF65-F5344CB8AC3E}">
        <p14:creationId xmlns:p14="http://schemas.microsoft.com/office/powerpoint/2010/main" val="162778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4458" y="188686"/>
            <a:ext cx="4107086" cy="369332"/>
          </a:xfrm>
          <a:prstGeom prst="rect">
            <a:avLst/>
          </a:prstGeom>
          <a:noFill/>
        </p:spPr>
        <p:txBody>
          <a:bodyPr wrap="none" rtlCol="0">
            <a:spAutoFit/>
          </a:bodyPr>
          <a:lstStyle/>
          <a:p>
            <a:r>
              <a:rPr lang="es-UY" b="1" dirty="0">
                <a:solidFill>
                  <a:srgbClr val="00B0F0"/>
                </a:solidFill>
              </a:rPr>
              <a:t>MEMBRANA CIRCULAR CON BORDE FIJO </a:t>
            </a:r>
          </a:p>
        </p:txBody>
      </p:sp>
      <mc:AlternateContent xmlns:mc="http://schemas.openxmlformats.org/markup-compatibility/2006" xmlns:a14="http://schemas.microsoft.com/office/drawing/2010/main">
        <mc:Choice Requires="a14">
          <p:sp>
            <p:nvSpPr>
              <p:cNvPr id="14" name="Rectángulo 13"/>
              <p:cNvSpPr/>
              <p:nvPr/>
            </p:nvSpPr>
            <p:spPr>
              <a:xfrm>
                <a:off x="7330125" y="2037714"/>
                <a:ext cx="1943930"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smtClean="0">
                              <a:latin typeface="Cambria Math" panose="02040503050406030204" pitchFamily="18" charset="0"/>
                              <a:ea typeface="Cambria Math" panose="02040503050406030204" pitchFamily="18" charset="0"/>
                            </a:rPr>
                          </m:ctrlPr>
                        </m:sSupPr>
                        <m:e>
                          <m:r>
                            <a:rPr lang="es-UY">
                              <a:latin typeface="Cambria Math" panose="02040503050406030204" pitchFamily="18" charset="0"/>
                              <a:ea typeface="Cambria Math" panose="02040503050406030204" pitchFamily="18" charset="0"/>
                            </a:rPr>
                            <m:t>𝛻</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𝑧</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𝑐</m:t>
                              </m:r>
                            </m:e>
                            <m:sup>
                              <m:r>
                                <a:rPr lang="es-UY" i="1">
                                  <a:latin typeface="Cambria Math" panose="02040503050406030204" pitchFamily="18" charset="0"/>
                                  <a:ea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𝑧</m:t>
                          </m:r>
                        </m:num>
                        <m:den>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𝑡</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4" name="Rectángulo 13"/>
              <p:cNvSpPr>
                <a:spLocks noRot="1" noChangeAspect="1" noMove="1" noResize="1" noEditPoints="1" noAdjustHandles="1" noChangeArrowheads="1" noChangeShapeType="1" noTextEdit="1"/>
              </p:cNvSpPr>
              <p:nvPr/>
            </p:nvSpPr>
            <p:spPr>
              <a:xfrm>
                <a:off x="7330125" y="2037714"/>
                <a:ext cx="1943930" cy="648191"/>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4884937" y="943429"/>
                <a:ext cx="6847259" cy="369332"/>
              </a:xfrm>
              <a:prstGeom prst="rect">
                <a:avLst/>
              </a:prstGeom>
              <a:noFill/>
            </p:spPr>
            <p:txBody>
              <a:bodyPr wrap="none" rtlCol="0">
                <a:spAutoFit/>
              </a:bodyPr>
              <a:lstStyle/>
              <a:p>
                <a:r>
                  <a:rPr lang="es-UY" dirty="0"/>
                  <a:t>La condición de borde se expresa más fácil en coordenadas polares </a:t>
                </a:r>
                <a14:m>
                  <m:oMath xmlns:m="http://schemas.openxmlformats.org/officeDocument/2006/math">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4884937" y="943429"/>
                <a:ext cx="6847259" cy="369332"/>
              </a:xfrm>
              <a:prstGeom prst="rect">
                <a:avLst/>
              </a:prstGeom>
              <a:blipFill rotWithShape="0">
                <a:blip r:embed="rId6"/>
                <a:stretch>
                  <a:fillRect l="-712"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7343077" y="1518164"/>
                <a:ext cx="1930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𝑎</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7343077" y="1518164"/>
                <a:ext cx="1930978" cy="369332"/>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1429430" y="758763"/>
            <a:ext cx="3823492" cy="2623066"/>
            <a:chOff x="1429430" y="758763"/>
            <a:chExt cx="3823492" cy="2623066"/>
          </a:xfrm>
        </p:grpSpPr>
        <p:cxnSp>
          <p:nvCxnSpPr>
            <p:cNvPr id="6" name="Conector recto de flecha 5"/>
            <p:cNvCxnSpPr/>
            <p:nvPr/>
          </p:nvCxnSpPr>
          <p:spPr>
            <a:xfrm>
              <a:off x="1429430" y="2177144"/>
              <a:ext cx="3657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2967944" y="943429"/>
              <a:ext cx="0" cy="2438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Elipse 7"/>
            <p:cNvSpPr>
              <a:spLocks noChangeAspect="1"/>
            </p:cNvSpPr>
            <p:nvPr/>
          </p:nvSpPr>
          <p:spPr>
            <a:xfrm>
              <a:off x="2227714" y="1444171"/>
              <a:ext cx="1440000" cy="1440000"/>
            </a:xfrm>
            <a:prstGeom prst="ellipse">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4884937" y="2177144"/>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884937" y="2177144"/>
                  <a:ext cx="367985"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596560" y="758763"/>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𝑦</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596560" y="758763"/>
                  <a:ext cx="371384" cy="369332"/>
                </a:xfrm>
                <a:prstGeom prst="rect">
                  <a:avLst/>
                </a:prstGeom>
                <a:blipFill rotWithShape="0">
                  <a:blip r:embed="rId3"/>
                  <a:stretch>
                    <a:fillRect b="-6557"/>
                  </a:stretch>
                </a:blipFill>
              </p:spPr>
              <p:txBody>
                <a:bodyPr/>
                <a:lstStyle/>
                <a:p>
                  <a:r>
                    <a:rPr lang="es-UY">
                      <a:noFill/>
                    </a:rPr>
                    <a:t> </a:t>
                  </a:r>
                </a:p>
              </p:txBody>
            </p:sp>
          </mc:Fallback>
        </mc:AlternateContent>
        <p:cxnSp>
          <p:nvCxnSpPr>
            <p:cNvPr id="12" name="Conector recto de flecha 11"/>
            <p:cNvCxnSpPr>
              <a:endCxn id="8" idx="1"/>
            </p:cNvCxnSpPr>
            <p:nvPr/>
          </p:nvCxnSpPr>
          <p:spPr>
            <a:xfrm flipH="1" flipV="1">
              <a:off x="2438597" y="1655054"/>
              <a:ext cx="529347" cy="52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2395169" y="1731433"/>
                  <a:ext cx="371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395169" y="1731433"/>
                  <a:ext cx="371448" cy="369332"/>
                </a:xfrm>
                <a:prstGeom prst="rect">
                  <a:avLst/>
                </a:prstGeom>
                <a:blipFill rotWithShape="0">
                  <a:blip r:embed="rId4"/>
                  <a:stretch>
                    <a:fillRect/>
                  </a:stretch>
                </a:blipFill>
              </p:spPr>
              <p:txBody>
                <a:bodyPr/>
                <a:lstStyle/>
                <a:p>
                  <a:r>
                    <a:rPr lang="es-UY">
                      <a:noFill/>
                    </a:rPr>
                    <a:t> </a:t>
                  </a:r>
                </a:p>
              </p:txBody>
            </p:sp>
          </mc:Fallback>
        </mc:AlternateContent>
        <p:cxnSp>
          <p:nvCxnSpPr>
            <p:cNvPr id="18" name="Conector recto de flecha 17"/>
            <p:cNvCxnSpPr/>
            <p:nvPr/>
          </p:nvCxnSpPr>
          <p:spPr>
            <a:xfrm flipV="1">
              <a:off x="2977500" y="1740963"/>
              <a:ext cx="276883" cy="436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Arco 20"/>
            <p:cNvSpPr/>
            <p:nvPr/>
          </p:nvSpPr>
          <p:spPr>
            <a:xfrm>
              <a:off x="2794424" y="1869123"/>
              <a:ext cx="454567" cy="587011"/>
            </a:xfrm>
            <a:prstGeom prst="arc">
              <a:avLst>
                <a:gd name="adj1" fmla="val 17886560"/>
                <a:gd name="adj2" fmla="val 0"/>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22" name="CuadroTexto 21"/>
                <p:cNvSpPr txBox="1"/>
                <p:nvPr/>
              </p:nvSpPr>
              <p:spPr>
                <a:xfrm>
                  <a:off x="3169271" y="1837164"/>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3169271" y="1837164"/>
                  <a:ext cx="374141" cy="369332"/>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2917292" y="152607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𝑟</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2917292" y="1526079"/>
                  <a:ext cx="351635" cy="369332"/>
                </a:xfrm>
                <a:prstGeom prst="rect">
                  <a:avLst/>
                </a:prstGeom>
                <a:blipFill rotWithShape="0">
                  <a:blip r:embed="rId9"/>
                  <a:stretch>
                    <a:fillRect/>
                  </a:stretch>
                </a:blipFill>
              </p:spPr>
              <p:txBody>
                <a:bodyPr/>
                <a:lstStyle/>
                <a:p>
                  <a:r>
                    <a:rPr lang="es-UY">
                      <a:noFill/>
                    </a:rPr>
                    <a:t> </a:t>
                  </a:r>
                </a:p>
              </p:txBody>
            </p:sp>
          </mc:Fallback>
        </mc:AlternateContent>
      </p:grpSp>
      <p:grpSp>
        <p:nvGrpSpPr>
          <p:cNvPr id="3" name="Grupo 2"/>
          <p:cNvGrpSpPr/>
          <p:nvPr/>
        </p:nvGrpSpPr>
        <p:grpSpPr>
          <a:xfrm>
            <a:off x="4180114" y="2911538"/>
            <a:ext cx="5326651" cy="1118482"/>
            <a:chOff x="4180114" y="2911538"/>
            <a:chExt cx="5326651" cy="1118482"/>
          </a:xfrm>
        </p:grpSpPr>
        <p:sp>
          <p:nvSpPr>
            <p:cNvPr id="24" name="CuadroTexto 23"/>
            <p:cNvSpPr txBox="1"/>
            <p:nvPr/>
          </p:nvSpPr>
          <p:spPr>
            <a:xfrm>
              <a:off x="4180114" y="2911538"/>
              <a:ext cx="5326651" cy="369332"/>
            </a:xfrm>
            <a:prstGeom prst="rect">
              <a:avLst/>
            </a:prstGeom>
            <a:noFill/>
          </p:spPr>
          <p:txBody>
            <a:bodyPr wrap="none" rtlCol="0">
              <a:spAutoFit/>
            </a:bodyPr>
            <a:lstStyle/>
            <a:p>
              <a:r>
                <a:rPr lang="es-UY" dirty="0"/>
                <a:t>En coordenadas polares el </a:t>
              </a:r>
              <a:r>
                <a:rPr lang="es-UY" dirty="0" err="1"/>
                <a:t>laplaciano</a:t>
              </a:r>
              <a:r>
                <a:rPr lang="es-UY" dirty="0"/>
                <a:t> se expresa como:</a:t>
              </a:r>
            </a:p>
          </p:txBody>
        </p:sp>
        <mc:AlternateContent xmlns:mc="http://schemas.openxmlformats.org/markup-compatibility/2006" xmlns:a14="http://schemas.microsoft.com/office/drawing/2010/main">
          <mc:Choice Requires="a14">
            <p:sp>
              <p:nvSpPr>
                <p:cNvPr id="25" name="CuadroTexto 24"/>
                <p:cNvSpPr txBox="1"/>
                <p:nvPr/>
              </p:nvSpPr>
              <p:spPr>
                <a:xfrm>
                  <a:off x="5617829" y="3381829"/>
                  <a:ext cx="2690737"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oMath>
                    </m:oMathPara>
                  </a14:m>
                  <a:endParaRPr lang="es-UY"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5617829" y="3381829"/>
                  <a:ext cx="2690737" cy="648191"/>
                </a:xfrm>
                <a:prstGeom prst="rect">
                  <a:avLst/>
                </a:prstGeom>
                <a:blipFill rotWithShape="0">
                  <a:blip r:embed="rId10"/>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6" name="CuadroTexto 25"/>
              <p:cNvSpPr txBox="1"/>
              <p:nvPr/>
            </p:nvSpPr>
            <p:spPr>
              <a:xfrm>
                <a:off x="970067" y="4160551"/>
                <a:ext cx="3648499"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𝑧</m:t>
                          </m:r>
                        </m:num>
                        <m:den>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e>
                      </m:d>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970067" y="4160551"/>
                <a:ext cx="3648499" cy="717312"/>
              </a:xfrm>
              <a:prstGeom prst="rect">
                <a:avLst/>
              </a:prstGeom>
              <a:blipFill rotWithShape="0">
                <a:blip r:embed="rId11"/>
                <a:stretch>
                  <a:fillRect/>
                </a:stretch>
              </a:blipFill>
            </p:spPr>
            <p:txBody>
              <a:bodyPr/>
              <a:lstStyle/>
              <a:p>
                <a:r>
                  <a:rPr lang="es-UY">
                    <a:noFill/>
                  </a:rPr>
                  <a:t> </a:t>
                </a:r>
              </a:p>
            </p:txBody>
          </p:sp>
        </mc:Fallback>
      </mc:AlternateContent>
      <p:sp>
        <p:nvSpPr>
          <p:cNvPr id="27" name="CuadroTexto 26"/>
          <p:cNvSpPr txBox="1"/>
          <p:nvPr/>
        </p:nvSpPr>
        <p:spPr>
          <a:xfrm>
            <a:off x="1252539" y="5348480"/>
            <a:ext cx="2459199" cy="369332"/>
          </a:xfrm>
          <a:prstGeom prst="rect">
            <a:avLst/>
          </a:prstGeom>
          <a:noFill/>
        </p:spPr>
        <p:txBody>
          <a:bodyPr wrap="none" rtlCol="0">
            <a:spAutoFit/>
          </a:bodyPr>
          <a:lstStyle/>
          <a:p>
            <a:r>
              <a:rPr lang="es-UY" dirty="0"/>
              <a:t>Separación de variables:</a:t>
            </a:r>
          </a:p>
        </p:txBody>
      </p:sp>
      <mc:AlternateContent xmlns:mc="http://schemas.openxmlformats.org/markup-compatibility/2006" xmlns:a14="http://schemas.microsoft.com/office/drawing/2010/main">
        <mc:Choice Requires="a14">
          <p:sp>
            <p:nvSpPr>
              <p:cNvPr id="28" name="CuadroTexto 27"/>
              <p:cNvSpPr txBox="1"/>
              <p:nvPr/>
            </p:nvSpPr>
            <p:spPr>
              <a:xfrm>
                <a:off x="3733871" y="5359008"/>
                <a:ext cx="27063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m:rPr>
                          <m:sty m:val="p"/>
                        </m:rPr>
                        <a:rPr lang="es-UY" b="0" i="0" smtClean="0">
                          <a:latin typeface="Cambria Math" panose="02040503050406030204" pitchFamily="18" charset="0"/>
                        </a:rPr>
                        <m:t>Θ</m:t>
                      </m:r>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3733871" y="5359008"/>
                <a:ext cx="2706318" cy="369332"/>
              </a:xfrm>
              <a:prstGeom prst="rect">
                <a:avLst/>
              </a:prstGeom>
              <a:blipFill rotWithShape="0">
                <a:blip r:embed="rId12"/>
                <a:stretch>
                  <a:fillRect b="-13115"/>
                </a:stretch>
              </a:blipFill>
            </p:spPr>
            <p:txBody>
              <a:bodyPr/>
              <a:lstStyle/>
              <a:p>
                <a:r>
                  <a:rPr lang="es-UY">
                    <a:noFill/>
                  </a:rPr>
                  <a:t> </a:t>
                </a:r>
              </a:p>
            </p:txBody>
          </p:sp>
        </mc:Fallback>
      </mc:AlternateContent>
    </p:spTree>
    <p:extLst>
      <p:ext uri="{BB962C8B-B14F-4D97-AF65-F5344CB8AC3E}">
        <p14:creationId xmlns:p14="http://schemas.microsoft.com/office/powerpoint/2010/main" val="19270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60468" y="314266"/>
                <a:ext cx="7457939"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𝑅</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m:rPr>
                          <m:sty m:val="p"/>
                        </m:rPr>
                        <a:rPr lang="es-UY" b="0" i="0" smtClean="0">
                          <a:latin typeface="Cambria Math" panose="02040503050406030204" pitchFamily="18" charset="0"/>
                          <a:ea typeface="Cambria Math" panose="02040503050406030204" pitchFamily="18" charset="0"/>
                        </a:rPr>
                        <m:t>Θ</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0"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m:rPr>
                              <m:sty m:val="p"/>
                            </m:rPr>
                            <a:rPr lang="es-UY" b="0" i="0" smtClean="0">
                              <a:latin typeface="Cambria Math" panose="02040503050406030204" pitchFamily="18" charset="0"/>
                              <a:ea typeface="Cambria Math" panose="02040503050406030204" pitchFamily="18" charset="0"/>
                            </a:rPr>
                            <m:t>Θ</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Θ</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𝑅</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m:rPr>
                                  <m:sty m:val="p"/>
                                </m:rPr>
                                <a:rPr lang="es-UY" b="0" i="0" smtClean="0">
                                  <a:latin typeface="Cambria Math" panose="02040503050406030204" pitchFamily="18" charset="0"/>
                                </a:rPr>
                                <m:t>Θ</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e>
                      </m:d>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60468" y="314266"/>
                <a:ext cx="7457939" cy="71731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003642" y="314266"/>
                <a:ext cx="582211"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𝑧</m:t>
                          </m:r>
                        </m:den>
                      </m:f>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003642" y="314266"/>
                <a:ext cx="582211" cy="610936"/>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60467" y="1337523"/>
                <a:ext cx="5174237"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𝑅</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m:rPr>
                              <m:sty m:val="p"/>
                            </m:rPr>
                            <a:rPr lang="es-UY" b="0" i="0" smtClean="0">
                              <a:latin typeface="Cambria Math" panose="02040503050406030204" pitchFamily="18" charset="0"/>
                              <a:ea typeface="Cambria Math" panose="02040503050406030204" pitchFamily="18" charset="0"/>
                            </a:rPr>
                            <m:t>Θ</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m:rPr>
                              <m:sty m:val="p"/>
                            </m:rPr>
                            <a:rPr lang="es-UY" b="0" i="0" smtClean="0">
                              <a:latin typeface="Cambria Math" panose="02040503050406030204" pitchFamily="18" charset="0"/>
                            </a:rPr>
                            <m:t>Θ</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60467" y="1337523"/>
                <a:ext cx="5174237" cy="648191"/>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60467" y="2291659"/>
                <a:ext cx="3602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e>
                          </m:d>
                        </m:e>
                      </m:func>
                    </m:oMath>
                  </m:oMathPara>
                </a14:m>
                <a:endParaRPr lang="es-UY" dirty="0"/>
              </a:p>
            </p:txBody>
          </p:sp>
        </mc:Choice>
        <mc:Fallback xmlns="">
          <p:sp>
            <p:nvSpPr>
              <p:cNvPr id="7" name="Rectángulo 6"/>
              <p:cNvSpPr>
                <a:spLocks noRot="1" noChangeAspect="1" noMove="1" noResize="1" noEditPoints="1" noAdjustHandles="1" noChangeArrowheads="1" noChangeShapeType="1" noTextEdit="1"/>
              </p:cNvSpPr>
              <p:nvPr/>
            </p:nvSpPr>
            <p:spPr>
              <a:xfrm>
                <a:off x="360467" y="2291659"/>
                <a:ext cx="3602140" cy="369332"/>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485886" y="2966936"/>
                <a:ext cx="4269502"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𝑟</m:t>
                          </m:r>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m:rPr>
                              <m:sty m:val="p"/>
                            </m:rPr>
                            <a:rPr lang="es-UY" b="0" i="0" smtClean="0">
                              <a:latin typeface="Cambria Math" panose="02040503050406030204" pitchFamily="18" charset="0"/>
                              <a:ea typeface="Cambria Math" panose="02040503050406030204" pitchFamily="18" charset="0"/>
                            </a:rPr>
                            <m:t>Θ</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m:rPr>
                              <m:sty m:val="p"/>
                            </m:rPr>
                            <a:rPr lang="es-UY" b="0" i="0" smtClean="0">
                              <a:latin typeface="Cambria Math" panose="02040503050406030204" pitchFamily="18" charset="0"/>
                            </a:rPr>
                            <m:t>Θ</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𝑚</m:t>
                          </m:r>
                        </m:e>
                        <m:sup>
                          <m:r>
                            <a:rPr lang="es-UY" b="0" i="1" smtClean="0">
                              <a:latin typeface="Cambria Math" panose="02040503050406030204" pitchFamily="18" charset="0"/>
                            </a:rPr>
                            <m:t>2</m:t>
                          </m:r>
                        </m:sup>
                      </m:sSup>
                    </m:oMath>
                  </m:oMathPara>
                </a14:m>
                <a:endParaRPr lang="es-UY" dirty="0"/>
              </a:p>
            </p:txBody>
          </p:sp>
        </mc:Choice>
        <mc:Fallback xmlns="">
          <p:sp>
            <p:nvSpPr>
              <p:cNvPr id="8" name="Rectángulo 7"/>
              <p:cNvSpPr>
                <a:spLocks noRot="1" noChangeAspect="1" noMove="1" noResize="1" noEditPoints="1" noAdjustHandles="1" noChangeArrowheads="1" noChangeShapeType="1" noTextEdit="1"/>
              </p:cNvSpPr>
              <p:nvPr/>
            </p:nvSpPr>
            <p:spPr>
              <a:xfrm>
                <a:off x="485886" y="2966936"/>
                <a:ext cx="4269502" cy="648191"/>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836025" y="3106365"/>
                <a:ext cx="38259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Θ</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e>
                          </m:d>
                        </m:e>
                      </m:func>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4836025" y="3106365"/>
                <a:ext cx="3825919"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85886" y="3982211"/>
                <a:ext cx="6478055" cy="369332"/>
              </a:xfrm>
              <a:prstGeom prst="rect">
                <a:avLst/>
              </a:prstGeom>
              <a:noFill/>
            </p:spPr>
            <p:txBody>
              <a:bodyPr wrap="none" rtlCol="0">
                <a:spAutoFit/>
              </a:bodyPr>
              <a:lstStyle/>
              <a:p>
                <a:r>
                  <a:rPr lang="es-UY" dirty="0"/>
                  <a:t>Para que la solución sea única necesitamos que </a:t>
                </a:r>
                <a14:m>
                  <m:oMath xmlns:m="http://schemas.openxmlformats.org/officeDocument/2006/math">
                    <m:r>
                      <m:rPr>
                        <m:sty m:val="p"/>
                      </m:rPr>
                      <a:rPr lang="es-UY" b="0" i="0" smtClean="0">
                        <a:latin typeface="Cambria Math" panose="02040503050406030204" pitchFamily="18" charset="0"/>
                      </a:rPr>
                      <m:t>Θ</m:t>
                    </m:r>
                    <m:d>
                      <m:dPr>
                        <m:ctrlPr>
                          <a:rPr lang="es-UY" b="0" i="1" smtClean="0">
                            <a:latin typeface="Cambria Math" panose="02040503050406030204" pitchFamily="18" charset="0"/>
                          </a:rPr>
                        </m:ctrlPr>
                      </m:dPr>
                      <m:e>
                        <m:r>
                          <a:rPr lang="es-UY" b="0" i="1" smtClean="0">
                            <a:latin typeface="Cambria Math" panose="02040503050406030204" pitchFamily="18" charset="0"/>
                          </a:rPr>
                          <m:t>𝜃</m:t>
                        </m:r>
                        <m:r>
                          <a:rPr lang="es-UY" b="0" i="1" smtClean="0">
                            <a:latin typeface="Cambria Math" panose="02040503050406030204" pitchFamily="18" charset="0"/>
                          </a:rPr>
                          <m:t>+2</m:t>
                        </m:r>
                        <m:r>
                          <a:rPr lang="es-UY" b="0" i="1" smtClean="0">
                            <a:latin typeface="Cambria Math" panose="02040503050406030204" pitchFamily="18" charset="0"/>
                          </a:rPr>
                          <m:t>𝜋</m:t>
                        </m:r>
                      </m:e>
                    </m:d>
                    <m:r>
                      <a:rPr lang="es-UY" b="0" i="1" smtClean="0">
                        <a:latin typeface="Cambria Math" panose="02040503050406030204" pitchFamily="18" charset="0"/>
                      </a:rPr>
                      <m:t>=</m:t>
                    </m:r>
                    <m:r>
                      <m:rPr>
                        <m:sty m:val="p"/>
                      </m:rPr>
                      <a:rPr lang="es-UY" b="0" i="0" smtClean="0">
                        <a:latin typeface="Cambria Math" panose="02040503050406030204" pitchFamily="18" charset="0"/>
                      </a:rPr>
                      <m:t>Θ</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oMath>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85886" y="3982211"/>
                <a:ext cx="6478055" cy="369332"/>
              </a:xfrm>
              <a:prstGeom prst="rect">
                <a:avLst/>
              </a:prstGeom>
              <a:blipFill rotWithShape="0">
                <a:blip r:embed="rId8"/>
                <a:stretch>
                  <a:fillRect l="-847"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85886" y="4488725"/>
                <a:ext cx="89595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𝑚</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𝑚</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2</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e>
                          </m:d>
                        </m:e>
                      </m:fun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=0,1,2,⋯</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85886" y="4488725"/>
                <a:ext cx="8959569" cy="369332"/>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469398" y="5689914"/>
                <a:ext cx="4194546"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r>
                            <a:rPr lang="es-UY" b="0" i="1" smtClean="0">
                              <a:latin typeface="Cambria Math" panose="02040503050406030204" pitchFamily="18" charset="0"/>
                            </a:rPr>
                            <m:t>(</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r>
                                <a:rPr lang="es-UY" b="0" i="1" smtClean="0">
                                  <a:latin typeface="Cambria Math" panose="02040503050406030204" pitchFamily="18" charset="0"/>
                                </a:rPr>
                                <m:t>)</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den>
                      </m:f>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𝑚</m:t>
                                      </m:r>
                                    </m:num>
                                    <m:den>
                                      <m:r>
                                        <a:rPr lang="es-UY" b="0" i="1" smtClean="0">
                                          <a:latin typeface="Cambria Math" panose="02040503050406030204" pitchFamily="18" charset="0"/>
                                        </a:rPr>
                                        <m:t>𝑘𝑟</m:t>
                                      </m:r>
                                    </m:den>
                                  </m:f>
                                </m:e>
                              </m:d>
                            </m:e>
                            <m:sup>
                              <m:r>
                                <a:rPr lang="es-UY" b="0" i="1" smtClean="0">
                                  <a:latin typeface="Cambria Math" panose="02040503050406030204" pitchFamily="18" charset="0"/>
                                </a:rPr>
                                <m:t>2</m:t>
                              </m:r>
                            </m:sup>
                          </m:sSup>
                        </m:e>
                      </m:d>
                      <m:r>
                        <a:rPr lang="es-UY" b="0" i="1" smtClean="0">
                          <a:latin typeface="Cambria Math" panose="02040503050406030204" pitchFamily="18" charset="0"/>
                        </a:rPr>
                        <m:t>𝑅</m:t>
                      </m:r>
                      <m:r>
                        <a:rPr lang="es-UY" b="0" i="1" smtClean="0">
                          <a:latin typeface="Cambria Math" panose="02040503050406030204" pitchFamily="18" charset="0"/>
                        </a:rPr>
                        <m:t>=0</m:t>
                      </m:r>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1469398" y="5689914"/>
                <a:ext cx="4194546" cy="720325"/>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783771" y="5123543"/>
                <a:ext cx="2065694" cy="369332"/>
              </a:xfrm>
              <a:prstGeom prst="rect">
                <a:avLst/>
              </a:prstGeom>
              <a:noFill/>
            </p:spPr>
            <p:txBody>
              <a:bodyPr wrap="none" rtlCol="0">
                <a:spAutoFit/>
              </a:bodyPr>
              <a:lstStyle/>
              <a:p>
                <a:r>
                  <a:rPr lang="es-UY" dirty="0"/>
                  <a:t>Ecuación para </a:t>
                </a:r>
                <a14:m>
                  <m:oMath xmlns:m="http://schemas.openxmlformats.org/officeDocument/2006/math">
                    <m:r>
                      <a:rPr lang="es-UY" b="0" i="1" smtClean="0">
                        <a:latin typeface="Cambria Math" panose="02040503050406030204" pitchFamily="18" charset="0"/>
                      </a:rPr>
                      <m:t>𝑅</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oMath>
                </a14:m>
                <a:r>
                  <a:rPr lang="es-UY" dirty="0"/>
                  <a:t>:</a:t>
                </a:r>
              </a:p>
            </p:txBody>
          </p:sp>
        </mc:Choice>
        <mc:Fallback xmlns="">
          <p:sp>
            <p:nvSpPr>
              <p:cNvPr id="2" name="CuadroTexto 1"/>
              <p:cNvSpPr txBox="1">
                <a:spLocks noRot="1" noChangeAspect="1" noMove="1" noResize="1" noEditPoints="1" noAdjustHandles="1" noChangeArrowheads="1" noChangeShapeType="1" noTextEdit="1"/>
              </p:cNvSpPr>
              <p:nvPr/>
            </p:nvSpPr>
            <p:spPr>
              <a:xfrm>
                <a:off x="783771" y="5123543"/>
                <a:ext cx="2065694" cy="369332"/>
              </a:xfrm>
              <a:prstGeom prst="rect">
                <a:avLst/>
              </a:prstGeom>
              <a:blipFill rotWithShape="0">
                <a:blip r:embed="rId11"/>
                <a:stretch>
                  <a:fillRect l="-2663" t="-8197" r="-1775" b="-24590"/>
                </a:stretch>
              </a:blipFill>
            </p:spPr>
            <p:txBody>
              <a:bodyPr/>
              <a:lstStyle/>
              <a:p>
                <a:r>
                  <a:rPr lang="es-UY">
                    <a:noFill/>
                  </a:rPr>
                  <a:t> </a:t>
                </a:r>
              </a:p>
            </p:txBody>
          </p:sp>
        </mc:Fallback>
      </mc:AlternateContent>
    </p:spTree>
    <p:extLst>
      <p:ext uri="{BB962C8B-B14F-4D97-AF65-F5344CB8AC3E}">
        <p14:creationId xmlns:p14="http://schemas.microsoft.com/office/powerpoint/2010/main" val="7420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4115" y="377372"/>
            <a:ext cx="3052823" cy="461665"/>
          </a:xfrm>
          <a:prstGeom prst="rect">
            <a:avLst/>
          </a:prstGeom>
          <a:noFill/>
        </p:spPr>
        <p:txBody>
          <a:bodyPr wrap="none" rtlCol="0">
            <a:spAutoFit/>
          </a:bodyPr>
          <a:lstStyle/>
          <a:p>
            <a:r>
              <a:rPr lang="es-UY" sz="2400" b="1" dirty="0">
                <a:solidFill>
                  <a:srgbClr val="00B0F0"/>
                </a:solidFill>
              </a:rPr>
              <a:t>FUNCIONES DE BESSEL</a:t>
            </a:r>
          </a:p>
        </p:txBody>
      </p:sp>
      <p:sp>
        <p:nvSpPr>
          <p:cNvPr id="2" name="CuadroTexto 1"/>
          <p:cNvSpPr txBox="1"/>
          <p:nvPr/>
        </p:nvSpPr>
        <p:spPr>
          <a:xfrm>
            <a:off x="624114" y="1153885"/>
            <a:ext cx="5892799" cy="400110"/>
          </a:xfrm>
          <a:prstGeom prst="rect">
            <a:avLst/>
          </a:prstGeom>
          <a:noFill/>
        </p:spPr>
        <p:txBody>
          <a:bodyPr wrap="square" rtlCol="0">
            <a:spAutoFit/>
          </a:bodyPr>
          <a:lstStyle/>
          <a:p>
            <a:r>
              <a:rPr lang="es-ES" sz="2000" kern="1200" dirty="0">
                <a:solidFill>
                  <a:schemeClr val="tx1"/>
                </a:solidFill>
                <a:latin typeface="+mn-lt"/>
                <a:ea typeface="+mn-ea"/>
                <a:cs typeface="+mn-cs"/>
              </a:rPr>
              <a:t>Consideremos la siguiente ecuación diferencial:</a:t>
            </a:r>
          </a:p>
        </p:txBody>
      </p:sp>
      <mc:AlternateContent xmlns:mc="http://schemas.openxmlformats.org/markup-compatibility/2006" xmlns:a14="http://schemas.microsoft.com/office/drawing/2010/main">
        <mc:Choice Requires="a14">
          <p:sp>
            <p:nvSpPr>
              <p:cNvPr id="3" name="CuadroTexto 2"/>
              <p:cNvSpPr txBox="1"/>
              <p:nvPr/>
            </p:nvSpPr>
            <p:spPr>
              <a:xfrm>
                <a:off x="5809758" y="1031236"/>
                <a:ext cx="2208233"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𝑑</m:t>
                              </m:r>
                            </m:e>
                            <m:sup>
                              <m:r>
                                <a:rPr lang="es-UY" sz="2000" b="0" i="1" smtClean="0">
                                  <a:latin typeface="Cambria Math" panose="02040503050406030204" pitchFamily="18" charset="0"/>
                                </a:rPr>
                                <m:t>2</m:t>
                              </m:r>
                            </m:sup>
                          </m:sSup>
                          <m:r>
                            <a:rPr lang="es-UY" sz="2000" b="0" i="1" smtClean="0">
                              <a:latin typeface="Cambria Math" panose="02040503050406030204" pitchFamily="18" charset="0"/>
                            </a:rPr>
                            <m:t>𝑦</m:t>
                          </m:r>
                        </m:num>
                        <m:den>
                          <m:r>
                            <a:rPr lang="es-UY" sz="2000" b="0" i="1" smtClean="0">
                              <a:latin typeface="Cambria Math" panose="02040503050406030204" pitchFamily="18" charset="0"/>
                            </a:rPr>
                            <m:t>𝑑</m:t>
                          </m:r>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den>
                      </m:f>
                      <m:r>
                        <a:rPr lang="es-UY" sz="2000" b="0" i="1" smtClean="0">
                          <a:latin typeface="Cambria Math" panose="02040503050406030204" pitchFamily="18" charset="0"/>
                        </a:rPr>
                        <m:t>+</m:t>
                      </m:r>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1</m:t>
                          </m:r>
                        </m:num>
                        <m:den>
                          <m:r>
                            <a:rPr lang="es-UY" sz="2000" b="0" i="1" smtClean="0">
                              <a:latin typeface="Cambria Math" panose="02040503050406030204" pitchFamily="18" charset="0"/>
                            </a:rPr>
                            <m:t>𝑥</m:t>
                          </m:r>
                        </m:den>
                      </m:f>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𝑑𝑦</m:t>
                          </m:r>
                        </m:num>
                        <m:den>
                          <m:r>
                            <a:rPr lang="es-UY" sz="2000" b="0" i="1" smtClean="0">
                              <a:latin typeface="Cambria Math" panose="02040503050406030204" pitchFamily="18" charset="0"/>
                            </a:rPr>
                            <m:t>𝑑𝑥</m:t>
                          </m:r>
                        </m:den>
                      </m:f>
                      <m:r>
                        <a:rPr lang="es-UY" sz="2000" b="0" i="1" smtClean="0">
                          <a:latin typeface="Cambria Math" panose="02040503050406030204" pitchFamily="18" charset="0"/>
                        </a:rPr>
                        <m:t>+</m:t>
                      </m:r>
                      <m:r>
                        <a:rPr lang="es-UY" sz="2000" b="0" i="1" smtClean="0">
                          <a:latin typeface="Cambria Math" panose="02040503050406030204" pitchFamily="18" charset="0"/>
                        </a:rPr>
                        <m:t>𝑦</m:t>
                      </m:r>
                      <m:r>
                        <a:rPr lang="es-UY" sz="2000" b="0" i="1" smtClean="0">
                          <a:latin typeface="Cambria Math" panose="02040503050406030204" pitchFamily="18" charset="0"/>
                        </a:rPr>
                        <m:t>=0</m:t>
                      </m:r>
                    </m:oMath>
                  </m:oMathPara>
                </a14:m>
                <a:endParaRPr lang="es-UY" sz="20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809758" y="1031236"/>
                <a:ext cx="2208233" cy="617605"/>
              </a:xfrm>
              <a:prstGeom prst="rect">
                <a:avLst/>
              </a:prstGeom>
              <a:blipFill rotWithShape="0">
                <a:blip r:embed="rId2"/>
                <a:stretch>
                  <a:fillRect/>
                </a:stretch>
              </a:blipFill>
            </p:spPr>
            <p:txBody>
              <a:bodyPr/>
              <a:lstStyle/>
              <a:p>
                <a:r>
                  <a:rPr lang="es-UY">
                    <a:noFill/>
                  </a:rPr>
                  <a:t> </a:t>
                </a:r>
              </a:p>
            </p:txBody>
          </p:sp>
        </mc:Fallback>
      </mc:AlternateContent>
      <p:sp>
        <p:nvSpPr>
          <p:cNvPr id="5" name="CuadroTexto 4"/>
          <p:cNvSpPr txBox="1"/>
          <p:nvPr/>
        </p:nvSpPr>
        <p:spPr>
          <a:xfrm>
            <a:off x="740231" y="1966686"/>
            <a:ext cx="1828800" cy="400110"/>
          </a:xfrm>
          <a:prstGeom prst="rect">
            <a:avLst/>
          </a:prstGeom>
          <a:noFill/>
        </p:spPr>
        <p:txBody>
          <a:bodyPr wrap="square" rtlCol="0">
            <a:spAutoFit/>
          </a:bodyPr>
          <a:lstStyle/>
          <a:p>
            <a:r>
              <a:rPr lang="es-ES" sz="2000" kern="1200" dirty="0">
                <a:solidFill>
                  <a:schemeClr val="tx1"/>
                </a:solidFill>
                <a:latin typeface="+mn-lt"/>
                <a:ea typeface="+mn-ea"/>
                <a:cs typeface="+mn-cs"/>
              </a:rPr>
              <a:t>Supongo:</a:t>
            </a:r>
          </a:p>
        </p:txBody>
      </p:sp>
      <mc:AlternateContent xmlns:mc="http://schemas.openxmlformats.org/markup-compatibility/2006" xmlns:a14="http://schemas.microsoft.com/office/drawing/2010/main">
        <mc:Choice Requires="a14">
          <p:sp>
            <p:nvSpPr>
              <p:cNvPr id="6" name="CuadroTexto 5"/>
              <p:cNvSpPr txBox="1"/>
              <p:nvPr/>
            </p:nvSpPr>
            <p:spPr>
              <a:xfrm>
                <a:off x="1992498" y="1742445"/>
                <a:ext cx="1875450" cy="8395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𝑦</m:t>
                      </m:r>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𝑥</m:t>
                          </m:r>
                        </m:e>
                      </m:d>
                      <m:r>
                        <a:rPr lang="es-UY" sz="2000" b="0" i="1" smtClean="0">
                          <a:latin typeface="Cambria Math" panose="02040503050406030204" pitchFamily="18" charset="0"/>
                        </a:rPr>
                        <m:t>=</m:t>
                      </m:r>
                      <m:nary>
                        <m:naryPr>
                          <m:chr m:val="∑"/>
                          <m:ctrlPr>
                            <a:rPr lang="es-UY" sz="2000" b="0" i="1" smtClean="0">
                              <a:latin typeface="Cambria Math" panose="02040503050406030204" pitchFamily="18" charset="0"/>
                            </a:rPr>
                          </m:ctrlPr>
                        </m:naryPr>
                        <m:sub>
                          <m:r>
                            <m:rPr>
                              <m:brk m:alnAt="23"/>
                            </m:rPr>
                            <a:rPr lang="es-UY" sz="2000" b="0" i="1" smtClean="0">
                              <a:latin typeface="Cambria Math" panose="02040503050406030204" pitchFamily="18" charset="0"/>
                            </a:rPr>
                            <m:t>𝑛</m:t>
                          </m:r>
                          <m:r>
                            <a:rPr lang="es-UY" sz="2000" b="0" i="1" smtClean="0">
                              <a:latin typeface="Cambria Math" panose="02040503050406030204" pitchFamily="18" charset="0"/>
                            </a:rPr>
                            <m:t>=0</m:t>
                          </m:r>
                        </m:sub>
                        <m:sup>
                          <m:r>
                            <a:rPr lang="es-UY" sz="2000" b="0" i="1" smtClean="0">
                              <a:latin typeface="Cambria Math" panose="02040503050406030204" pitchFamily="18" charset="0"/>
                              <a:ea typeface="Cambria Math" panose="02040503050406030204" pitchFamily="18" charset="0"/>
                            </a:rPr>
                            <m:t>∞</m:t>
                          </m:r>
                        </m:sup>
                        <m:e>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𝑛</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𝑛</m:t>
                              </m:r>
                            </m:sup>
                          </m:sSup>
                        </m:e>
                      </m:nary>
                    </m:oMath>
                  </m:oMathPara>
                </a14:m>
                <a:endParaRPr lang="es-UY"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992498" y="1742445"/>
                <a:ext cx="1875450" cy="83952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937413" y="1815010"/>
                <a:ext cx="2625719" cy="839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m:t>
                      </m:r>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1</m:t>
                          </m:r>
                        </m:num>
                        <m:den>
                          <m:r>
                            <a:rPr lang="es-UY" sz="2000" b="0" i="1" smtClean="0">
                              <a:latin typeface="Cambria Math" panose="02040503050406030204" pitchFamily="18" charset="0"/>
                            </a:rPr>
                            <m:t>𝑥</m:t>
                          </m:r>
                        </m:den>
                      </m:f>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𝑑𝑦</m:t>
                          </m:r>
                        </m:num>
                        <m:den>
                          <m:r>
                            <a:rPr lang="es-UY" sz="2000" b="0" i="1" smtClean="0">
                              <a:latin typeface="Cambria Math" panose="02040503050406030204" pitchFamily="18" charset="0"/>
                            </a:rPr>
                            <m:t>𝑑𝑥</m:t>
                          </m:r>
                        </m:den>
                      </m:f>
                      <m:r>
                        <a:rPr lang="es-UY" sz="2000" i="1" smtClean="0">
                          <a:latin typeface="Cambria Math" panose="02040503050406030204" pitchFamily="18" charset="0"/>
                        </a:rPr>
                        <m:t>=</m:t>
                      </m:r>
                      <m:nary>
                        <m:naryPr>
                          <m:chr m:val="∑"/>
                          <m:ctrlPr>
                            <a:rPr lang="es-UY" sz="2000" i="1" smtClean="0">
                              <a:latin typeface="Cambria Math" panose="02040503050406030204" pitchFamily="18" charset="0"/>
                            </a:rPr>
                          </m:ctrlPr>
                        </m:naryPr>
                        <m:sub>
                          <m:r>
                            <m:rPr>
                              <m:brk m:alnAt="23"/>
                            </m:rPr>
                            <a:rPr lang="es-UY" sz="2000" b="0" i="1" smtClean="0">
                              <a:latin typeface="Cambria Math" panose="02040503050406030204" pitchFamily="18" charset="0"/>
                            </a:rPr>
                            <m:t>𝑛</m:t>
                          </m:r>
                          <m:r>
                            <a:rPr lang="es-UY" sz="2000" b="0" i="1" smtClean="0">
                              <a:latin typeface="Cambria Math" panose="02040503050406030204" pitchFamily="18" charset="0"/>
                            </a:rPr>
                            <m:t>=1</m:t>
                          </m:r>
                        </m:sub>
                        <m:sup>
                          <m:r>
                            <a:rPr lang="es-UY" sz="2000" i="1" smtClean="0">
                              <a:latin typeface="Cambria Math" panose="02040503050406030204" pitchFamily="18" charset="0"/>
                              <a:ea typeface="Cambria Math" panose="02040503050406030204" pitchFamily="18" charset="0"/>
                            </a:rPr>
                            <m:t>∞</m:t>
                          </m:r>
                        </m:sup>
                        <m:e>
                          <m:r>
                            <a:rPr lang="es-UY" sz="2000" b="0" i="1" smtClean="0">
                              <a:latin typeface="Cambria Math" panose="02040503050406030204" pitchFamily="18" charset="0"/>
                            </a:rPr>
                            <m:t>𝑛</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𝑛</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𝑛</m:t>
                              </m:r>
                              <m:r>
                                <a:rPr lang="es-UY" sz="2000" b="0" i="1" smtClean="0">
                                  <a:latin typeface="Cambria Math" panose="02040503050406030204" pitchFamily="18" charset="0"/>
                                </a:rPr>
                                <m:t>−2</m:t>
                              </m:r>
                            </m:sup>
                          </m:sSup>
                        </m:e>
                      </m:nary>
                    </m:oMath>
                  </m:oMathPara>
                </a14:m>
                <a:endParaRPr lang="es-UY" sz="20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937413" y="1815010"/>
                <a:ext cx="2625719" cy="839204"/>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840264" y="1887589"/>
                <a:ext cx="3007939" cy="839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𝑑</m:t>
                              </m:r>
                            </m:e>
                            <m:sup>
                              <m:r>
                                <a:rPr lang="es-UY" sz="2000" b="0" i="1" smtClean="0">
                                  <a:latin typeface="Cambria Math" panose="02040503050406030204" pitchFamily="18" charset="0"/>
                                </a:rPr>
                                <m:t>2</m:t>
                              </m:r>
                            </m:sup>
                          </m:sSup>
                          <m:r>
                            <a:rPr lang="es-UY" sz="2000" b="0" i="1" smtClean="0">
                              <a:latin typeface="Cambria Math" panose="02040503050406030204" pitchFamily="18" charset="0"/>
                            </a:rPr>
                            <m:t>𝑦</m:t>
                          </m:r>
                        </m:num>
                        <m:den>
                          <m:r>
                            <a:rPr lang="es-UY" sz="2000" b="0" i="1" smtClean="0">
                              <a:latin typeface="Cambria Math" panose="02040503050406030204" pitchFamily="18" charset="0"/>
                            </a:rPr>
                            <m:t>𝑑</m:t>
                          </m:r>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den>
                      </m:f>
                      <m:r>
                        <a:rPr lang="es-UY" sz="2000" i="1" smtClean="0">
                          <a:latin typeface="Cambria Math" panose="02040503050406030204" pitchFamily="18" charset="0"/>
                        </a:rPr>
                        <m:t>=</m:t>
                      </m:r>
                      <m:nary>
                        <m:naryPr>
                          <m:chr m:val="∑"/>
                          <m:ctrlPr>
                            <a:rPr lang="es-UY" sz="2000" i="1" smtClean="0">
                              <a:latin typeface="Cambria Math" panose="02040503050406030204" pitchFamily="18" charset="0"/>
                            </a:rPr>
                          </m:ctrlPr>
                        </m:naryPr>
                        <m:sub>
                          <m:r>
                            <m:rPr>
                              <m:brk m:alnAt="23"/>
                            </m:rPr>
                            <a:rPr lang="es-UY" sz="2000" b="0" i="1" smtClean="0">
                              <a:latin typeface="Cambria Math" panose="02040503050406030204" pitchFamily="18" charset="0"/>
                            </a:rPr>
                            <m:t>𝑛</m:t>
                          </m:r>
                          <m:r>
                            <a:rPr lang="es-UY" sz="2000" b="0" i="1" smtClean="0">
                              <a:latin typeface="Cambria Math" panose="02040503050406030204" pitchFamily="18" charset="0"/>
                            </a:rPr>
                            <m:t>=2</m:t>
                          </m:r>
                        </m:sub>
                        <m:sup>
                          <m:r>
                            <a:rPr lang="es-UY" sz="2000" i="1" smtClean="0">
                              <a:latin typeface="Cambria Math" panose="02040503050406030204" pitchFamily="18" charset="0"/>
                              <a:ea typeface="Cambria Math" panose="02040503050406030204" pitchFamily="18" charset="0"/>
                            </a:rPr>
                            <m:t>∞</m:t>
                          </m:r>
                        </m:sup>
                        <m:e>
                          <m:r>
                            <a:rPr lang="es-UY" sz="2000" b="0" i="1" smtClean="0">
                              <a:latin typeface="Cambria Math" panose="02040503050406030204" pitchFamily="18" charset="0"/>
                            </a:rPr>
                            <m:t>𝑛</m:t>
                          </m:r>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𝑛</m:t>
                              </m:r>
                              <m:r>
                                <a:rPr lang="es-UY" sz="2000" b="0" i="1" smtClean="0">
                                  <a:latin typeface="Cambria Math" panose="02040503050406030204" pitchFamily="18" charset="0"/>
                                </a:rPr>
                                <m:t>−1</m:t>
                              </m:r>
                            </m:e>
                          </m:d>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𝑛</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𝑛</m:t>
                              </m:r>
                              <m:r>
                                <a:rPr lang="es-UY" sz="2000" b="0" i="1" smtClean="0">
                                  <a:latin typeface="Cambria Math" panose="02040503050406030204" pitchFamily="18" charset="0"/>
                                </a:rPr>
                                <m:t>−2</m:t>
                              </m:r>
                            </m:sup>
                          </m:sSup>
                        </m:e>
                      </m:nary>
                    </m:oMath>
                  </m:oMathPara>
                </a14:m>
                <a:endParaRPr lang="es-UY" sz="20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840264" y="1887589"/>
                <a:ext cx="3007939" cy="839204"/>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59638" y="3070495"/>
                <a:ext cx="4602863" cy="1142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⟹2</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2</m:t>
                          </m:r>
                        </m:sub>
                      </m:sSub>
                      <m:r>
                        <a:rPr lang="es-UY" sz="2000" b="0" i="1" smtClean="0">
                          <a:latin typeface="Cambria Math" panose="02040503050406030204" pitchFamily="18" charset="0"/>
                          <a:ea typeface="Cambria Math" panose="02040503050406030204" pitchFamily="18" charset="0"/>
                        </a:rPr>
                        <m:t>+6</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3</m:t>
                          </m:r>
                        </m:sub>
                      </m:sSub>
                      <m:r>
                        <a:rPr lang="es-UY" sz="2000" b="0" i="1" smtClean="0">
                          <a:latin typeface="Cambria Math" panose="02040503050406030204" pitchFamily="18" charset="0"/>
                          <a:ea typeface="Cambria Math" panose="02040503050406030204" pitchFamily="18" charset="0"/>
                        </a:rPr>
                        <m:t>𝑥</m:t>
                      </m:r>
                      <m:r>
                        <a:rPr lang="es-UY" sz="2000" b="0" i="1" smtClean="0">
                          <a:latin typeface="Cambria Math" panose="02040503050406030204" pitchFamily="18" charset="0"/>
                          <a:ea typeface="Cambria Math" panose="02040503050406030204" pitchFamily="18" charset="0"/>
                        </a:rPr>
                        <m:t>+12</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4</m:t>
                          </m:r>
                        </m:sub>
                      </m:sSub>
                      <m:sSup>
                        <m:sSupPr>
                          <m:ctrlPr>
                            <a:rPr lang="es-UY" sz="2000" b="0" i="1" smtClean="0">
                              <a:latin typeface="Cambria Math" panose="02040503050406030204" pitchFamily="18" charset="0"/>
                              <a:ea typeface="Cambria Math" panose="02040503050406030204" pitchFamily="18" charset="0"/>
                            </a:rPr>
                          </m:ctrlPr>
                        </m:sSupPr>
                        <m:e>
                          <m:r>
                            <a:rPr lang="es-UY" sz="2000" b="0" i="1" smtClean="0">
                              <a:latin typeface="Cambria Math" panose="02040503050406030204" pitchFamily="18" charset="0"/>
                              <a:ea typeface="Cambria Math" panose="02040503050406030204" pitchFamily="18" charset="0"/>
                            </a:rPr>
                            <m:t>𝑥</m:t>
                          </m:r>
                        </m:e>
                        <m:sup>
                          <m:r>
                            <a:rPr lang="es-UY" sz="2000" b="0" i="1" smtClean="0">
                              <a:latin typeface="Cambria Math" panose="02040503050406030204" pitchFamily="18" charset="0"/>
                              <a:ea typeface="Cambria Math" panose="02040503050406030204" pitchFamily="18" charset="0"/>
                            </a:rPr>
                            <m:t>2</m:t>
                          </m:r>
                        </m:sup>
                      </m:sSup>
                      <m:r>
                        <a:rPr lang="es-UY" sz="2000" b="0" i="1" smtClean="0">
                          <a:latin typeface="Cambria Math" panose="02040503050406030204" pitchFamily="18" charset="0"/>
                          <a:ea typeface="Cambria Math" panose="02040503050406030204" pitchFamily="18" charset="0"/>
                        </a:rPr>
                        <m:t>+20</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5</m:t>
                          </m:r>
                        </m:sub>
                      </m:sSub>
                      <m:sSup>
                        <m:sSupPr>
                          <m:ctrlPr>
                            <a:rPr lang="es-UY" sz="2000" b="0" i="1" smtClean="0">
                              <a:latin typeface="Cambria Math" panose="02040503050406030204" pitchFamily="18" charset="0"/>
                              <a:ea typeface="Cambria Math" panose="02040503050406030204" pitchFamily="18" charset="0"/>
                            </a:rPr>
                          </m:ctrlPr>
                        </m:sSupPr>
                        <m:e>
                          <m:r>
                            <a:rPr lang="es-UY" sz="2000" b="0" i="1" smtClean="0">
                              <a:latin typeface="Cambria Math" panose="02040503050406030204" pitchFamily="18" charset="0"/>
                              <a:ea typeface="Cambria Math" panose="02040503050406030204" pitchFamily="18" charset="0"/>
                            </a:rPr>
                            <m:t>𝑥</m:t>
                          </m:r>
                        </m:e>
                        <m:sup>
                          <m:r>
                            <a:rPr lang="es-UY" sz="2000" b="0" i="1" smtClean="0">
                              <a:latin typeface="Cambria Math" panose="02040503050406030204" pitchFamily="18" charset="0"/>
                              <a:ea typeface="Cambria Math" panose="02040503050406030204" pitchFamily="18" charset="0"/>
                            </a:rPr>
                            <m:t>3</m:t>
                          </m:r>
                        </m:sup>
                      </m:sSup>
                      <m:r>
                        <a:rPr lang="es-UY" sz="2000" b="0" i="1" smtClean="0">
                          <a:latin typeface="Cambria Math" panose="02040503050406030204" pitchFamily="18" charset="0"/>
                          <a:ea typeface="Cambria Math" panose="02040503050406030204" pitchFamily="18" charset="0"/>
                        </a:rPr>
                        <m:t>+⋯</m:t>
                      </m:r>
                    </m:oMath>
                  </m:oMathPara>
                </a14:m>
                <a:endParaRPr lang="es-UY"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m:t>
                      </m:r>
                      <m:f>
                        <m:fPr>
                          <m:ctrlPr>
                            <a:rPr lang="es-UY" sz="2000" b="0" i="1" smtClean="0">
                              <a:latin typeface="Cambria Math" panose="02040503050406030204" pitchFamily="18" charset="0"/>
                            </a:rPr>
                          </m:ctrlPr>
                        </m:fPr>
                        <m:num>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1</m:t>
                              </m:r>
                            </m:sub>
                          </m:sSub>
                        </m:num>
                        <m:den>
                          <m:r>
                            <a:rPr lang="es-UY" sz="2000" b="0" i="1" smtClean="0">
                              <a:latin typeface="Cambria Math" panose="02040503050406030204" pitchFamily="18" charset="0"/>
                            </a:rPr>
                            <m:t>𝑥</m:t>
                          </m:r>
                        </m:den>
                      </m:f>
                      <m:r>
                        <a:rPr lang="es-UY" sz="2000" b="0" i="1" smtClean="0">
                          <a:latin typeface="Cambria Math" panose="02040503050406030204" pitchFamily="18" charset="0"/>
                        </a:rPr>
                        <m:t>+2</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2</m:t>
                          </m:r>
                        </m:sub>
                      </m:sSub>
                      <m:r>
                        <a:rPr lang="es-UY" sz="2000" b="0" i="1" smtClean="0">
                          <a:latin typeface="Cambria Math" panose="02040503050406030204" pitchFamily="18" charset="0"/>
                        </a:rPr>
                        <m:t>+3</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3</m:t>
                          </m:r>
                        </m:sub>
                      </m:sSub>
                      <m:r>
                        <a:rPr lang="es-UY" sz="2000" b="0" i="1" smtClean="0">
                          <a:latin typeface="Cambria Math" panose="02040503050406030204" pitchFamily="18" charset="0"/>
                        </a:rPr>
                        <m:t>𝑥</m:t>
                      </m:r>
                      <m:r>
                        <a:rPr lang="es-UY" sz="2000" b="0" i="1" smtClean="0">
                          <a:latin typeface="Cambria Math" panose="02040503050406030204" pitchFamily="18" charset="0"/>
                        </a:rPr>
                        <m:t>+4</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4</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r>
                        <a:rPr lang="es-UY" sz="2000" b="0" i="1" smtClean="0">
                          <a:latin typeface="Cambria Math" panose="02040503050406030204" pitchFamily="18" charset="0"/>
                        </a:rPr>
                        <m:t>+5</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5</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3</m:t>
                          </m:r>
                        </m:sup>
                      </m:sSup>
                      <m:r>
                        <a:rPr lang="es-UY" sz="2000" b="0" i="1" smtClean="0">
                          <a:latin typeface="Cambria Math" panose="02040503050406030204" pitchFamily="18" charset="0"/>
                        </a:rPr>
                        <m:t>+</m:t>
                      </m:r>
                      <m:r>
                        <a:rPr lang="es-UY" sz="2000" b="0" i="1" smtClean="0">
                          <a:latin typeface="Cambria Math" panose="02040503050406030204" pitchFamily="18" charset="0"/>
                          <a:ea typeface="Cambria Math" panose="02040503050406030204" pitchFamily="18" charset="0"/>
                        </a:rPr>
                        <m:t>⋯</m:t>
                      </m:r>
                    </m:oMath>
                  </m:oMathPara>
                </a14:m>
                <a:endParaRPr lang="es-UY"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0</m:t>
                          </m:r>
                        </m:sub>
                      </m:sSub>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1</m:t>
                          </m:r>
                        </m:sub>
                      </m:sSub>
                      <m:r>
                        <a:rPr lang="es-UY" sz="2000" b="0" i="1" smtClean="0">
                          <a:latin typeface="Cambria Math" panose="02040503050406030204" pitchFamily="18" charset="0"/>
                        </a:rPr>
                        <m:t>𝑥</m:t>
                      </m:r>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2</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3</m:t>
                          </m:r>
                        </m:sub>
                      </m:sSub>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3</m:t>
                          </m:r>
                        </m:sup>
                      </m:sSup>
                      <m:r>
                        <a:rPr lang="es-UY" sz="2000" b="0" i="1" smtClean="0">
                          <a:latin typeface="Cambria Math" panose="02040503050406030204" pitchFamily="18" charset="0"/>
                        </a:rPr>
                        <m:t>+</m:t>
                      </m:r>
                      <m:r>
                        <a:rPr lang="es-UY" sz="2000" b="0" i="1" smtClean="0">
                          <a:latin typeface="Cambria Math" panose="02040503050406030204" pitchFamily="18" charset="0"/>
                          <a:ea typeface="Cambria Math" panose="02040503050406030204" pitchFamily="18" charset="0"/>
                        </a:rPr>
                        <m:t>⋯</m:t>
                      </m:r>
                      <m:r>
                        <a:rPr lang="es-UY" sz="2000" i="1" smtClean="0">
                          <a:latin typeface="Cambria Math" panose="02040503050406030204" pitchFamily="18" charset="0"/>
                        </a:rPr>
                        <m:t>=</m:t>
                      </m:r>
                      <m:r>
                        <a:rPr lang="es-UY" sz="2000" b="0" i="1" smtClean="0">
                          <a:latin typeface="Cambria Math" panose="02040503050406030204" pitchFamily="18" charset="0"/>
                        </a:rPr>
                        <m:t>0</m:t>
                      </m:r>
                    </m:oMath>
                  </m:oMathPara>
                </a14:m>
                <a:endParaRPr lang="es-UY"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59638" y="3070495"/>
                <a:ext cx="4602863" cy="1142685"/>
              </a:xfrm>
              <a:prstGeom prst="rect">
                <a:avLst/>
              </a:prstGeom>
              <a:blipFill rotWithShape="0">
                <a:blip r:embed="rId6"/>
                <a:stretch>
                  <a:fillRect b="-374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716559" y="3070495"/>
                <a:ext cx="542353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1</m:t>
                          </m:r>
                        </m:sub>
                      </m:sSub>
                      <m:r>
                        <a:rPr lang="es-UY" sz="2000" b="0" i="1" smtClean="0">
                          <a:latin typeface="Cambria Math" panose="02040503050406030204" pitchFamily="18" charset="0"/>
                          <a:ea typeface="Cambria Math" panose="02040503050406030204" pitchFamily="18" charset="0"/>
                        </a:rPr>
                        <m:t>=0;</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0</m:t>
                          </m:r>
                        </m:sub>
                      </m:sSub>
                      <m:r>
                        <a:rPr lang="es-UY" sz="2000" b="0" i="1" smtClean="0">
                          <a:latin typeface="Cambria Math" panose="02040503050406030204" pitchFamily="18" charset="0"/>
                          <a:ea typeface="Cambria Math" panose="02040503050406030204" pitchFamily="18" charset="0"/>
                        </a:rPr>
                        <m:t>+4</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2</m:t>
                          </m:r>
                        </m:sub>
                      </m:sSub>
                      <m:r>
                        <a:rPr lang="es-UY" sz="2000" b="0" i="1" smtClean="0">
                          <a:latin typeface="Cambria Math" panose="02040503050406030204" pitchFamily="18" charset="0"/>
                          <a:ea typeface="Cambria Math" panose="02040503050406030204" pitchFamily="18" charset="0"/>
                        </a:rPr>
                        <m:t>=0;9</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3</m:t>
                          </m:r>
                        </m:sub>
                      </m:sSub>
                      <m:r>
                        <a:rPr lang="es-UY" sz="2000" b="0" i="1" smtClean="0">
                          <a:latin typeface="Cambria Math" panose="02040503050406030204" pitchFamily="18" charset="0"/>
                          <a:ea typeface="Cambria Math" panose="02040503050406030204" pitchFamily="18" charset="0"/>
                        </a:rPr>
                        <m:t>=0;16</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4</m:t>
                          </m:r>
                        </m:sub>
                      </m:sSub>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2</m:t>
                          </m:r>
                        </m:sub>
                      </m:sSub>
                      <m:r>
                        <a:rPr lang="es-UY" sz="2000" b="0" i="1" smtClean="0">
                          <a:latin typeface="Cambria Math" panose="02040503050406030204" pitchFamily="18" charset="0"/>
                          <a:ea typeface="Cambria Math" panose="02040503050406030204" pitchFamily="18" charset="0"/>
                        </a:rPr>
                        <m:t>=0</m:t>
                      </m:r>
                    </m:oMath>
                  </m:oMathPara>
                </a14:m>
                <a:endParaRPr lang="es-UY" sz="2000" b="0" dirty="0">
                  <a:ea typeface="Cambria Math" panose="02040503050406030204" pitchFamily="18" charset="0"/>
                </a:endParaRPr>
              </a:p>
            </p:txBody>
          </p:sp>
        </mc:Choice>
        <mc:Fallback xmlns="">
          <p:sp>
            <p:nvSpPr>
              <p:cNvPr id="10" name="CuadroTexto 9"/>
              <p:cNvSpPr txBox="1">
                <a:spLocks noRot="1" noChangeAspect="1" noMove="1" noResize="1" noEditPoints="1" noAdjustHandles="1" noChangeArrowheads="1" noChangeShapeType="1" noTextEdit="1"/>
              </p:cNvSpPr>
              <p:nvPr/>
            </p:nvSpPr>
            <p:spPr>
              <a:xfrm>
                <a:off x="5716559" y="3070495"/>
                <a:ext cx="5423536" cy="307777"/>
              </a:xfrm>
              <a:prstGeom prst="rect">
                <a:avLst/>
              </a:prstGeom>
              <a:blipFill rotWithShape="0">
                <a:blip r:embed="rId7"/>
                <a:stretch>
                  <a:fillRect l="-450" r="-562" b="-1600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632465" y="3921979"/>
                <a:ext cx="2992101" cy="2283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1</m:t>
                          </m:r>
                        </m:sub>
                      </m:sSub>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3</m:t>
                          </m:r>
                        </m:sub>
                      </m:sSub>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5</m:t>
                          </m:r>
                        </m:sub>
                      </m:sSub>
                      <m:r>
                        <a:rPr lang="es-UY" sz="2000" b="0" i="1" smtClean="0">
                          <a:latin typeface="Cambria Math" panose="02040503050406030204" pitchFamily="18" charset="0"/>
                          <a:ea typeface="Cambria Math" panose="02040503050406030204" pitchFamily="18" charset="0"/>
                        </a:rPr>
                        <m:t>=⋯=0</m:t>
                      </m:r>
                    </m:oMath>
                  </m:oMathPara>
                </a14:m>
                <a:endParaRPr lang="es-UY" sz="2000" b="0" i="1" dirty="0">
                  <a:latin typeface="Cambria Math" panose="02040503050406030204" pitchFamily="18" charset="0"/>
                  <a:ea typeface="Cambria Math" panose="02040503050406030204" pitchFamily="18" charset="0"/>
                </a:endParaRPr>
              </a:p>
              <a:p>
                <a:endParaRPr lang="es-UY"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2</m:t>
                          </m:r>
                        </m:sub>
                      </m:sSub>
                      <m:r>
                        <a:rPr lang="es-UY" sz="2000" b="0" i="1" smtClean="0">
                          <a:latin typeface="Cambria Math" panose="02040503050406030204" pitchFamily="18" charset="0"/>
                          <a:ea typeface="Cambria Math" panose="02040503050406030204" pitchFamily="18" charset="0"/>
                        </a:rPr>
                        <m:t>=−</m:t>
                      </m:r>
                      <m:f>
                        <m:fPr>
                          <m:ctrlPr>
                            <a:rPr lang="es-UY" sz="2000" b="0" i="1" smtClean="0">
                              <a:latin typeface="Cambria Math" panose="02040503050406030204" pitchFamily="18" charset="0"/>
                              <a:ea typeface="Cambria Math" panose="02040503050406030204" pitchFamily="18" charset="0"/>
                            </a:rPr>
                          </m:ctrlPr>
                        </m:fPr>
                        <m:num>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0</m:t>
                              </m:r>
                            </m:sub>
                          </m:sSub>
                        </m:num>
                        <m:den>
                          <m:r>
                            <a:rPr lang="es-UY" sz="2000" b="0" i="1" smtClean="0">
                              <a:latin typeface="Cambria Math" panose="02040503050406030204" pitchFamily="18" charset="0"/>
                              <a:ea typeface="Cambria Math" panose="02040503050406030204" pitchFamily="18" charset="0"/>
                            </a:rPr>
                            <m:t>4</m:t>
                          </m:r>
                        </m:den>
                      </m:f>
                    </m:oMath>
                  </m:oMathPara>
                </a14:m>
                <a:endParaRPr lang="es-UY" sz="2000" b="0" i="1" dirty="0">
                  <a:latin typeface="Cambria Math" panose="02040503050406030204" pitchFamily="18" charset="0"/>
                  <a:ea typeface="Cambria Math" panose="02040503050406030204" pitchFamily="18" charset="0"/>
                </a:endParaRPr>
              </a:p>
              <a:p>
                <a:endParaRPr lang="es-UY"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4</m:t>
                          </m:r>
                        </m:sub>
                      </m:sSub>
                      <m:r>
                        <a:rPr lang="es-UY" sz="2000" b="0" i="1" smtClean="0">
                          <a:latin typeface="Cambria Math" panose="02040503050406030204" pitchFamily="18" charset="0"/>
                          <a:ea typeface="Cambria Math" panose="02040503050406030204" pitchFamily="18" charset="0"/>
                        </a:rPr>
                        <m:t>=</m:t>
                      </m:r>
                      <m:f>
                        <m:fPr>
                          <m:ctrlPr>
                            <a:rPr lang="es-UY" sz="2000" b="0" i="1" smtClean="0">
                              <a:latin typeface="Cambria Math" panose="02040503050406030204" pitchFamily="18" charset="0"/>
                              <a:ea typeface="Cambria Math" panose="02040503050406030204" pitchFamily="18" charset="0"/>
                            </a:rPr>
                          </m:ctrlPr>
                        </m:fPr>
                        <m:num>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0</m:t>
                              </m:r>
                            </m:sub>
                          </m:sSub>
                        </m:num>
                        <m:den>
                          <m:r>
                            <a:rPr lang="es-UY" sz="2000" b="0" i="1" smtClean="0">
                              <a:latin typeface="Cambria Math" panose="02040503050406030204" pitchFamily="18" charset="0"/>
                              <a:ea typeface="Cambria Math" panose="02040503050406030204" pitchFamily="18" charset="0"/>
                            </a:rPr>
                            <m:t>4 16</m:t>
                          </m:r>
                        </m:den>
                      </m:f>
                    </m:oMath>
                  </m:oMathPara>
                </a14:m>
                <a:endParaRPr lang="es-UY"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m:t>
                      </m:r>
                    </m:oMath>
                  </m:oMathPara>
                </a14:m>
                <a:endParaRPr lang="es-UY" sz="2000" b="0" dirty="0">
                  <a:ea typeface="Cambria Math" panose="02040503050406030204" pitchFamily="18" charset="0"/>
                </a:endParaRPr>
              </a:p>
            </p:txBody>
          </p:sp>
        </mc:Choice>
        <mc:Fallback xmlns="">
          <p:sp>
            <p:nvSpPr>
              <p:cNvPr id="11" name="CuadroTexto 10"/>
              <p:cNvSpPr txBox="1">
                <a:spLocks noRot="1" noChangeAspect="1" noMove="1" noResize="1" noEditPoints="1" noAdjustHandles="1" noChangeArrowheads="1" noChangeShapeType="1" noTextEdit="1"/>
              </p:cNvSpPr>
              <p:nvPr/>
            </p:nvSpPr>
            <p:spPr>
              <a:xfrm>
                <a:off x="5632465" y="3921979"/>
                <a:ext cx="2992101" cy="2283317"/>
              </a:xfrm>
              <a:prstGeom prst="rect">
                <a:avLst/>
              </a:prstGeom>
              <a:blipFill rotWithShape="0">
                <a:blip r:embed="rId8"/>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3004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28554" y="182152"/>
                <a:ext cx="4983031" cy="69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ea typeface="Cambria Math" panose="02040503050406030204" pitchFamily="18" charset="0"/>
                        </a:rPr>
                        <m:t>⟹</m:t>
                      </m:r>
                      <m:r>
                        <a:rPr lang="es-UY" sz="2000" b="0" i="1" smtClean="0">
                          <a:latin typeface="Cambria Math" panose="02040503050406030204" pitchFamily="18" charset="0"/>
                          <a:ea typeface="Cambria Math" panose="02040503050406030204" pitchFamily="18" charset="0"/>
                        </a:rPr>
                        <m:t>𝑦</m:t>
                      </m:r>
                      <m:r>
                        <a:rPr lang="es-UY" sz="2000" b="0" i="1" smtClean="0">
                          <a:latin typeface="Cambria Math" panose="02040503050406030204" pitchFamily="18" charset="0"/>
                          <a:ea typeface="Cambria Math" panose="02040503050406030204" pitchFamily="18" charset="0"/>
                        </a:rPr>
                        <m:t>(</m:t>
                      </m:r>
                      <m:r>
                        <a:rPr lang="es-UY" sz="2000" b="0" i="1" smtClean="0">
                          <a:latin typeface="Cambria Math" panose="02040503050406030204" pitchFamily="18" charset="0"/>
                          <a:ea typeface="Cambria Math" panose="02040503050406030204" pitchFamily="18" charset="0"/>
                        </a:rPr>
                        <m:t>𝑥</m:t>
                      </m:r>
                      <m:r>
                        <a:rPr lang="es-UY" sz="2000" b="0" i="1" smtClean="0">
                          <a:latin typeface="Cambria Math" panose="02040503050406030204" pitchFamily="18" charset="0"/>
                          <a:ea typeface="Cambria Math" panose="02040503050406030204" pitchFamily="18" charset="0"/>
                        </a:rPr>
                        <m:t>)=</m:t>
                      </m:r>
                      <m:sSub>
                        <m:sSubPr>
                          <m:ctrlPr>
                            <a:rPr lang="es-UY" sz="2000" b="0" i="1" smtClean="0">
                              <a:latin typeface="Cambria Math" panose="02040503050406030204" pitchFamily="18" charset="0"/>
                              <a:ea typeface="Cambria Math" panose="02040503050406030204" pitchFamily="18" charset="0"/>
                            </a:rPr>
                          </m:ctrlPr>
                        </m:sSubPr>
                        <m:e>
                          <m:r>
                            <a:rPr lang="es-UY" sz="2000" b="0" i="1" smtClean="0">
                              <a:latin typeface="Cambria Math" panose="02040503050406030204" pitchFamily="18" charset="0"/>
                              <a:ea typeface="Cambria Math" panose="02040503050406030204" pitchFamily="18" charset="0"/>
                            </a:rPr>
                            <m:t>𝑎</m:t>
                          </m:r>
                        </m:e>
                        <m:sub>
                          <m:r>
                            <a:rPr lang="es-UY" sz="2000" b="0" i="1" smtClean="0">
                              <a:latin typeface="Cambria Math" panose="02040503050406030204" pitchFamily="18" charset="0"/>
                              <a:ea typeface="Cambria Math" panose="02040503050406030204" pitchFamily="18" charset="0"/>
                            </a:rPr>
                            <m:t>0</m:t>
                          </m:r>
                        </m:sub>
                      </m:sSub>
                      <m:d>
                        <m:dPr>
                          <m:begChr m:val="["/>
                          <m:endChr m:val="]"/>
                          <m:ctrlPr>
                            <a:rPr lang="es-UY" sz="2000" b="0" i="1" smtClean="0">
                              <a:latin typeface="Cambria Math" panose="02040503050406030204" pitchFamily="18" charset="0"/>
                              <a:ea typeface="Cambria Math" panose="02040503050406030204" pitchFamily="18" charset="0"/>
                            </a:rPr>
                          </m:ctrlPr>
                        </m:dPr>
                        <m:e>
                          <m:r>
                            <a:rPr lang="es-UY" sz="2000" b="0" i="1" smtClean="0">
                              <a:latin typeface="Cambria Math" panose="02040503050406030204" pitchFamily="18" charset="0"/>
                              <a:ea typeface="Cambria Math" panose="02040503050406030204" pitchFamily="18" charset="0"/>
                            </a:rPr>
                            <m:t>1−</m:t>
                          </m:r>
                          <m:f>
                            <m:fPr>
                              <m:ctrlPr>
                                <a:rPr lang="es-UY" sz="2000" b="0" i="1" smtClean="0">
                                  <a:latin typeface="Cambria Math" panose="02040503050406030204" pitchFamily="18" charset="0"/>
                                  <a:ea typeface="Cambria Math" panose="02040503050406030204" pitchFamily="18" charset="0"/>
                                </a:rPr>
                              </m:ctrlPr>
                            </m:fPr>
                            <m:num>
                              <m:sSup>
                                <m:sSupPr>
                                  <m:ctrlPr>
                                    <a:rPr lang="es-UY" sz="2000" b="0" i="1" smtClean="0">
                                      <a:latin typeface="Cambria Math" panose="02040503050406030204" pitchFamily="18" charset="0"/>
                                      <a:ea typeface="Cambria Math" panose="02040503050406030204" pitchFamily="18" charset="0"/>
                                    </a:rPr>
                                  </m:ctrlPr>
                                </m:sSupPr>
                                <m:e>
                                  <m:r>
                                    <a:rPr lang="es-UY" sz="2000" b="0" i="1" smtClean="0">
                                      <a:latin typeface="Cambria Math" panose="02040503050406030204" pitchFamily="18" charset="0"/>
                                      <a:ea typeface="Cambria Math" panose="02040503050406030204" pitchFamily="18" charset="0"/>
                                    </a:rPr>
                                    <m:t>𝑥</m:t>
                                  </m:r>
                                </m:e>
                                <m:sup>
                                  <m:r>
                                    <a:rPr lang="es-UY" sz="2000" b="0" i="1" smtClean="0">
                                      <a:latin typeface="Cambria Math" panose="02040503050406030204" pitchFamily="18" charset="0"/>
                                      <a:ea typeface="Cambria Math" panose="02040503050406030204" pitchFamily="18" charset="0"/>
                                    </a:rPr>
                                    <m:t>2</m:t>
                                  </m:r>
                                </m:sup>
                              </m:sSup>
                            </m:num>
                            <m:den>
                              <m:r>
                                <a:rPr lang="es-UY" sz="2000" b="0" i="1" smtClean="0">
                                  <a:latin typeface="Cambria Math" panose="02040503050406030204" pitchFamily="18" charset="0"/>
                                  <a:ea typeface="Cambria Math" panose="02040503050406030204" pitchFamily="18" charset="0"/>
                                </a:rPr>
                                <m:t>4</m:t>
                              </m:r>
                            </m:den>
                          </m:f>
                          <m:r>
                            <a:rPr lang="es-UY" sz="2000" b="0" i="1" smtClean="0">
                              <a:latin typeface="Cambria Math" panose="02040503050406030204" pitchFamily="18" charset="0"/>
                              <a:ea typeface="Cambria Math" panose="02040503050406030204" pitchFamily="18" charset="0"/>
                            </a:rPr>
                            <m:t>+</m:t>
                          </m:r>
                          <m:f>
                            <m:fPr>
                              <m:ctrlPr>
                                <a:rPr lang="es-UY" sz="2000" b="0" i="1" smtClean="0">
                                  <a:latin typeface="Cambria Math" panose="02040503050406030204" pitchFamily="18" charset="0"/>
                                  <a:ea typeface="Cambria Math" panose="02040503050406030204" pitchFamily="18" charset="0"/>
                                </a:rPr>
                              </m:ctrlPr>
                            </m:fPr>
                            <m:num>
                              <m:sSup>
                                <m:sSupPr>
                                  <m:ctrlPr>
                                    <a:rPr lang="es-UY" sz="2000" b="0" i="1" smtClean="0">
                                      <a:latin typeface="Cambria Math" panose="02040503050406030204" pitchFamily="18" charset="0"/>
                                      <a:ea typeface="Cambria Math" panose="02040503050406030204" pitchFamily="18" charset="0"/>
                                    </a:rPr>
                                  </m:ctrlPr>
                                </m:sSupPr>
                                <m:e>
                                  <m:r>
                                    <a:rPr lang="es-UY" sz="2000" b="0" i="1" smtClean="0">
                                      <a:latin typeface="Cambria Math" panose="02040503050406030204" pitchFamily="18" charset="0"/>
                                      <a:ea typeface="Cambria Math" panose="02040503050406030204" pitchFamily="18" charset="0"/>
                                    </a:rPr>
                                    <m:t>𝑥</m:t>
                                  </m:r>
                                </m:e>
                                <m:sup>
                                  <m:r>
                                    <a:rPr lang="es-UY" sz="2000" b="0" i="1" smtClean="0">
                                      <a:latin typeface="Cambria Math" panose="02040503050406030204" pitchFamily="18" charset="0"/>
                                      <a:ea typeface="Cambria Math" panose="02040503050406030204" pitchFamily="18" charset="0"/>
                                    </a:rPr>
                                    <m:t>4</m:t>
                                  </m:r>
                                </m:sup>
                              </m:sSup>
                            </m:num>
                            <m:den>
                              <m:r>
                                <a:rPr lang="es-UY" sz="2000" b="0" i="1" smtClean="0">
                                  <a:latin typeface="Cambria Math" panose="02040503050406030204" pitchFamily="18" charset="0"/>
                                  <a:ea typeface="Cambria Math" panose="02040503050406030204" pitchFamily="18" charset="0"/>
                                </a:rPr>
                                <m:t>4 16</m:t>
                              </m:r>
                            </m:den>
                          </m:f>
                          <m:r>
                            <a:rPr lang="es-UY" sz="2000" b="0" i="1" smtClean="0">
                              <a:latin typeface="Cambria Math" panose="02040503050406030204" pitchFamily="18" charset="0"/>
                              <a:ea typeface="Cambria Math" panose="02040503050406030204" pitchFamily="18" charset="0"/>
                            </a:rPr>
                            <m:t>−</m:t>
                          </m:r>
                          <m:f>
                            <m:fPr>
                              <m:ctrlPr>
                                <a:rPr lang="es-UY" sz="2000" b="0" i="1" smtClean="0">
                                  <a:latin typeface="Cambria Math" panose="02040503050406030204" pitchFamily="18" charset="0"/>
                                  <a:ea typeface="Cambria Math" panose="02040503050406030204" pitchFamily="18" charset="0"/>
                                </a:rPr>
                              </m:ctrlPr>
                            </m:fPr>
                            <m:num>
                              <m:sSup>
                                <m:sSupPr>
                                  <m:ctrlPr>
                                    <a:rPr lang="es-UY" sz="2000" b="0" i="1" smtClean="0">
                                      <a:latin typeface="Cambria Math" panose="02040503050406030204" pitchFamily="18" charset="0"/>
                                      <a:ea typeface="Cambria Math" panose="02040503050406030204" pitchFamily="18" charset="0"/>
                                    </a:rPr>
                                  </m:ctrlPr>
                                </m:sSupPr>
                                <m:e>
                                  <m:r>
                                    <a:rPr lang="es-UY" sz="2000" b="0" i="1" smtClean="0">
                                      <a:latin typeface="Cambria Math" panose="02040503050406030204" pitchFamily="18" charset="0"/>
                                      <a:ea typeface="Cambria Math" panose="02040503050406030204" pitchFamily="18" charset="0"/>
                                    </a:rPr>
                                    <m:t>𝑥</m:t>
                                  </m:r>
                                </m:e>
                                <m:sup>
                                  <m:r>
                                    <a:rPr lang="es-UY" sz="2000" b="0" i="1" smtClean="0">
                                      <a:latin typeface="Cambria Math" panose="02040503050406030204" pitchFamily="18" charset="0"/>
                                      <a:ea typeface="Cambria Math" panose="02040503050406030204" pitchFamily="18" charset="0"/>
                                    </a:rPr>
                                    <m:t>6</m:t>
                                  </m:r>
                                </m:sup>
                              </m:sSup>
                            </m:num>
                            <m:den>
                              <m:r>
                                <a:rPr lang="es-UY" sz="2000" b="0" i="1" smtClean="0">
                                  <a:latin typeface="Cambria Math" panose="02040503050406030204" pitchFamily="18" charset="0"/>
                                  <a:ea typeface="Cambria Math" panose="02040503050406030204" pitchFamily="18" charset="0"/>
                                </a:rPr>
                                <m:t>4 16 36</m:t>
                              </m:r>
                            </m:den>
                          </m:f>
                          <m:r>
                            <a:rPr lang="es-UY" sz="2000" b="0" i="1" smtClean="0">
                              <a:latin typeface="Cambria Math" panose="02040503050406030204" pitchFamily="18" charset="0"/>
                              <a:ea typeface="Cambria Math" panose="02040503050406030204" pitchFamily="18" charset="0"/>
                            </a:rPr>
                            <m:t>−⋯</m:t>
                          </m:r>
                        </m:e>
                      </m:d>
                    </m:oMath>
                  </m:oMathPara>
                </a14:m>
                <a:endParaRPr lang="es-UY" sz="2000" b="0" dirty="0">
                  <a:ea typeface="Cambria Math" panose="02040503050406030204" pitchFamily="18"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128554" y="182152"/>
                <a:ext cx="4983031" cy="694357"/>
              </a:xfrm>
              <a:prstGeom prst="rect">
                <a:avLst/>
              </a:prstGeom>
              <a:blipFill rotWithShape="0">
                <a:blip r:embed="rId2"/>
                <a:stretch>
                  <a:fillRect/>
                </a:stretch>
              </a:blipFill>
            </p:spPr>
            <p:txBody>
              <a:bodyPr/>
              <a:lstStyle/>
              <a:p>
                <a:r>
                  <a:rPr lang="es-UY">
                    <a:noFill/>
                  </a:rPr>
                  <a:t> </a:t>
                </a:r>
              </a:p>
            </p:txBody>
          </p:sp>
        </mc:Fallback>
      </mc:AlternateContent>
      <p:grpSp>
        <p:nvGrpSpPr>
          <p:cNvPr id="8" name="Grupo 7"/>
          <p:cNvGrpSpPr/>
          <p:nvPr/>
        </p:nvGrpSpPr>
        <p:grpSpPr>
          <a:xfrm>
            <a:off x="1659781" y="876509"/>
            <a:ext cx="3451805" cy="1014056"/>
            <a:chOff x="1659781" y="876509"/>
            <a:chExt cx="3451805" cy="1014056"/>
          </a:xfrm>
        </p:grpSpPr>
        <p:sp>
          <p:nvSpPr>
            <p:cNvPr id="5" name="Abrir llave 4"/>
            <p:cNvSpPr/>
            <p:nvPr/>
          </p:nvSpPr>
          <p:spPr>
            <a:xfrm rot="16200000">
              <a:off x="3141767" y="-605477"/>
              <a:ext cx="487834" cy="345180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2993983" y="1582788"/>
                  <a:ext cx="8793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𝐽</m:t>
                            </m:r>
                          </m:e>
                          <m:sub>
                            <m:r>
                              <a:rPr lang="es-UY" sz="2000" b="0" i="1" smtClean="0">
                                <a:latin typeface="Cambria Math" panose="02040503050406030204" pitchFamily="18" charset="0"/>
                              </a:rPr>
                              <m:t>0</m:t>
                            </m:r>
                          </m:sub>
                        </m:sSub>
                        <m:r>
                          <a:rPr lang="es-UY" sz="2000" b="0" i="1" smtClean="0">
                            <a:latin typeface="Cambria Math" panose="02040503050406030204" pitchFamily="18" charset="0"/>
                          </a:rPr>
                          <m:t>(</m:t>
                        </m:r>
                        <m:r>
                          <a:rPr lang="es-UY" sz="2000" b="0" i="1" smtClean="0">
                            <a:latin typeface="Cambria Math" panose="02040503050406030204" pitchFamily="18" charset="0"/>
                          </a:rPr>
                          <m:t>𝑥</m:t>
                        </m:r>
                        <m:r>
                          <a:rPr lang="es-UY" sz="2000" b="0" i="1" smtClean="0">
                            <a:latin typeface="Cambria Math" panose="02040503050406030204" pitchFamily="18" charset="0"/>
                          </a:rPr>
                          <m:t>)</m:t>
                        </m:r>
                      </m:oMath>
                    </m:oMathPara>
                  </a14:m>
                  <a:endParaRPr lang="es-UY"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993983" y="1582788"/>
                  <a:ext cx="879343" cy="307777"/>
                </a:xfrm>
                <a:prstGeom prst="rect">
                  <a:avLst/>
                </a:prstGeom>
                <a:blipFill rotWithShape="0">
                  <a:blip r:embed="rId3"/>
                  <a:stretch>
                    <a:fillRect l="-2778" t="-4000" r="-10417" b="-36000"/>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7" name="CuadroTexto 6"/>
              <p:cNvSpPr txBox="1"/>
              <p:nvPr/>
            </p:nvSpPr>
            <p:spPr>
              <a:xfrm>
                <a:off x="5526724" y="385364"/>
                <a:ext cx="11416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m:t>
                      </m:r>
                      <m:sSub>
                        <m:sSubPr>
                          <m:ctrlPr>
                            <a:rPr lang="es-UY" sz="2000" b="0" i="1" smtClean="0">
                              <a:latin typeface="Cambria Math" panose="02040503050406030204" pitchFamily="18" charset="0"/>
                            </a:rPr>
                          </m:ctrlPr>
                        </m:sSubPr>
                        <m:e>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𝑎</m:t>
                              </m:r>
                            </m:e>
                            <m:sub>
                              <m:r>
                                <a:rPr lang="es-UY" sz="2000" b="0" i="1" smtClean="0">
                                  <a:latin typeface="Cambria Math" panose="02040503050406030204" pitchFamily="18" charset="0"/>
                                </a:rPr>
                                <m:t>0</m:t>
                              </m:r>
                            </m:sub>
                          </m:sSub>
                          <m:r>
                            <a:rPr lang="es-UY" sz="2000" b="0" i="1" smtClean="0">
                              <a:latin typeface="Cambria Math" panose="02040503050406030204" pitchFamily="18" charset="0"/>
                            </a:rPr>
                            <m:t>𝐽</m:t>
                          </m:r>
                        </m:e>
                        <m:sub>
                          <m:r>
                            <a:rPr lang="es-UY" sz="2000" b="0" i="1" smtClean="0">
                              <a:latin typeface="Cambria Math" panose="02040503050406030204" pitchFamily="18" charset="0"/>
                            </a:rPr>
                            <m:t>0</m:t>
                          </m:r>
                        </m:sub>
                      </m:sSub>
                      <m:r>
                        <a:rPr lang="es-UY" sz="2000" b="0" i="1" smtClean="0">
                          <a:latin typeface="Cambria Math" panose="02040503050406030204" pitchFamily="18" charset="0"/>
                        </a:rPr>
                        <m:t>(</m:t>
                      </m:r>
                      <m:r>
                        <a:rPr lang="es-UY" sz="2000" b="0" i="1" smtClean="0">
                          <a:latin typeface="Cambria Math" panose="02040503050406030204" pitchFamily="18" charset="0"/>
                        </a:rPr>
                        <m:t>𝑥</m:t>
                      </m:r>
                      <m:r>
                        <a:rPr lang="es-UY" sz="2000" b="0" i="1" smtClean="0">
                          <a:latin typeface="Cambria Math" panose="02040503050406030204" pitchFamily="18" charset="0"/>
                        </a:rPr>
                        <m:t>)</m:t>
                      </m:r>
                    </m:oMath>
                  </m:oMathPara>
                </a14:m>
                <a:endParaRPr lang="es-UY" sz="20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526724" y="385364"/>
                <a:ext cx="1141659" cy="307777"/>
              </a:xfrm>
              <a:prstGeom prst="rect">
                <a:avLst/>
              </a:prstGeom>
              <a:blipFill rotWithShape="0">
                <a:blip r:embed="rId4"/>
                <a:stretch>
                  <a:fillRect l="-2139" t="-1961" r="-7487" b="-33333"/>
                </a:stretch>
              </a:blipFill>
            </p:spPr>
            <p:txBody>
              <a:bodyPr/>
              <a:lstStyle/>
              <a:p>
                <a:r>
                  <a:rPr lang="es-UY">
                    <a:noFill/>
                  </a:rPr>
                  <a:t> </a:t>
                </a:r>
              </a:p>
            </p:txBody>
          </p:sp>
        </mc:Fallback>
      </mc:AlternateContent>
      <p:sp>
        <p:nvSpPr>
          <p:cNvPr id="9" name="CuadroTexto 8"/>
          <p:cNvSpPr txBox="1"/>
          <p:nvPr/>
        </p:nvSpPr>
        <p:spPr>
          <a:xfrm>
            <a:off x="4034970" y="1521233"/>
            <a:ext cx="3483429" cy="369332"/>
          </a:xfrm>
          <a:prstGeom prst="rect">
            <a:avLst/>
          </a:prstGeom>
          <a:noFill/>
        </p:spPr>
        <p:txBody>
          <a:bodyPr wrap="square" rtlCol="0">
            <a:spAutoFit/>
          </a:bodyPr>
          <a:lstStyle/>
          <a:p>
            <a:r>
              <a:rPr lang="es-ES" sz="1800" kern="1200" dirty="0">
                <a:solidFill>
                  <a:schemeClr val="tx1"/>
                </a:solidFill>
                <a:latin typeface="+mn-lt"/>
                <a:ea typeface="+mn-ea"/>
                <a:cs typeface="+mn-cs"/>
              </a:rPr>
              <a:t>Función de </a:t>
            </a:r>
            <a:r>
              <a:rPr lang="es-ES" sz="1800" kern="1200" dirty="0" err="1">
                <a:solidFill>
                  <a:schemeClr val="tx1"/>
                </a:solidFill>
                <a:latin typeface="+mn-lt"/>
                <a:ea typeface="+mn-ea"/>
                <a:cs typeface="+mn-cs"/>
              </a:rPr>
              <a:t>Bessel</a:t>
            </a:r>
            <a:r>
              <a:rPr lang="es-ES" sz="1800" kern="1200" dirty="0">
                <a:solidFill>
                  <a:schemeClr val="tx1"/>
                </a:solidFill>
                <a:latin typeface="+mn-lt"/>
                <a:ea typeface="+mn-ea"/>
                <a:cs typeface="+mn-cs"/>
              </a:rPr>
              <a:t> de orden cero</a:t>
            </a:r>
          </a:p>
        </p:txBody>
      </p:sp>
      <p:grpSp>
        <p:nvGrpSpPr>
          <p:cNvPr id="11" name="Grupo 10"/>
          <p:cNvGrpSpPr/>
          <p:nvPr/>
        </p:nvGrpSpPr>
        <p:grpSpPr>
          <a:xfrm>
            <a:off x="2859724" y="2109010"/>
            <a:ext cx="5334000" cy="4000500"/>
            <a:chOff x="2859724" y="2109010"/>
            <a:chExt cx="5334000" cy="4000500"/>
          </a:xfrm>
        </p:grpSpPr>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724" y="2109010"/>
              <a:ext cx="5334000" cy="4000500"/>
            </a:xfrm>
            <a:prstGeom prst="rect">
              <a:avLst/>
            </a:prstGeom>
          </p:spPr>
        </p:pic>
        <p:cxnSp>
          <p:nvCxnSpPr>
            <p:cNvPr id="10" name="Conector recto 9"/>
            <p:cNvCxnSpPr/>
            <p:nvPr/>
          </p:nvCxnSpPr>
          <p:spPr>
            <a:xfrm flipV="1">
              <a:off x="3585029" y="4572000"/>
              <a:ext cx="4107542" cy="1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o 14"/>
          <p:cNvGrpSpPr/>
          <p:nvPr/>
        </p:nvGrpSpPr>
        <p:grpSpPr>
          <a:xfrm>
            <a:off x="4209015" y="4505632"/>
            <a:ext cx="399856" cy="380678"/>
            <a:chOff x="4209015" y="4505632"/>
            <a:chExt cx="399856" cy="380678"/>
          </a:xfrm>
        </p:grpSpPr>
        <p:cxnSp>
          <p:nvCxnSpPr>
            <p:cNvPr id="13" name="Conector recto 12"/>
            <p:cNvCxnSpPr/>
            <p:nvPr/>
          </p:nvCxnSpPr>
          <p:spPr>
            <a:xfrm flipV="1">
              <a:off x="4476135" y="4505632"/>
              <a:ext cx="132736" cy="16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4209015" y="4609311"/>
                  <a:ext cx="33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𝑗</m:t>
                            </m:r>
                          </m:e>
                          <m:sub>
                            <m:r>
                              <a:rPr lang="es-UY" b="0" i="1" smtClean="0">
                                <a:latin typeface="Cambria Math" panose="02040503050406030204" pitchFamily="18" charset="0"/>
                              </a:rPr>
                              <m:t>01</m:t>
                            </m:r>
                          </m:sub>
                        </m:sSub>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209015" y="4609311"/>
                  <a:ext cx="333488" cy="276999"/>
                </a:xfrm>
                <a:prstGeom prst="rect">
                  <a:avLst/>
                </a:prstGeom>
                <a:blipFill rotWithShape="0">
                  <a:blip r:embed="rId6"/>
                  <a:stretch>
                    <a:fillRect l="-23636" t="-2174" r="-9091" b="-32609"/>
                  </a:stretch>
                </a:blipFill>
              </p:spPr>
              <p:txBody>
                <a:bodyPr/>
                <a:lstStyle/>
                <a:p>
                  <a:r>
                    <a:rPr lang="es-UY">
                      <a:noFill/>
                    </a:rPr>
                    <a:t> </a:t>
                  </a:r>
                </a:p>
              </p:txBody>
            </p:sp>
          </mc:Fallback>
        </mc:AlternateContent>
      </p:grpSp>
      <p:grpSp>
        <p:nvGrpSpPr>
          <p:cNvPr id="19" name="Grupo 18"/>
          <p:cNvGrpSpPr/>
          <p:nvPr/>
        </p:nvGrpSpPr>
        <p:grpSpPr>
          <a:xfrm>
            <a:off x="5497157" y="4134368"/>
            <a:ext cx="387449" cy="526123"/>
            <a:chOff x="5497157" y="4134368"/>
            <a:chExt cx="387449" cy="526123"/>
          </a:xfrm>
        </p:grpSpPr>
        <p:cxnSp>
          <p:nvCxnSpPr>
            <p:cNvPr id="17" name="Conector recto 16"/>
            <p:cNvCxnSpPr/>
            <p:nvPr/>
          </p:nvCxnSpPr>
          <p:spPr>
            <a:xfrm>
              <a:off x="5776684" y="4498258"/>
              <a:ext cx="107922" cy="16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uadroTexto 17"/>
                <p:cNvSpPr txBox="1"/>
                <p:nvPr/>
              </p:nvSpPr>
              <p:spPr>
                <a:xfrm>
                  <a:off x="5497157" y="4134368"/>
                  <a:ext cx="33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𝑗</m:t>
                            </m:r>
                          </m:e>
                          <m:sub>
                            <m:r>
                              <a:rPr lang="es-UY" b="0" i="1" smtClean="0">
                                <a:latin typeface="Cambria Math" panose="02040503050406030204" pitchFamily="18" charset="0"/>
                              </a:rPr>
                              <m:t>02</m:t>
                            </m:r>
                          </m:sub>
                        </m:sSub>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5497157" y="4134368"/>
                  <a:ext cx="333488" cy="276999"/>
                </a:xfrm>
                <a:prstGeom prst="rect">
                  <a:avLst/>
                </a:prstGeom>
                <a:blipFill rotWithShape="0">
                  <a:blip r:embed="rId7"/>
                  <a:stretch>
                    <a:fillRect l="-24074" t="-2174" r="-9259" b="-32609"/>
                  </a:stretch>
                </a:blipFill>
              </p:spPr>
              <p:txBody>
                <a:bodyPr/>
                <a:lstStyle/>
                <a:p>
                  <a:r>
                    <a:rPr lang="es-UY">
                      <a:noFill/>
                    </a:rPr>
                    <a:t> </a:t>
                  </a:r>
                </a:p>
              </p:txBody>
            </p:sp>
          </mc:Fallback>
        </mc:AlternateContent>
      </p:grpSp>
      <p:grpSp>
        <p:nvGrpSpPr>
          <p:cNvPr id="20" name="Grupo 19"/>
          <p:cNvGrpSpPr/>
          <p:nvPr/>
        </p:nvGrpSpPr>
        <p:grpSpPr>
          <a:xfrm>
            <a:off x="6787525" y="4498258"/>
            <a:ext cx="399856" cy="380678"/>
            <a:chOff x="4209015" y="4505632"/>
            <a:chExt cx="399856" cy="380678"/>
          </a:xfrm>
        </p:grpSpPr>
        <p:cxnSp>
          <p:nvCxnSpPr>
            <p:cNvPr id="21" name="Conector recto 20"/>
            <p:cNvCxnSpPr/>
            <p:nvPr/>
          </p:nvCxnSpPr>
          <p:spPr>
            <a:xfrm flipV="1">
              <a:off x="4476135" y="4505632"/>
              <a:ext cx="132736" cy="16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uadroTexto 21"/>
                <p:cNvSpPr txBox="1"/>
                <p:nvPr/>
              </p:nvSpPr>
              <p:spPr>
                <a:xfrm>
                  <a:off x="4209015" y="4609311"/>
                  <a:ext cx="3334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𝑗</m:t>
                            </m:r>
                          </m:e>
                          <m:sub>
                            <m:r>
                              <a:rPr lang="es-UY" b="0" i="1" smtClean="0">
                                <a:latin typeface="Cambria Math" panose="02040503050406030204" pitchFamily="18" charset="0"/>
                              </a:rPr>
                              <m:t>03</m:t>
                            </m:r>
                          </m:sub>
                        </m:sSub>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4209015" y="4609311"/>
                  <a:ext cx="333489" cy="276999"/>
                </a:xfrm>
                <a:prstGeom prst="rect">
                  <a:avLst/>
                </a:prstGeom>
                <a:blipFill rotWithShape="0">
                  <a:blip r:embed="rId8"/>
                  <a:stretch>
                    <a:fillRect l="-23636" t="-2222" r="-9091" b="-35556"/>
                  </a:stretch>
                </a:blipFill>
              </p:spPr>
              <p:txBody>
                <a:bodyPr/>
                <a:lstStyle/>
                <a:p>
                  <a:r>
                    <a:rPr lang="es-UY">
                      <a:noFill/>
                    </a:rPr>
                    <a:t> </a:t>
                  </a:r>
                </a:p>
              </p:txBody>
            </p:sp>
          </mc:Fallback>
        </mc:AlternateContent>
      </p:grpSp>
    </p:spTree>
    <p:extLst>
      <p:ext uri="{BB962C8B-B14F-4D97-AF65-F5344CB8AC3E}">
        <p14:creationId xmlns:p14="http://schemas.microsoft.com/office/powerpoint/2010/main" val="9036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7027" y="326571"/>
            <a:ext cx="9985829" cy="400110"/>
          </a:xfrm>
          <a:prstGeom prst="rect">
            <a:avLst/>
          </a:prstGeom>
          <a:noFill/>
        </p:spPr>
        <p:txBody>
          <a:bodyPr wrap="square" rtlCol="0">
            <a:spAutoFit/>
          </a:bodyPr>
          <a:lstStyle/>
          <a:p>
            <a:r>
              <a:rPr lang="es-ES" sz="2000" kern="1200" dirty="0">
                <a:solidFill>
                  <a:schemeClr val="tx1"/>
                </a:solidFill>
                <a:latin typeface="+mn-lt"/>
                <a:ea typeface="+mn-ea"/>
                <a:cs typeface="+mn-cs"/>
              </a:rPr>
              <a:t>La ecuación de partida forma parte de un conjunto más general de ecuaciones dada por:</a:t>
            </a:r>
          </a:p>
        </p:txBody>
      </p:sp>
      <mc:AlternateContent xmlns:mc="http://schemas.openxmlformats.org/markup-compatibility/2006" xmlns:a14="http://schemas.microsoft.com/office/drawing/2010/main">
        <mc:Choice Requires="a14">
          <p:sp>
            <p:nvSpPr>
              <p:cNvPr id="5" name="CuadroTexto 4"/>
              <p:cNvSpPr txBox="1"/>
              <p:nvPr/>
            </p:nvSpPr>
            <p:spPr>
              <a:xfrm>
                <a:off x="4126099" y="1205411"/>
                <a:ext cx="3333157"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𝑑</m:t>
                              </m:r>
                            </m:e>
                            <m:sup>
                              <m:r>
                                <a:rPr lang="es-UY" sz="2000" b="0" i="1" smtClean="0">
                                  <a:latin typeface="Cambria Math" panose="02040503050406030204" pitchFamily="18" charset="0"/>
                                </a:rPr>
                                <m:t>2</m:t>
                              </m:r>
                            </m:sup>
                          </m:sSup>
                          <m:r>
                            <a:rPr lang="es-UY" sz="2000" b="0" i="1" smtClean="0">
                              <a:latin typeface="Cambria Math" panose="02040503050406030204" pitchFamily="18" charset="0"/>
                            </a:rPr>
                            <m:t>𝑦</m:t>
                          </m:r>
                        </m:num>
                        <m:den>
                          <m:r>
                            <a:rPr lang="es-UY" sz="2000" b="0" i="1" smtClean="0">
                              <a:latin typeface="Cambria Math" panose="02040503050406030204" pitchFamily="18" charset="0"/>
                            </a:rPr>
                            <m:t>𝑑</m:t>
                          </m:r>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den>
                      </m:f>
                      <m:r>
                        <a:rPr lang="es-UY" sz="2000" b="0" i="1" smtClean="0">
                          <a:latin typeface="Cambria Math" panose="02040503050406030204" pitchFamily="18" charset="0"/>
                        </a:rPr>
                        <m:t>+</m:t>
                      </m:r>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1</m:t>
                          </m:r>
                        </m:num>
                        <m:den>
                          <m:r>
                            <a:rPr lang="es-UY" sz="2000" b="0" i="1" smtClean="0">
                              <a:latin typeface="Cambria Math" panose="02040503050406030204" pitchFamily="18" charset="0"/>
                            </a:rPr>
                            <m:t>𝑥</m:t>
                          </m:r>
                        </m:den>
                      </m:f>
                      <m:f>
                        <m:fPr>
                          <m:ctrlPr>
                            <a:rPr lang="es-UY" sz="2000" b="0" i="1" smtClean="0">
                              <a:latin typeface="Cambria Math" panose="02040503050406030204" pitchFamily="18" charset="0"/>
                            </a:rPr>
                          </m:ctrlPr>
                        </m:fPr>
                        <m:num>
                          <m:r>
                            <a:rPr lang="es-UY" sz="2000" b="0" i="1" smtClean="0">
                              <a:latin typeface="Cambria Math" panose="02040503050406030204" pitchFamily="18" charset="0"/>
                            </a:rPr>
                            <m:t>𝑑𝑦</m:t>
                          </m:r>
                        </m:num>
                        <m:den>
                          <m:r>
                            <a:rPr lang="es-UY" sz="2000" b="0" i="1" smtClean="0">
                              <a:latin typeface="Cambria Math" panose="02040503050406030204" pitchFamily="18" charset="0"/>
                            </a:rPr>
                            <m:t>𝑑𝑥</m:t>
                          </m:r>
                        </m:den>
                      </m:f>
                      <m:r>
                        <a:rPr lang="es-UY" sz="2000" b="0" i="1" smtClean="0">
                          <a:latin typeface="Cambria Math" panose="02040503050406030204" pitchFamily="18" charset="0"/>
                        </a:rPr>
                        <m:t>+</m:t>
                      </m:r>
                      <m:d>
                        <m:dPr>
                          <m:ctrlPr>
                            <a:rPr lang="es-UY" sz="2000" b="0" i="1" smtClean="0">
                              <a:latin typeface="Cambria Math" panose="02040503050406030204" pitchFamily="18" charset="0"/>
                            </a:rPr>
                          </m:ctrlPr>
                        </m:dPr>
                        <m:e>
                          <m:r>
                            <a:rPr lang="es-UY" sz="2000" b="0" i="1" smtClean="0">
                              <a:latin typeface="Cambria Math" panose="02040503050406030204" pitchFamily="18" charset="0"/>
                            </a:rPr>
                            <m:t>1−</m:t>
                          </m:r>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𝑚</m:t>
                                  </m:r>
                                </m:e>
                                <m:sup>
                                  <m:r>
                                    <a:rPr lang="es-UY" sz="2000" b="0" i="1" smtClean="0">
                                      <a:latin typeface="Cambria Math" panose="02040503050406030204" pitchFamily="18" charset="0"/>
                                    </a:rPr>
                                    <m:t>2</m:t>
                                  </m:r>
                                </m:sup>
                              </m:sSup>
                            </m:num>
                            <m:den>
                              <m:sSup>
                                <m:sSupPr>
                                  <m:ctrlPr>
                                    <a:rPr lang="es-UY" sz="2000" b="0" i="1" smtClean="0">
                                      <a:latin typeface="Cambria Math" panose="02040503050406030204" pitchFamily="18" charset="0"/>
                                    </a:rPr>
                                  </m:ctrlPr>
                                </m:sSupPr>
                                <m:e>
                                  <m:r>
                                    <a:rPr lang="es-UY" sz="2000" b="0" i="1" smtClean="0">
                                      <a:latin typeface="Cambria Math" panose="02040503050406030204" pitchFamily="18" charset="0"/>
                                    </a:rPr>
                                    <m:t>𝑥</m:t>
                                  </m:r>
                                </m:e>
                                <m:sup>
                                  <m:r>
                                    <a:rPr lang="es-UY" sz="2000" b="0" i="1" smtClean="0">
                                      <a:latin typeface="Cambria Math" panose="02040503050406030204" pitchFamily="18" charset="0"/>
                                    </a:rPr>
                                    <m:t>2</m:t>
                                  </m:r>
                                </m:sup>
                              </m:sSup>
                            </m:den>
                          </m:f>
                        </m:e>
                      </m:d>
                      <m:r>
                        <a:rPr lang="es-UY" sz="2000" b="0" i="1" smtClean="0">
                          <a:latin typeface="Cambria Math" panose="02040503050406030204" pitchFamily="18" charset="0"/>
                        </a:rPr>
                        <m:t>𝑦</m:t>
                      </m:r>
                      <m:r>
                        <a:rPr lang="es-UY" sz="2000" i="1" smtClean="0">
                          <a:latin typeface="Cambria Math" panose="02040503050406030204" pitchFamily="18" charset="0"/>
                        </a:rPr>
                        <m:t>=</m:t>
                      </m:r>
                      <m:r>
                        <a:rPr lang="es-UY" sz="2000" b="0" i="1" smtClean="0">
                          <a:latin typeface="Cambria Math" panose="02040503050406030204" pitchFamily="18" charset="0"/>
                        </a:rPr>
                        <m:t>0</m:t>
                      </m:r>
                    </m:oMath>
                  </m:oMathPara>
                </a14:m>
                <a:endParaRPr lang="es-UY"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126099" y="1205411"/>
                <a:ext cx="3333157" cy="697692"/>
              </a:xfrm>
              <a:prstGeom prst="rect">
                <a:avLst/>
              </a:prstGeom>
              <a:blipFill rotWithShape="0">
                <a:blip r:embed="rId2"/>
                <a:stretch>
                  <a:fillRect/>
                </a:stretch>
              </a:blipFill>
            </p:spPr>
            <p:txBody>
              <a:bodyPr/>
              <a:lstStyle/>
              <a:p>
                <a:r>
                  <a:rPr lang="es-UY">
                    <a:noFill/>
                  </a:rPr>
                  <a:t> </a:t>
                </a:r>
              </a:p>
            </p:txBody>
          </p:sp>
        </mc:Fallback>
      </mc:AlternateContent>
      <p:sp>
        <p:nvSpPr>
          <p:cNvPr id="6" name="CuadroTexto 5"/>
          <p:cNvSpPr txBox="1"/>
          <p:nvPr/>
        </p:nvSpPr>
        <p:spPr>
          <a:xfrm>
            <a:off x="812798" y="2493311"/>
            <a:ext cx="2510972" cy="400110"/>
          </a:xfrm>
          <a:prstGeom prst="rect">
            <a:avLst/>
          </a:prstGeom>
          <a:noFill/>
        </p:spPr>
        <p:txBody>
          <a:bodyPr wrap="square" rtlCol="0">
            <a:spAutoFit/>
          </a:bodyPr>
          <a:lstStyle/>
          <a:p>
            <a:r>
              <a:rPr lang="es-ES" sz="2000" kern="1200" dirty="0">
                <a:solidFill>
                  <a:schemeClr val="tx1"/>
                </a:solidFill>
                <a:latin typeface="+mn-lt"/>
                <a:ea typeface="+mn-ea"/>
                <a:cs typeface="+mn-cs"/>
              </a:rPr>
              <a:t>Cuya solución es:</a:t>
            </a:r>
          </a:p>
        </p:txBody>
      </p:sp>
      <mc:AlternateContent xmlns:mc="http://schemas.openxmlformats.org/markup-compatibility/2006" xmlns:a14="http://schemas.microsoft.com/office/drawing/2010/main">
        <mc:Choice Requires="a14">
          <p:sp>
            <p:nvSpPr>
              <p:cNvPr id="7" name="CuadroTexto 6"/>
              <p:cNvSpPr txBox="1"/>
              <p:nvPr/>
            </p:nvSpPr>
            <p:spPr>
              <a:xfrm>
                <a:off x="3023013" y="2319285"/>
                <a:ext cx="5779596" cy="661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 </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𝐽</m:t>
                          </m:r>
                        </m:e>
                        <m:sub>
                          <m:r>
                            <a:rPr lang="es-UY" sz="2000" b="0" i="1" smtClean="0">
                              <a:latin typeface="Cambria Math" panose="02040503050406030204" pitchFamily="18" charset="0"/>
                            </a:rPr>
                            <m:t>𝑚</m:t>
                          </m:r>
                        </m:sub>
                      </m:sSub>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𝑥</m:t>
                          </m:r>
                        </m:e>
                      </m:d>
                      <m:r>
                        <a:rPr lang="es-UY" sz="2000" i="1" smtClean="0">
                          <a:latin typeface="Cambria Math" panose="02040503050406030204" pitchFamily="18" charset="0"/>
                        </a:rPr>
                        <m:t>=</m:t>
                      </m:r>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d>
                                <m:dPr>
                                  <m:ctrlPr>
                                    <a:rPr lang="es-UY" sz="2000" b="0" i="1" smtClean="0">
                                      <a:latin typeface="Cambria Math" panose="02040503050406030204" pitchFamily="18" charset="0"/>
                                    </a:rPr>
                                  </m:ctrlPr>
                                </m:dPr>
                                <m:e>
                                  <m:f>
                                    <m:fPr>
                                      <m:type m:val="lin"/>
                                      <m:ctrlPr>
                                        <a:rPr lang="es-UY" sz="2000" b="0" i="1" smtClean="0">
                                          <a:latin typeface="Cambria Math" panose="02040503050406030204" pitchFamily="18" charset="0"/>
                                        </a:rPr>
                                      </m:ctrlPr>
                                    </m:fPr>
                                    <m:num>
                                      <m:r>
                                        <a:rPr lang="es-UY" sz="2000" b="0" i="1" smtClean="0">
                                          <a:latin typeface="Cambria Math" panose="02040503050406030204" pitchFamily="18" charset="0"/>
                                        </a:rPr>
                                        <m:t>1</m:t>
                                      </m:r>
                                    </m:num>
                                    <m:den>
                                      <m:r>
                                        <a:rPr lang="es-UY" sz="2000" b="0" i="1" smtClean="0">
                                          <a:latin typeface="Cambria Math" panose="02040503050406030204" pitchFamily="18" charset="0"/>
                                        </a:rPr>
                                        <m:t>2</m:t>
                                      </m:r>
                                    </m:den>
                                  </m:f>
                                  <m:r>
                                    <a:rPr lang="es-UY" sz="2000" b="0" i="1" smtClean="0">
                                      <a:latin typeface="Cambria Math" panose="02040503050406030204" pitchFamily="18" charset="0"/>
                                    </a:rPr>
                                    <m:t>𝑥</m:t>
                                  </m:r>
                                </m:e>
                              </m:d>
                            </m:e>
                            <m:sup>
                              <m:r>
                                <a:rPr lang="es-UY" sz="2000" b="0" i="1" smtClean="0">
                                  <a:latin typeface="Cambria Math" panose="02040503050406030204" pitchFamily="18" charset="0"/>
                                </a:rPr>
                                <m:t>𝑚</m:t>
                              </m:r>
                            </m:sup>
                          </m:sSup>
                        </m:num>
                        <m:den>
                          <m:r>
                            <a:rPr lang="es-UY" sz="2000" b="0" i="1" smtClean="0">
                              <a:latin typeface="Cambria Math" panose="02040503050406030204" pitchFamily="18" charset="0"/>
                            </a:rPr>
                            <m:t>𝑚</m:t>
                          </m:r>
                          <m:r>
                            <a:rPr lang="es-UY" sz="2000" b="0" i="1" smtClean="0">
                              <a:latin typeface="Cambria Math" panose="02040503050406030204" pitchFamily="18" charset="0"/>
                            </a:rPr>
                            <m:t>!</m:t>
                          </m:r>
                        </m:den>
                      </m:f>
                      <m:r>
                        <a:rPr lang="es-UY" sz="2000" b="0" i="1" smtClean="0">
                          <a:latin typeface="Cambria Math" panose="02040503050406030204" pitchFamily="18" charset="0"/>
                        </a:rPr>
                        <m:t>−</m:t>
                      </m:r>
                      <m:f>
                        <m:fPr>
                          <m:ctrlPr>
                            <a:rPr lang="es-UY" sz="2000" b="0" i="1" smtClean="0">
                              <a:latin typeface="Cambria Math" panose="02040503050406030204" pitchFamily="18" charset="0"/>
                            </a:rPr>
                          </m:ctrlPr>
                        </m:fPr>
                        <m:num>
                          <m:sSup>
                            <m:sSupPr>
                              <m:ctrlPr>
                                <a:rPr lang="es-UY" sz="2000" b="0" i="1" smtClean="0">
                                  <a:latin typeface="Cambria Math" panose="02040503050406030204" pitchFamily="18" charset="0"/>
                                </a:rPr>
                              </m:ctrlPr>
                            </m:sSupPr>
                            <m:e>
                              <m:d>
                                <m:dPr>
                                  <m:ctrlPr>
                                    <a:rPr lang="es-UY" sz="2000" b="0" i="1" smtClean="0">
                                      <a:latin typeface="Cambria Math" panose="02040503050406030204" pitchFamily="18" charset="0"/>
                                    </a:rPr>
                                  </m:ctrlPr>
                                </m:dPr>
                                <m:e>
                                  <m:f>
                                    <m:fPr>
                                      <m:type m:val="lin"/>
                                      <m:ctrlPr>
                                        <a:rPr lang="es-UY" sz="2000" b="0" i="1" smtClean="0">
                                          <a:latin typeface="Cambria Math" panose="02040503050406030204" pitchFamily="18" charset="0"/>
                                        </a:rPr>
                                      </m:ctrlPr>
                                    </m:fPr>
                                    <m:num>
                                      <m:r>
                                        <a:rPr lang="es-UY" sz="2000" b="0" i="1" smtClean="0">
                                          <a:latin typeface="Cambria Math" panose="02040503050406030204" pitchFamily="18" charset="0"/>
                                        </a:rPr>
                                        <m:t>1</m:t>
                                      </m:r>
                                    </m:num>
                                    <m:den>
                                      <m:r>
                                        <a:rPr lang="es-UY" sz="2000" b="0" i="1" smtClean="0">
                                          <a:latin typeface="Cambria Math" panose="02040503050406030204" pitchFamily="18" charset="0"/>
                                        </a:rPr>
                                        <m:t>2 </m:t>
                                      </m:r>
                                      <m:r>
                                        <a:rPr lang="es-UY" sz="2000" b="0" i="1" smtClean="0">
                                          <a:latin typeface="Cambria Math" panose="02040503050406030204" pitchFamily="18" charset="0"/>
                                        </a:rPr>
                                        <m:t>𝑥</m:t>
                                      </m:r>
                                    </m:den>
                                  </m:f>
                                </m:e>
                              </m:d>
                            </m:e>
                            <m:sup>
                              <m:r>
                                <a:rPr lang="es-UY" sz="2000" b="0" i="1" smtClean="0">
                                  <a:latin typeface="Cambria Math" panose="02040503050406030204" pitchFamily="18" charset="0"/>
                                </a:rPr>
                                <m:t>𝑚</m:t>
                              </m:r>
                              <m:r>
                                <a:rPr lang="es-UY" sz="2000" b="0" i="1" smtClean="0">
                                  <a:latin typeface="Cambria Math" panose="02040503050406030204" pitchFamily="18" charset="0"/>
                                </a:rPr>
                                <m:t>+2</m:t>
                              </m:r>
                            </m:sup>
                          </m:sSup>
                        </m:num>
                        <m:den>
                          <m:r>
                            <a:rPr lang="es-UY" sz="2000" b="0" i="1" smtClean="0">
                              <a:latin typeface="Cambria Math" panose="02040503050406030204" pitchFamily="18" charset="0"/>
                            </a:rPr>
                            <m:t>1!</m:t>
                          </m:r>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𝑚</m:t>
                              </m:r>
                              <m:r>
                                <a:rPr lang="es-UY" sz="2000" b="0" i="1" smtClean="0">
                                  <a:latin typeface="Cambria Math" panose="02040503050406030204" pitchFamily="18" charset="0"/>
                                </a:rPr>
                                <m:t>+1</m:t>
                              </m:r>
                            </m:e>
                          </m:d>
                          <m:r>
                            <a:rPr lang="es-UY" sz="2000" b="0" i="1" smtClean="0">
                              <a:latin typeface="Cambria Math" panose="02040503050406030204" pitchFamily="18" charset="0"/>
                            </a:rPr>
                            <m:t>!</m:t>
                          </m:r>
                        </m:den>
                      </m:f>
                      <m:r>
                        <a:rPr lang="es-UY" sz="2000" b="0" i="1" smtClean="0">
                          <a:latin typeface="Cambria Math" panose="02040503050406030204" pitchFamily="18" charset="0"/>
                        </a:rPr>
                        <m:t>+</m:t>
                      </m:r>
                      <m:f>
                        <m:fPr>
                          <m:ctrlPr>
                            <a:rPr lang="es-UY" sz="2000" i="1">
                              <a:latin typeface="Cambria Math" panose="02040503050406030204" pitchFamily="18" charset="0"/>
                            </a:rPr>
                          </m:ctrlPr>
                        </m:fPr>
                        <m:num>
                          <m:sSup>
                            <m:sSupPr>
                              <m:ctrlPr>
                                <a:rPr lang="es-UY" sz="2000" i="1">
                                  <a:latin typeface="Cambria Math" panose="02040503050406030204" pitchFamily="18" charset="0"/>
                                </a:rPr>
                              </m:ctrlPr>
                            </m:sSupPr>
                            <m:e>
                              <m:d>
                                <m:dPr>
                                  <m:ctrlPr>
                                    <a:rPr lang="es-UY" sz="2000" i="1">
                                      <a:latin typeface="Cambria Math" panose="02040503050406030204" pitchFamily="18" charset="0"/>
                                    </a:rPr>
                                  </m:ctrlPr>
                                </m:dPr>
                                <m:e>
                                  <m:f>
                                    <m:fPr>
                                      <m:type m:val="lin"/>
                                      <m:ctrlPr>
                                        <a:rPr lang="es-UY" sz="2000" i="1">
                                          <a:latin typeface="Cambria Math" panose="02040503050406030204" pitchFamily="18" charset="0"/>
                                        </a:rPr>
                                      </m:ctrlPr>
                                    </m:fPr>
                                    <m:num>
                                      <m:r>
                                        <a:rPr lang="es-UY" sz="2000" i="1">
                                          <a:latin typeface="Cambria Math" panose="02040503050406030204" pitchFamily="18" charset="0"/>
                                        </a:rPr>
                                        <m:t>1</m:t>
                                      </m:r>
                                    </m:num>
                                    <m:den>
                                      <m:r>
                                        <a:rPr lang="es-UY" sz="2000" i="1">
                                          <a:latin typeface="Cambria Math" panose="02040503050406030204" pitchFamily="18" charset="0"/>
                                        </a:rPr>
                                        <m:t>2 </m:t>
                                      </m:r>
                                      <m:r>
                                        <a:rPr lang="es-UY" sz="2000" i="1">
                                          <a:latin typeface="Cambria Math" panose="02040503050406030204" pitchFamily="18" charset="0"/>
                                        </a:rPr>
                                        <m:t>𝑥</m:t>
                                      </m:r>
                                    </m:den>
                                  </m:f>
                                </m:e>
                              </m:d>
                            </m:e>
                            <m:sup>
                              <m:r>
                                <a:rPr lang="es-UY" sz="2000" i="1">
                                  <a:latin typeface="Cambria Math" panose="02040503050406030204" pitchFamily="18" charset="0"/>
                                </a:rPr>
                                <m:t>𝑚</m:t>
                              </m:r>
                              <m:r>
                                <a:rPr lang="es-UY" sz="2000" i="1">
                                  <a:latin typeface="Cambria Math" panose="02040503050406030204" pitchFamily="18" charset="0"/>
                                </a:rPr>
                                <m:t>+4</m:t>
                              </m:r>
                            </m:sup>
                          </m:sSup>
                        </m:num>
                        <m:den>
                          <m:r>
                            <a:rPr lang="es-UY" sz="2000" b="0" i="1" smtClean="0">
                              <a:latin typeface="Cambria Math" panose="02040503050406030204" pitchFamily="18" charset="0"/>
                            </a:rPr>
                            <m:t>2</m:t>
                          </m:r>
                          <m:r>
                            <a:rPr lang="es-UY" sz="2000" i="1">
                              <a:latin typeface="Cambria Math" panose="02040503050406030204" pitchFamily="18" charset="0"/>
                            </a:rPr>
                            <m:t>!</m:t>
                          </m:r>
                          <m:d>
                            <m:dPr>
                              <m:ctrlPr>
                                <a:rPr lang="es-UY" sz="2000" i="1">
                                  <a:latin typeface="Cambria Math" panose="02040503050406030204" pitchFamily="18" charset="0"/>
                                </a:rPr>
                              </m:ctrlPr>
                            </m:dPr>
                            <m:e>
                              <m:r>
                                <a:rPr lang="es-UY" sz="2000" i="1">
                                  <a:latin typeface="Cambria Math" panose="02040503050406030204" pitchFamily="18" charset="0"/>
                                </a:rPr>
                                <m:t>𝑚</m:t>
                              </m:r>
                              <m:r>
                                <a:rPr lang="es-UY" sz="2000" i="1">
                                  <a:latin typeface="Cambria Math" panose="02040503050406030204" pitchFamily="18" charset="0"/>
                                </a:rPr>
                                <m:t>+2</m:t>
                              </m:r>
                            </m:e>
                          </m:d>
                          <m:r>
                            <a:rPr lang="es-UY" sz="2000" i="1">
                              <a:latin typeface="Cambria Math" panose="02040503050406030204" pitchFamily="18" charset="0"/>
                            </a:rPr>
                            <m:t>!</m:t>
                          </m:r>
                        </m:den>
                      </m:f>
                      <m:r>
                        <a:rPr lang="es-UY" sz="2000" b="0" i="1" smtClean="0">
                          <a:latin typeface="Cambria Math" panose="02040503050406030204" pitchFamily="18" charset="0"/>
                        </a:rPr>
                        <m:t>−</m:t>
                      </m:r>
                      <m:r>
                        <a:rPr lang="es-UY" sz="2000" b="0" i="1" smtClean="0">
                          <a:latin typeface="Cambria Math" panose="02040503050406030204" pitchFamily="18" charset="0"/>
                          <a:ea typeface="Cambria Math" panose="02040503050406030204" pitchFamily="18" charset="0"/>
                        </a:rPr>
                        <m:t>⋯</m:t>
                      </m:r>
                    </m:oMath>
                  </m:oMathPara>
                </a14:m>
                <a:endParaRPr lang="es-UY" sz="20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023013" y="2319285"/>
                <a:ext cx="5779596" cy="661078"/>
              </a:xfrm>
              <a:prstGeom prst="rect">
                <a:avLst/>
              </a:prstGeom>
              <a:blipFill rotWithShape="0">
                <a:blip r:embed="rId3"/>
                <a:stretch>
                  <a:fillRect/>
                </a:stretch>
              </a:blipFill>
            </p:spPr>
            <p:txBody>
              <a:bodyPr/>
              <a:lstStyle/>
              <a:p>
                <a:r>
                  <a:rPr lang="es-UY">
                    <a:noFill/>
                  </a:rPr>
                  <a:t> </a:t>
                </a:r>
              </a:p>
            </p:txBody>
          </p:sp>
        </mc:Fallback>
      </mc:AlternateContent>
      <p:sp>
        <p:nvSpPr>
          <p:cNvPr id="8" name="CuadroTexto 7"/>
          <p:cNvSpPr txBox="1"/>
          <p:nvPr/>
        </p:nvSpPr>
        <p:spPr>
          <a:xfrm>
            <a:off x="58056" y="3154389"/>
            <a:ext cx="12192000" cy="707886"/>
          </a:xfrm>
          <a:prstGeom prst="rect">
            <a:avLst/>
          </a:prstGeom>
          <a:noFill/>
        </p:spPr>
        <p:txBody>
          <a:bodyPr wrap="square" rtlCol="0">
            <a:spAutoFit/>
          </a:bodyPr>
          <a:lstStyle/>
          <a:p>
            <a:r>
              <a:rPr lang="es-ES" sz="2000" dirty="0"/>
              <a:t>Sin embargo, esta solución no es completa pues depende de un solo coeficiente, pero la ecuación es de segundo grado. La solución más general es:</a:t>
            </a:r>
            <a:endParaRPr lang="es-ES" sz="20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9" name="CuadroTexto 8"/>
              <p:cNvSpPr txBox="1"/>
              <p:nvPr/>
            </p:nvSpPr>
            <p:spPr>
              <a:xfrm>
                <a:off x="4060786" y="4021181"/>
                <a:ext cx="28827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sz="2000" b="0" i="1" smtClean="0">
                          <a:latin typeface="Cambria Math" panose="02040503050406030204" pitchFamily="18" charset="0"/>
                        </a:rPr>
                        <m:t>𝑦</m:t>
                      </m:r>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𝑥</m:t>
                          </m:r>
                        </m:e>
                      </m:d>
                      <m:r>
                        <a:rPr lang="es-UY" sz="2000" i="1" smtClean="0">
                          <a:latin typeface="Cambria Math" panose="02040503050406030204" pitchFamily="18" charset="0"/>
                        </a:rPr>
                        <m:t>=</m:t>
                      </m:r>
                      <m:r>
                        <a:rPr lang="es-UY" sz="2000" b="0" i="1" smtClean="0">
                          <a:latin typeface="Cambria Math" panose="02040503050406030204" pitchFamily="18" charset="0"/>
                        </a:rPr>
                        <m:t>𝐴</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𝐽</m:t>
                          </m:r>
                        </m:e>
                        <m:sub>
                          <m:r>
                            <a:rPr lang="es-UY" sz="2000" b="0" i="1" smtClean="0">
                              <a:latin typeface="Cambria Math" panose="02040503050406030204" pitchFamily="18" charset="0"/>
                            </a:rPr>
                            <m:t>𝑚</m:t>
                          </m:r>
                        </m:sub>
                      </m:sSub>
                      <m:d>
                        <m:dPr>
                          <m:ctrlPr>
                            <a:rPr lang="es-UY" sz="2000" b="0" i="1" smtClean="0">
                              <a:latin typeface="Cambria Math" panose="02040503050406030204" pitchFamily="18" charset="0"/>
                            </a:rPr>
                          </m:ctrlPr>
                        </m:dPr>
                        <m:e>
                          <m:r>
                            <a:rPr lang="es-UY" sz="2000" b="0" i="1" smtClean="0">
                              <a:latin typeface="Cambria Math" panose="02040503050406030204" pitchFamily="18" charset="0"/>
                            </a:rPr>
                            <m:t>𝑥</m:t>
                          </m:r>
                        </m:e>
                      </m:d>
                      <m:r>
                        <a:rPr lang="es-UY" sz="2000" b="0" i="1" smtClean="0">
                          <a:latin typeface="Cambria Math" panose="02040503050406030204" pitchFamily="18" charset="0"/>
                        </a:rPr>
                        <m:t>+</m:t>
                      </m:r>
                      <m:r>
                        <a:rPr lang="es-UY" sz="2000" b="0" i="1" smtClean="0">
                          <a:latin typeface="Cambria Math" panose="02040503050406030204" pitchFamily="18" charset="0"/>
                        </a:rPr>
                        <m:t>𝐵</m:t>
                      </m:r>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𝑁</m:t>
                          </m:r>
                        </m:e>
                        <m:sub>
                          <m:r>
                            <a:rPr lang="es-UY" sz="2000" b="0" i="1" smtClean="0">
                              <a:latin typeface="Cambria Math" panose="02040503050406030204" pitchFamily="18" charset="0"/>
                            </a:rPr>
                            <m:t>𝑚</m:t>
                          </m:r>
                        </m:sub>
                      </m:sSub>
                      <m:r>
                        <a:rPr lang="es-UY" sz="2000" b="0" i="1" smtClean="0">
                          <a:latin typeface="Cambria Math" panose="02040503050406030204" pitchFamily="18" charset="0"/>
                        </a:rPr>
                        <m:t>(</m:t>
                      </m:r>
                      <m:r>
                        <a:rPr lang="es-UY" sz="2000" b="0" i="1" smtClean="0">
                          <a:latin typeface="Cambria Math" panose="02040503050406030204" pitchFamily="18" charset="0"/>
                        </a:rPr>
                        <m:t>𝑥</m:t>
                      </m:r>
                      <m:r>
                        <a:rPr lang="es-UY" sz="2000" b="0" i="1" smtClean="0">
                          <a:latin typeface="Cambria Math" panose="02040503050406030204" pitchFamily="18" charset="0"/>
                        </a:rPr>
                        <m:t>)</m:t>
                      </m:r>
                    </m:oMath>
                  </m:oMathPara>
                </a14:m>
                <a:endParaRPr lang="es-UY"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060786" y="4021181"/>
                <a:ext cx="2882712" cy="307777"/>
              </a:xfrm>
              <a:prstGeom prst="rect">
                <a:avLst/>
              </a:prstGeom>
              <a:blipFill rotWithShape="0">
                <a:blip r:embed="rId4"/>
                <a:stretch>
                  <a:fillRect l="-1691" t="-4000" r="-2748" b="-36000"/>
                </a:stretch>
              </a:blipFill>
            </p:spPr>
            <p:txBody>
              <a:bodyPr/>
              <a:lstStyle/>
              <a:p>
                <a:r>
                  <a:rPr lang="es-UY">
                    <a:noFill/>
                  </a:rPr>
                  <a:t> </a:t>
                </a:r>
              </a:p>
            </p:txBody>
          </p:sp>
        </mc:Fallback>
      </mc:AlternateContent>
      <p:sp>
        <p:nvSpPr>
          <p:cNvPr id="10" name="CuadroTexto 9"/>
          <p:cNvSpPr txBox="1"/>
          <p:nvPr/>
        </p:nvSpPr>
        <p:spPr>
          <a:xfrm>
            <a:off x="2068284" y="5007961"/>
            <a:ext cx="7837411" cy="400110"/>
          </a:xfrm>
          <a:prstGeom prst="rect">
            <a:avLst/>
          </a:prstGeom>
          <a:noFill/>
        </p:spPr>
        <p:txBody>
          <a:bodyPr wrap="square" rtlCol="0">
            <a:spAutoFit/>
          </a:bodyPr>
          <a:lstStyle/>
          <a:p>
            <a:r>
              <a:rPr lang="es-ES" sz="2000" dirty="0"/>
              <a:t>Función de Neumann o función de </a:t>
            </a:r>
            <a:r>
              <a:rPr lang="es-ES" sz="2000" dirty="0" err="1"/>
              <a:t>Bessel</a:t>
            </a:r>
            <a:r>
              <a:rPr lang="es-ES" sz="2000" dirty="0"/>
              <a:t> de segunda especie de orden m</a:t>
            </a:r>
            <a:endParaRPr lang="es-ES" sz="20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11" name="CuadroTexto 10"/>
              <p:cNvSpPr txBox="1"/>
              <p:nvPr/>
            </p:nvSpPr>
            <p:spPr>
              <a:xfrm>
                <a:off x="1295814" y="5044439"/>
                <a:ext cx="7681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sz="2000" b="0" i="1" smtClean="0">
                              <a:latin typeface="Cambria Math" panose="02040503050406030204" pitchFamily="18" charset="0"/>
                            </a:rPr>
                          </m:ctrlPr>
                        </m:sSubPr>
                        <m:e>
                          <m:r>
                            <a:rPr lang="es-UY" sz="2000" b="0" i="1" smtClean="0">
                              <a:latin typeface="Cambria Math" panose="02040503050406030204" pitchFamily="18" charset="0"/>
                            </a:rPr>
                            <m:t>𝑁</m:t>
                          </m:r>
                        </m:e>
                        <m:sub>
                          <m:r>
                            <a:rPr lang="es-UY" sz="2000" b="0" i="1" smtClean="0">
                              <a:latin typeface="Cambria Math" panose="02040503050406030204" pitchFamily="18" charset="0"/>
                            </a:rPr>
                            <m:t>𝑚</m:t>
                          </m:r>
                        </m:sub>
                      </m:sSub>
                      <m:r>
                        <a:rPr lang="es-UY" sz="2000" b="0" i="1" smtClean="0">
                          <a:latin typeface="Cambria Math" panose="02040503050406030204" pitchFamily="18" charset="0"/>
                        </a:rPr>
                        <m:t>(</m:t>
                      </m:r>
                      <m:r>
                        <a:rPr lang="es-UY" sz="2000" b="0" i="1" smtClean="0">
                          <a:latin typeface="Cambria Math" panose="02040503050406030204" pitchFamily="18" charset="0"/>
                        </a:rPr>
                        <m:t>𝑥</m:t>
                      </m:r>
                      <m:r>
                        <a:rPr lang="es-UY" sz="2000" b="0" i="1" smtClean="0">
                          <a:latin typeface="Cambria Math" panose="02040503050406030204" pitchFamily="18" charset="0"/>
                        </a:rPr>
                        <m:t>)</m:t>
                      </m:r>
                    </m:oMath>
                  </m:oMathPara>
                </a14:m>
                <a:endParaRPr lang="es-UY"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295814" y="5044439"/>
                <a:ext cx="768159" cy="307777"/>
              </a:xfrm>
              <a:prstGeom prst="rect">
                <a:avLst/>
              </a:prstGeom>
              <a:blipFill rotWithShape="0">
                <a:blip r:embed="rId5"/>
                <a:stretch>
                  <a:fillRect l="-7937" t="-1961" r="-11111" b="-33333"/>
                </a:stretch>
              </a:blipFill>
            </p:spPr>
            <p:txBody>
              <a:bodyPr/>
              <a:lstStyle/>
              <a:p>
                <a:r>
                  <a:rPr lang="es-UY">
                    <a:noFill/>
                  </a:rPr>
                  <a:t> </a:t>
                </a:r>
              </a:p>
            </p:txBody>
          </p:sp>
        </mc:Fallback>
      </mc:AlternateContent>
    </p:spTree>
    <p:extLst>
      <p:ext uri="{BB962C8B-B14F-4D97-AF65-F5344CB8AC3E}">
        <p14:creationId xmlns:p14="http://schemas.microsoft.com/office/powerpoint/2010/main" val="190976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57" y="1449614"/>
            <a:ext cx="5334000" cy="4000500"/>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1371600" y="1872342"/>
                <a:ext cx="5866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latin typeface="Cambria Math" panose="02040503050406030204" pitchFamily="18" charset="0"/>
                            </a:rPr>
                          </m:ctrlPr>
                        </m:sSubPr>
                        <m:e>
                          <m:r>
                            <a:rPr lang="es-UY" b="1" i="1" smtClean="0">
                              <a:latin typeface="Cambria Math" panose="02040503050406030204" pitchFamily="18" charset="0"/>
                            </a:rPr>
                            <m:t>𝑱</m:t>
                          </m:r>
                        </m:e>
                        <m:sub>
                          <m:r>
                            <a:rPr lang="es-UY" b="1" i="1" smtClean="0">
                              <a:latin typeface="Cambria Math" panose="02040503050406030204" pitchFamily="18" charset="0"/>
                            </a:rPr>
                            <m:t>𝟎</m:t>
                          </m:r>
                        </m:sub>
                      </m:sSub>
                      <m:r>
                        <a:rPr lang="es-UY" b="1" i="1" smtClean="0">
                          <a:latin typeface="Cambria Math" panose="02040503050406030204" pitchFamily="18" charset="0"/>
                        </a:rPr>
                        <m:t>(</m:t>
                      </m:r>
                      <m:r>
                        <a:rPr lang="es-UY" b="1" i="1" smtClean="0">
                          <a:latin typeface="Cambria Math" panose="02040503050406030204" pitchFamily="18" charset="0"/>
                        </a:rPr>
                        <m:t>𝒙</m:t>
                      </m:r>
                      <m:r>
                        <a:rPr lang="es-UY" b="1" i="1" smtClean="0">
                          <a:latin typeface="Cambria Math" panose="02040503050406030204" pitchFamily="18" charset="0"/>
                        </a:rPr>
                        <m:t>)</m:t>
                      </m:r>
                    </m:oMath>
                  </m:oMathPara>
                </a14:m>
                <a:endParaRPr lang="es-UY"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1371600" y="1872342"/>
                <a:ext cx="586634" cy="276999"/>
              </a:xfrm>
              <a:prstGeom prst="rect">
                <a:avLst/>
              </a:prstGeom>
              <a:blipFill rotWithShape="0">
                <a:blip r:embed="rId3"/>
                <a:stretch>
                  <a:fillRect l="-12500" t="-2174" r="-14583"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664917" y="2295070"/>
                <a:ext cx="5866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solidFill>
                                <a:srgbClr val="FF0000"/>
                              </a:solidFill>
                              <a:latin typeface="Cambria Math" panose="02040503050406030204" pitchFamily="18" charset="0"/>
                            </a:rPr>
                          </m:ctrlPr>
                        </m:sSubPr>
                        <m:e>
                          <m:r>
                            <a:rPr lang="es-UY" b="1" i="1" smtClean="0">
                              <a:solidFill>
                                <a:srgbClr val="FF0000"/>
                              </a:solidFill>
                              <a:latin typeface="Cambria Math" panose="02040503050406030204" pitchFamily="18" charset="0"/>
                            </a:rPr>
                            <m:t>𝑱</m:t>
                          </m:r>
                        </m:e>
                        <m:sub>
                          <m:r>
                            <a:rPr lang="es-UY" b="1" i="1" smtClean="0">
                              <a:solidFill>
                                <a:srgbClr val="FF0000"/>
                              </a:solidFill>
                              <a:latin typeface="Cambria Math" panose="02040503050406030204" pitchFamily="18" charset="0"/>
                            </a:rPr>
                            <m:t>𝟏</m:t>
                          </m:r>
                        </m:sub>
                      </m:sSub>
                      <m:r>
                        <a:rPr lang="es-UY" b="1" i="1" smtClean="0">
                          <a:solidFill>
                            <a:srgbClr val="FF0000"/>
                          </a:solidFill>
                          <a:latin typeface="Cambria Math" panose="02040503050406030204" pitchFamily="18" charset="0"/>
                        </a:rPr>
                        <m:t>(</m:t>
                      </m:r>
                      <m:r>
                        <a:rPr lang="es-UY" b="1" i="1" smtClean="0">
                          <a:solidFill>
                            <a:srgbClr val="FF0000"/>
                          </a:solidFill>
                          <a:latin typeface="Cambria Math" panose="02040503050406030204" pitchFamily="18" charset="0"/>
                        </a:rPr>
                        <m:t>𝒙</m:t>
                      </m:r>
                      <m:r>
                        <a:rPr lang="es-UY" b="1" i="1" smtClean="0">
                          <a:solidFill>
                            <a:srgbClr val="FF0000"/>
                          </a:solidFill>
                          <a:latin typeface="Cambria Math" panose="02040503050406030204" pitchFamily="18" charset="0"/>
                        </a:rPr>
                        <m:t>)</m:t>
                      </m:r>
                    </m:oMath>
                  </m:oMathPara>
                </a14:m>
                <a:endParaRPr lang="es-UY" b="1"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664917" y="2295070"/>
                <a:ext cx="586634" cy="276999"/>
              </a:xfrm>
              <a:prstGeom prst="rect">
                <a:avLst/>
              </a:prstGeom>
              <a:blipFill rotWithShape="0">
                <a:blip r:embed="rId4"/>
                <a:stretch>
                  <a:fillRect l="-12500" t="-2174" r="-14583"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2368860" y="2572069"/>
                <a:ext cx="5866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solidFill>
                                <a:srgbClr val="92D050"/>
                              </a:solidFill>
                              <a:latin typeface="Cambria Math" panose="02040503050406030204" pitchFamily="18" charset="0"/>
                            </a:rPr>
                          </m:ctrlPr>
                        </m:sSubPr>
                        <m:e>
                          <m:r>
                            <a:rPr lang="es-UY" b="1" i="1" smtClean="0">
                              <a:solidFill>
                                <a:srgbClr val="92D050"/>
                              </a:solidFill>
                              <a:latin typeface="Cambria Math" panose="02040503050406030204" pitchFamily="18" charset="0"/>
                            </a:rPr>
                            <m:t>𝑱</m:t>
                          </m:r>
                        </m:e>
                        <m:sub>
                          <m:r>
                            <a:rPr lang="es-UY" b="1" i="1" smtClean="0">
                              <a:solidFill>
                                <a:srgbClr val="92D050"/>
                              </a:solidFill>
                              <a:latin typeface="Cambria Math" panose="02040503050406030204" pitchFamily="18" charset="0"/>
                            </a:rPr>
                            <m:t>𝟐</m:t>
                          </m:r>
                        </m:sub>
                      </m:sSub>
                      <m:r>
                        <a:rPr lang="es-UY" b="1" i="1" smtClean="0">
                          <a:solidFill>
                            <a:srgbClr val="92D050"/>
                          </a:solidFill>
                          <a:latin typeface="Cambria Math" panose="02040503050406030204" pitchFamily="18" charset="0"/>
                        </a:rPr>
                        <m:t>(</m:t>
                      </m:r>
                      <m:r>
                        <a:rPr lang="es-UY" b="1" i="1" smtClean="0">
                          <a:solidFill>
                            <a:srgbClr val="92D050"/>
                          </a:solidFill>
                          <a:latin typeface="Cambria Math" panose="02040503050406030204" pitchFamily="18" charset="0"/>
                        </a:rPr>
                        <m:t>𝒙</m:t>
                      </m:r>
                      <m:r>
                        <a:rPr lang="es-UY" b="1" i="1" smtClean="0">
                          <a:solidFill>
                            <a:srgbClr val="92D050"/>
                          </a:solidFill>
                          <a:latin typeface="Cambria Math" panose="02040503050406030204" pitchFamily="18" charset="0"/>
                        </a:rPr>
                        <m:t>)</m:t>
                      </m:r>
                    </m:oMath>
                  </m:oMathPara>
                </a14:m>
                <a:endParaRPr lang="es-UY" b="1" dirty="0">
                  <a:solidFill>
                    <a:srgbClr val="92D050"/>
                  </a:solidFill>
                </a:endParaRPr>
              </a:p>
            </p:txBody>
          </p:sp>
        </mc:Choice>
        <mc:Fallback xmlns="">
          <p:sp>
            <p:nvSpPr>
              <p:cNvPr id="9" name="CuadroTexto 8"/>
              <p:cNvSpPr txBox="1">
                <a:spLocks noRot="1" noChangeAspect="1" noMove="1" noResize="1" noEditPoints="1" noAdjustHandles="1" noChangeArrowheads="1" noChangeShapeType="1" noTextEdit="1"/>
              </p:cNvSpPr>
              <p:nvPr/>
            </p:nvSpPr>
            <p:spPr>
              <a:xfrm>
                <a:off x="2368860" y="2572069"/>
                <a:ext cx="586634" cy="276999"/>
              </a:xfrm>
              <a:prstGeom prst="rect">
                <a:avLst/>
              </a:prstGeom>
              <a:blipFill rotWithShape="0">
                <a:blip r:embed="rId5"/>
                <a:stretch>
                  <a:fillRect l="-12500" t="-2222" r="-14583" b="-35556"/>
                </a:stretch>
              </a:blipFill>
            </p:spPr>
            <p:txBody>
              <a:bodyPr/>
              <a:lstStyle/>
              <a:p>
                <a:r>
                  <a:rPr lang="es-UY">
                    <a:noFill/>
                  </a:rPr>
                  <a:t> </a:t>
                </a:r>
              </a:p>
            </p:txBody>
          </p:sp>
        </mc:Fallback>
      </mc:AlternateContent>
      <p:grpSp>
        <p:nvGrpSpPr>
          <p:cNvPr id="13" name="Grupo 12"/>
          <p:cNvGrpSpPr/>
          <p:nvPr/>
        </p:nvGrpSpPr>
        <p:grpSpPr>
          <a:xfrm>
            <a:off x="2172492" y="3856383"/>
            <a:ext cx="392736" cy="392139"/>
            <a:chOff x="2172492" y="3856383"/>
            <a:chExt cx="392736" cy="392139"/>
          </a:xfrm>
        </p:grpSpPr>
        <p:cxnSp>
          <p:nvCxnSpPr>
            <p:cNvPr id="11" name="Conector recto 10"/>
            <p:cNvCxnSpPr/>
            <p:nvPr/>
          </p:nvCxnSpPr>
          <p:spPr>
            <a:xfrm flipV="1">
              <a:off x="2441050" y="3856383"/>
              <a:ext cx="111319" cy="1351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uadroTexto 11"/>
                <p:cNvSpPr txBox="1"/>
                <p:nvPr/>
              </p:nvSpPr>
              <p:spPr>
                <a:xfrm>
                  <a:off x="2172492" y="3971523"/>
                  <a:ext cx="3927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solidFill>
                              <a:srgbClr val="FF0000"/>
                            </a:solidFill>
                            <a:latin typeface="Cambria Math" panose="02040503050406030204" pitchFamily="18" charset="0"/>
                          </a:rPr>
                          <m:t>𝑗</m:t>
                        </m:r>
                        <m:r>
                          <a:rPr lang="es-UY" b="0" i="1" smtClean="0">
                            <a:solidFill>
                              <a:srgbClr val="FF0000"/>
                            </a:solidFill>
                            <a:latin typeface="Cambria Math" panose="02040503050406030204" pitchFamily="18" charset="0"/>
                          </a:rPr>
                          <m:t>11</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172492" y="3971523"/>
                  <a:ext cx="392736" cy="276999"/>
                </a:xfrm>
                <a:prstGeom prst="rect">
                  <a:avLst/>
                </a:prstGeom>
                <a:blipFill rotWithShape="0">
                  <a:blip r:embed="rId6"/>
                  <a:stretch>
                    <a:fillRect l="-20000" t="-2174" r="-21538" b="-32609"/>
                  </a:stretch>
                </a:blipFill>
              </p:spPr>
              <p:txBody>
                <a:bodyPr/>
                <a:lstStyle/>
                <a:p>
                  <a:r>
                    <a:rPr lang="es-UY">
                      <a:noFill/>
                    </a:rPr>
                    <a:t> </a:t>
                  </a:r>
                </a:p>
              </p:txBody>
            </p:sp>
          </mc:Fallback>
        </mc:AlternateContent>
      </p:grpSp>
      <p:grpSp>
        <p:nvGrpSpPr>
          <p:cNvPr id="17" name="Grupo 16"/>
          <p:cNvGrpSpPr/>
          <p:nvPr/>
        </p:nvGrpSpPr>
        <p:grpSpPr>
          <a:xfrm>
            <a:off x="2955494" y="3449864"/>
            <a:ext cx="358537" cy="541691"/>
            <a:chOff x="2955494" y="3449864"/>
            <a:chExt cx="358537" cy="541691"/>
          </a:xfrm>
        </p:grpSpPr>
        <p:cxnSp>
          <p:nvCxnSpPr>
            <p:cNvPr id="15" name="Conector recto 14"/>
            <p:cNvCxnSpPr/>
            <p:nvPr/>
          </p:nvCxnSpPr>
          <p:spPr>
            <a:xfrm flipV="1">
              <a:off x="2955494" y="3856383"/>
              <a:ext cx="145515" cy="13517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p:cNvSpPr txBox="1"/>
                <p:nvPr/>
              </p:nvSpPr>
              <p:spPr>
                <a:xfrm>
                  <a:off x="2980543" y="3449864"/>
                  <a:ext cx="33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solidFill>
                                  <a:srgbClr val="92D050"/>
                                </a:solidFill>
                                <a:latin typeface="Cambria Math" panose="02040503050406030204" pitchFamily="18" charset="0"/>
                              </a:rPr>
                            </m:ctrlPr>
                          </m:sSubPr>
                          <m:e>
                            <m:r>
                              <a:rPr lang="es-UY" b="0" i="1" smtClean="0">
                                <a:solidFill>
                                  <a:srgbClr val="92D050"/>
                                </a:solidFill>
                                <a:latin typeface="Cambria Math" panose="02040503050406030204" pitchFamily="18" charset="0"/>
                              </a:rPr>
                              <m:t>𝑗</m:t>
                            </m:r>
                          </m:e>
                          <m:sub>
                            <m:r>
                              <a:rPr lang="es-UY" b="0" i="1" smtClean="0">
                                <a:solidFill>
                                  <a:srgbClr val="92D050"/>
                                </a:solidFill>
                                <a:latin typeface="Cambria Math" panose="02040503050406030204" pitchFamily="18" charset="0"/>
                              </a:rPr>
                              <m:t>21</m:t>
                            </m:r>
                          </m:sub>
                        </m:sSub>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2980543" y="3449864"/>
                  <a:ext cx="333488" cy="276999"/>
                </a:xfrm>
                <a:prstGeom prst="rect">
                  <a:avLst/>
                </a:prstGeom>
                <a:blipFill rotWithShape="0">
                  <a:blip r:embed="rId7"/>
                  <a:stretch>
                    <a:fillRect l="-23636" t="-2222" r="-7273" b="-35556"/>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8" name="CuadroTexto 17"/>
              <p:cNvSpPr txBox="1"/>
              <p:nvPr/>
            </p:nvSpPr>
            <p:spPr>
              <a:xfrm>
                <a:off x="2527437" y="1370477"/>
                <a:ext cx="619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𝑚</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2527437" y="1370477"/>
                <a:ext cx="619850" cy="276999"/>
              </a:xfrm>
              <a:prstGeom prst="rect">
                <a:avLst/>
              </a:prstGeom>
              <a:blipFill rotWithShape="0">
                <a:blip r:embed="rId8"/>
                <a:stretch>
                  <a:fillRect l="-11881" t="-2222" r="-13861" b="-35556"/>
                </a:stretch>
              </a:blipFill>
            </p:spPr>
            <p:txBody>
              <a:bodyPr/>
              <a:lstStyle/>
              <a:p>
                <a:r>
                  <a:rPr lang="es-UY">
                    <a:noFill/>
                  </a:rPr>
                  <a:t> </a:t>
                </a:r>
              </a:p>
            </p:txBody>
          </p:sp>
        </mc:Fallback>
      </mc:AlternateContent>
      <p:grpSp>
        <p:nvGrpSpPr>
          <p:cNvPr id="23" name="Grupo 22"/>
          <p:cNvGrpSpPr/>
          <p:nvPr/>
        </p:nvGrpSpPr>
        <p:grpSpPr>
          <a:xfrm>
            <a:off x="6273800" y="1245982"/>
            <a:ext cx="5334000" cy="4204132"/>
            <a:chOff x="6273800" y="1245982"/>
            <a:chExt cx="5334000" cy="4204132"/>
          </a:xfrm>
        </p:grpSpPr>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800" y="1449614"/>
              <a:ext cx="5334000" cy="4000500"/>
            </a:xfrm>
            <a:prstGeom prst="rect">
              <a:avLst/>
            </a:prstGeom>
          </p:spPr>
        </p:pic>
        <mc:AlternateContent xmlns:mc="http://schemas.openxmlformats.org/markup-compatibility/2006" xmlns:a14="http://schemas.microsoft.com/office/drawing/2010/main">
          <mc:Choice Requires="a14">
            <p:sp>
              <p:nvSpPr>
                <p:cNvPr id="19" name="CuadroTexto 18"/>
                <p:cNvSpPr txBox="1"/>
                <p:nvPr/>
              </p:nvSpPr>
              <p:spPr>
                <a:xfrm>
                  <a:off x="8630875" y="1245982"/>
                  <a:ext cx="6943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𝑁</m:t>
                            </m:r>
                          </m:e>
                          <m:sub>
                            <m:r>
                              <a:rPr lang="es-UY" b="0" i="1" smtClean="0">
                                <a:latin typeface="Cambria Math" panose="02040503050406030204" pitchFamily="18" charset="0"/>
                              </a:rPr>
                              <m:t>𝑚</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8630875" y="1245982"/>
                  <a:ext cx="694357" cy="276999"/>
                </a:xfrm>
                <a:prstGeom prst="rect">
                  <a:avLst/>
                </a:prstGeom>
                <a:blipFill rotWithShape="0">
                  <a:blip r:embed="rId10"/>
                  <a:stretch>
                    <a:fillRect l="-7895" t="-2174" r="-11404"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7213600" y="1872342"/>
                  <a:ext cx="6635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latin typeface="Cambria Math" panose="02040503050406030204" pitchFamily="18" charset="0"/>
                              </a:rPr>
                            </m:ctrlPr>
                          </m:sSubPr>
                          <m:e>
                            <m:r>
                              <a:rPr lang="es-UY" b="1" i="1" smtClean="0">
                                <a:latin typeface="Cambria Math" panose="02040503050406030204" pitchFamily="18" charset="0"/>
                              </a:rPr>
                              <m:t>𝑵</m:t>
                            </m:r>
                          </m:e>
                          <m:sub>
                            <m:r>
                              <a:rPr lang="es-UY" b="1" i="1" smtClean="0">
                                <a:latin typeface="Cambria Math" panose="02040503050406030204" pitchFamily="18" charset="0"/>
                              </a:rPr>
                              <m:t>𝟎</m:t>
                            </m:r>
                          </m:sub>
                        </m:sSub>
                        <m:r>
                          <a:rPr lang="es-UY" b="1" i="1" smtClean="0">
                            <a:latin typeface="Cambria Math" panose="02040503050406030204" pitchFamily="18" charset="0"/>
                          </a:rPr>
                          <m:t>(</m:t>
                        </m:r>
                        <m:r>
                          <a:rPr lang="es-UY" b="1" i="1" smtClean="0">
                            <a:latin typeface="Cambria Math" panose="02040503050406030204" pitchFamily="18" charset="0"/>
                          </a:rPr>
                          <m:t>𝒙</m:t>
                        </m:r>
                        <m:r>
                          <a:rPr lang="es-UY" b="1" i="1" smtClean="0">
                            <a:latin typeface="Cambria Math" panose="02040503050406030204" pitchFamily="18" charset="0"/>
                          </a:rPr>
                          <m:t>)</m:t>
                        </m:r>
                      </m:oMath>
                    </m:oMathPara>
                  </a14:m>
                  <a:endParaRPr lang="es-UY" b="1"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7213600" y="1872342"/>
                  <a:ext cx="663580" cy="276999"/>
                </a:xfrm>
                <a:prstGeom prst="rect">
                  <a:avLst/>
                </a:prstGeom>
                <a:blipFill rotWithShape="0">
                  <a:blip r:embed="rId11"/>
                  <a:stretch>
                    <a:fillRect l="-7339" t="-2174" r="-12844"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a:off x="8230346" y="1872342"/>
                  <a:ext cx="6635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solidFill>
                                  <a:srgbClr val="FF0000"/>
                                </a:solidFill>
                                <a:latin typeface="Cambria Math" panose="02040503050406030204" pitchFamily="18" charset="0"/>
                              </a:rPr>
                            </m:ctrlPr>
                          </m:sSubPr>
                          <m:e>
                            <m:r>
                              <a:rPr lang="es-UY" b="1" i="1" smtClean="0">
                                <a:solidFill>
                                  <a:srgbClr val="FF0000"/>
                                </a:solidFill>
                                <a:latin typeface="Cambria Math" panose="02040503050406030204" pitchFamily="18" charset="0"/>
                              </a:rPr>
                              <m:t>𝑵</m:t>
                            </m:r>
                          </m:e>
                          <m:sub>
                            <m:r>
                              <a:rPr lang="es-UY" b="1" i="1" smtClean="0">
                                <a:solidFill>
                                  <a:srgbClr val="FF0000"/>
                                </a:solidFill>
                                <a:latin typeface="Cambria Math" panose="02040503050406030204" pitchFamily="18" charset="0"/>
                              </a:rPr>
                              <m:t>𝟏</m:t>
                            </m:r>
                          </m:sub>
                        </m:sSub>
                        <m:r>
                          <a:rPr lang="es-UY" b="1" i="1" smtClean="0">
                            <a:solidFill>
                              <a:srgbClr val="FF0000"/>
                            </a:solidFill>
                            <a:latin typeface="Cambria Math" panose="02040503050406030204" pitchFamily="18" charset="0"/>
                          </a:rPr>
                          <m:t>(</m:t>
                        </m:r>
                        <m:r>
                          <a:rPr lang="es-UY" b="1" i="1" smtClean="0">
                            <a:solidFill>
                              <a:srgbClr val="FF0000"/>
                            </a:solidFill>
                            <a:latin typeface="Cambria Math" panose="02040503050406030204" pitchFamily="18" charset="0"/>
                          </a:rPr>
                          <m:t>𝒙</m:t>
                        </m:r>
                        <m:r>
                          <a:rPr lang="es-UY" b="1" i="1" smtClean="0">
                            <a:solidFill>
                              <a:srgbClr val="FF0000"/>
                            </a:solidFill>
                            <a:latin typeface="Cambria Math" panose="02040503050406030204" pitchFamily="18" charset="0"/>
                          </a:rPr>
                          <m:t>)</m:t>
                        </m:r>
                      </m:oMath>
                    </m:oMathPara>
                  </a14:m>
                  <a:endParaRPr lang="es-UY" b="1"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8230346" y="1872342"/>
                  <a:ext cx="663580" cy="276999"/>
                </a:xfrm>
                <a:prstGeom prst="rect">
                  <a:avLst/>
                </a:prstGeom>
                <a:blipFill rotWithShape="0">
                  <a:blip r:embed="rId12"/>
                  <a:stretch>
                    <a:fillRect l="-7339" t="-2174" r="-12844"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9031915" y="1872342"/>
                  <a:ext cx="6635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1" i="1" smtClean="0">
                                <a:solidFill>
                                  <a:srgbClr val="92D050"/>
                                </a:solidFill>
                                <a:latin typeface="Cambria Math" panose="02040503050406030204" pitchFamily="18" charset="0"/>
                              </a:rPr>
                            </m:ctrlPr>
                          </m:sSubPr>
                          <m:e>
                            <m:r>
                              <a:rPr lang="es-UY" b="1" i="1" smtClean="0">
                                <a:solidFill>
                                  <a:srgbClr val="92D050"/>
                                </a:solidFill>
                                <a:latin typeface="Cambria Math" panose="02040503050406030204" pitchFamily="18" charset="0"/>
                              </a:rPr>
                              <m:t>𝑵</m:t>
                            </m:r>
                          </m:e>
                          <m:sub>
                            <m:r>
                              <a:rPr lang="es-UY" b="1" i="1" smtClean="0">
                                <a:solidFill>
                                  <a:srgbClr val="92D050"/>
                                </a:solidFill>
                                <a:latin typeface="Cambria Math" panose="02040503050406030204" pitchFamily="18" charset="0"/>
                              </a:rPr>
                              <m:t>𝟐</m:t>
                            </m:r>
                          </m:sub>
                        </m:sSub>
                        <m:r>
                          <a:rPr lang="es-UY" b="1" i="1" smtClean="0">
                            <a:solidFill>
                              <a:srgbClr val="92D050"/>
                            </a:solidFill>
                            <a:latin typeface="Cambria Math" panose="02040503050406030204" pitchFamily="18" charset="0"/>
                          </a:rPr>
                          <m:t>(</m:t>
                        </m:r>
                        <m:r>
                          <a:rPr lang="es-UY" b="1" i="1" smtClean="0">
                            <a:solidFill>
                              <a:srgbClr val="92D050"/>
                            </a:solidFill>
                            <a:latin typeface="Cambria Math" panose="02040503050406030204" pitchFamily="18" charset="0"/>
                          </a:rPr>
                          <m:t>𝒙</m:t>
                        </m:r>
                        <m:r>
                          <a:rPr lang="es-UY" b="1" i="1" smtClean="0">
                            <a:solidFill>
                              <a:srgbClr val="92D050"/>
                            </a:solidFill>
                            <a:latin typeface="Cambria Math" panose="02040503050406030204" pitchFamily="18" charset="0"/>
                          </a:rPr>
                          <m:t>)</m:t>
                        </m:r>
                      </m:oMath>
                    </m:oMathPara>
                  </a14:m>
                  <a:endParaRPr lang="es-UY" b="1" dirty="0">
                    <a:solidFill>
                      <a:srgbClr val="92D050"/>
                    </a:solidFill>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9031915" y="1872342"/>
                  <a:ext cx="663580" cy="276999"/>
                </a:xfrm>
                <a:prstGeom prst="rect">
                  <a:avLst/>
                </a:prstGeom>
                <a:blipFill rotWithShape="0">
                  <a:blip r:embed="rId13"/>
                  <a:stretch>
                    <a:fillRect l="-8333" t="-2174" r="-13889" b="-32609"/>
                  </a:stretch>
                </a:blipFill>
              </p:spPr>
              <p:txBody>
                <a:bodyPr/>
                <a:lstStyle/>
                <a:p>
                  <a:r>
                    <a:rPr lang="es-UY">
                      <a:noFill/>
                    </a:rPr>
                    <a:t> </a:t>
                  </a:r>
                </a:p>
              </p:txBody>
            </p:sp>
          </mc:Fallback>
        </mc:AlternateContent>
      </p:grpSp>
    </p:spTree>
    <p:extLst>
      <p:ext uri="{BB962C8B-B14F-4D97-AF65-F5344CB8AC3E}">
        <p14:creationId xmlns:p14="http://schemas.microsoft.com/office/powerpoint/2010/main" val="34938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3143" y="319314"/>
                <a:ext cx="3499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𝑅</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3</m:t>
                              </m:r>
                            </m:sub>
                          </m:sSub>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𝑚</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𝑘𝑟</m:t>
                          </m:r>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3</m:t>
                          </m:r>
                        </m:sub>
                      </m:sSub>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𝑁</m:t>
                          </m:r>
                        </m:e>
                        <m:sub>
                          <m:r>
                            <a:rPr lang="es-UY" b="0" i="1" smtClean="0">
                              <a:latin typeface="Cambria Math" panose="02040503050406030204" pitchFamily="18" charset="0"/>
                              <a:ea typeface="Cambria Math" panose="02040503050406030204" pitchFamily="18" charset="0"/>
                            </a:rPr>
                            <m:t>𝑚</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3143" y="319314"/>
                <a:ext cx="3499997" cy="369332"/>
              </a:xfrm>
              <a:prstGeom prst="rect">
                <a:avLst/>
              </a:prstGeom>
              <a:blipFill rotWithShape="0">
                <a:blip r:embed="rId2"/>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653143" y="1016000"/>
                <a:ext cx="7244355" cy="369332"/>
              </a:xfrm>
              <a:prstGeom prst="rect">
                <a:avLst/>
              </a:prstGeom>
              <a:noFill/>
            </p:spPr>
            <p:txBody>
              <a:bodyPr wrap="none" rtlCol="0">
                <a:spAutoFit/>
              </a:bodyPr>
              <a:lstStyle/>
              <a:p>
                <a:r>
                  <a:rPr lang="es-UY" dirty="0"/>
                  <a:t>La membrana es entera, por lo tanto </a:t>
                </a:r>
                <a14:m>
                  <m:oMath xmlns:m="http://schemas.openxmlformats.org/officeDocument/2006/math">
                    <m:r>
                      <a:rPr lang="es-UY" b="0" i="1" smtClean="0">
                        <a:latin typeface="Cambria Math" panose="02040503050406030204" pitchFamily="18" charset="0"/>
                      </a:rPr>
                      <m:t>𝑅</m:t>
                    </m:r>
                    <m:r>
                      <a:rPr lang="es-UY" b="0" i="1" smtClean="0">
                        <a:latin typeface="Cambria Math" panose="02040503050406030204" pitchFamily="18" charset="0"/>
                      </a:rPr>
                      <m:t>(0)</m:t>
                    </m:r>
                  </m:oMath>
                </a14:m>
                <a:r>
                  <a:rPr lang="es-UY" dirty="0"/>
                  <a:t> es una cantidad finita </a:t>
                </a:r>
                <a14:m>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3</m:t>
                        </m:r>
                      </m:sub>
                    </m:sSub>
                    <m:r>
                      <a:rPr lang="es-UY" b="0" i="1" smtClean="0">
                        <a:latin typeface="Cambria Math" panose="02040503050406030204" pitchFamily="18" charset="0"/>
                        <a:ea typeface="Cambria Math" panose="02040503050406030204" pitchFamily="18" charset="0"/>
                      </a:rPr>
                      <m:t>=0</m:t>
                    </m:r>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53143" y="1016000"/>
                <a:ext cx="7244355" cy="369332"/>
              </a:xfrm>
              <a:prstGeom prst="rect">
                <a:avLst/>
              </a:prstGeom>
              <a:blipFill rotWithShape="0">
                <a:blip r:embed="rId3"/>
                <a:stretch>
                  <a:fillRect l="-673" t="-10000" b="-26667"/>
                </a:stretch>
              </a:blipFill>
            </p:spPr>
            <p:txBody>
              <a:bodyPr/>
              <a:lstStyle/>
              <a:p>
                <a:r>
                  <a:rPr lang="es-UY">
                    <a:noFill/>
                  </a:rPr>
                  <a:t> </a:t>
                </a:r>
              </a:p>
            </p:txBody>
          </p:sp>
        </mc:Fallback>
      </mc:AlternateContent>
      <p:grpSp>
        <p:nvGrpSpPr>
          <p:cNvPr id="12" name="Grupo 11"/>
          <p:cNvGrpSpPr/>
          <p:nvPr/>
        </p:nvGrpSpPr>
        <p:grpSpPr>
          <a:xfrm>
            <a:off x="653143" y="1708667"/>
            <a:ext cx="3740042" cy="373351"/>
            <a:chOff x="653143" y="1708667"/>
            <a:chExt cx="3740042" cy="373351"/>
          </a:xfrm>
        </p:grpSpPr>
        <mc:AlternateContent xmlns:mc="http://schemas.openxmlformats.org/markup-compatibility/2006" xmlns:a14="http://schemas.microsoft.com/office/drawing/2010/main">
          <mc:Choice Requires="a14">
            <p:sp>
              <p:nvSpPr>
                <p:cNvPr id="6" name="CuadroTexto 5"/>
                <p:cNvSpPr txBox="1"/>
                <p:nvPr/>
              </p:nvSpPr>
              <p:spPr>
                <a:xfrm>
                  <a:off x="653143" y="1712686"/>
                  <a:ext cx="23800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𝑎</m:t>
                            </m:r>
                          </m:e>
                          <m:sub>
                            <m:r>
                              <a:rPr lang="es-UY" b="0" i="1" smtClean="0">
                                <a:latin typeface="Cambria Math" panose="02040503050406030204" pitchFamily="18" charset="0"/>
                              </a:rPr>
                              <m:t>3</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𝑚</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r>
                          <a:rPr lang="es-UY" b="0" i="1" smtClean="0">
                            <a:latin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653143" y="1712686"/>
                  <a:ext cx="2380075" cy="369332"/>
                </a:xfrm>
                <a:prstGeom prst="rect">
                  <a:avLst/>
                </a:prstGeom>
                <a:blipFill rotWithShape="0">
                  <a:blip r:embed="rId4"/>
                  <a:stretch>
                    <a:fillRect b="-8197"/>
                  </a:stretch>
                </a:blipFill>
              </p:spPr>
              <p:txBody>
                <a:bodyPr/>
                <a:lstStyle/>
                <a:p>
                  <a:r>
                    <a:rPr lang="es-UY">
                      <a:noFill/>
                    </a:rPr>
                    <a:t> </a:t>
                  </a:r>
                </a:p>
              </p:txBody>
            </p:sp>
          </mc:Fallback>
        </mc:AlternateContent>
        <p:sp>
          <p:nvSpPr>
            <p:cNvPr id="7" name="CuadroTexto 6"/>
            <p:cNvSpPr txBox="1"/>
            <p:nvPr/>
          </p:nvSpPr>
          <p:spPr>
            <a:xfrm>
              <a:off x="3294743" y="1708667"/>
              <a:ext cx="1098442" cy="369332"/>
            </a:xfrm>
            <a:prstGeom prst="rect">
              <a:avLst/>
            </a:prstGeom>
            <a:noFill/>
          </p:spPr>
          <p:txBody>
            <a:bodyPr wrap="none" rtlCol="0">
              <a:spAutoFit/>
            </a:bodyPr>
            <a:lstStyle/>
            <a:p>
              <a:r>
                <a:rPr lang="es-UY" dirty="0"/>
                <a:t>Borde fijo</a:t>
              </a:r>
            </a:p>
          </p:txBody>
        </p:sp>
      </p:grpSp>
      <mc:AlternateContent xmlns:mc="http://schemas.openxmlformats.org/markup-compatibility/2006" xmlns:a14="http://schemas.microsoft.com/office/drawing/2010/main">
        <mc:Choice Requires="a14">
          <p:sp>
            <p:nvSpPr>
              <p:cNvPr id="8" name="CuadroTexto 7"/>
              <p:cNvSpPr txBox="1"/>
              <p:nvPr/>
            </p:nvSpPr>
            <p:spPr>
              <a:xfrm>
                <a:off x="653143" y="2409372"/>
                <a:ext cx="1663469" cy="11630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𝑗</m:t>
                          </m:r>
                        </m:e>
                        <m:sub>
                          <m:r>
                            <a:rPr lang="es-UY" b="0" i="1" smtClean="0">
                              <a:latin typeface="Cambria Math" panose="02040503050406030204" pitchFamily="18" charset="0"/>
                              <a:ea typeface="Cambria Math" panose="02040503050406030204" pitchFamily="18" charset="0"/>
                            </a:rPr>
                            <m:t>𝑚𝑛</m:t>
                          </m:r>
                        </m:sub>
                      </m:sSub>
                    </m:oMath>
                  </m:oMathPara>
                </a14:m>
                <a:endParaRPr lang="es-UY" b="0" dirty="0">
                  <a:ea typeface="Cambria Math" panose="02040503050406030204" pitchFamily="18" charset="0"/>
                </a:endParaRPr>
              </a:p>
              <a:p>
                <a:endParaRPr lang="es-UY"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𝑗</m:t>
                              </m:r>
                            </m:e>
                            <m:sub>
                              <m:r>
                                <a:rPr lang="es-UY" b="0" i="1" smtClean="0">
                                  <a:latin typeface="Cambria Math" panose="02040503050406030204" pitchFamily="18" charset="0"/>
                                  <a:ea typeface="Cambria Math" panose="02040503050406030204" pitchFamily="18" charset="0"/>
                                </a:rPr>
                                <m:t>𝑚𝑛</m:t>
                              </m:r>
                            </m:sub>
                          </m:sSub>
                        </m:num>
                        <m:den>
                          <m:r>
                            <a:rPr lang="es-UY" b="0" i="1" smtClean="0">
                              <a:latin typeface="Cambria Math" panose="02040503050406030204" pitchFamily="18" charset="0"/>
                              <a:ea typeface="Cambria Math" panose="02040503050406030204" pitchFamily="18" charset="0"/>
                            </a:rPr>
                            <m:t>𝑎</m:t>
                          </m:r>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3143" y="2409372"/>
                <a:ext cx="1663469" cy="1163011"/>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2655846" y="2547871"/>
                <a:ext cx="2588144" cy="609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𝑐𝑘</m:t>
                      </m:r>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𝑗</m:t>
                              </m:r>
                            </m:e>
                            <m:sub>
                              <m:r>
                                <a:rPr lang="es-UY" b="0" i="1" smtClean="0">
                                  <a:latin typeface="Cambria Math" panose="02040503050406030204" pitchFamily="18" charset="0"/>
                                  <a:ea typeface="Cambria Math" panose="02040503050406030204" pitchFamily="18" charset="0"/>
                                </a:rPr>
                                <m:t>𝑚𝑛</m:t>
                              </m:r>
                            </m:sub>
                          </m:sSub>
                        </m:num>
                        <m:den>
                          <m:r>
                            <a:rPr lang="es-UY" b="0" i="1" smtClean="0">
                              <a:latin typeface="Cambria Math" panose="02040503050406030204" pitchFamily="18" charset="0"/>
                              <a:ea typeface="Cambria Math" panose="02040503050406030204" pitchFamily="18" charset="0"/>
                            </a:rPr>
                            <m:t>𝑎</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655846" y="2547871"/>
                <a:ext cx="2588144" cy="609013"/>
              </a:xfrm>
              <a:prstGeom prst="rect">
                <a:avLst/>
              </a:prstGeom>
              <a:blipFill rotWithShape="0">
                <a:blip r:embed="rId6"/>
                <a:stretch>
                  <a:fillRect/>
                </a:stretch>
              </a:blipFill>
            </p:spPr>
            <p:txBody>
              <a:bodyPr/>
              <a:lstStyle/>
              <a:p>
                <a:r>
                  <a:rPr lang="es-UY">
                    <a:noFill/>
                  </a:rPr>
                  <a:t> </a:t>
                </a:r>
              </a:p>
            </p:txBody>
          </p:sp>
        </mc:Fallback>
      </mc:AlternateContent>
      <p:sp>
        <p:nvSpPr>
          <p:cNvPr id="11" name="CuadroTexto 10"/>
          <p:cNvSpPr txBox="1"/>
          <p:nvPr/>
        </p:nvSpPr>
        <p:spPr>
          <a:xfrm>
            <a:off x="5535986" y="2667711"/>
            <a:ext cx="4723024" cy="369332"/>
          </a:xfrm>
          <a:prstGeom prst="rect">
            <a:avLst/>
          </a:prstGeom>
          <a:noFill/>
        </p:spPr>
        <p:txBody>
          <a:bodyPr wrap="none" rtlCol="0">
            <a:spAutoFit/>
          </a:bodyPr>
          <a:lstStyle/>
          <a:p>
            <a:r>
              <a:rPr lang="es-UY" dirty="0"/>
              <a:t>Frecuencias de los modos normales de vibración</a:t>
            </a:r>
          </a:p>
        </p:txBody>
      </p:sp>
      <mc:AlternateContent xmlns:mc="http://schemas.openxmlformats.org/markup-compatibility/2006" xmlns:a14="http://schemas.microsoft.com/office/drawing/2010/main">
        <mc:Choice Requires="a14">
          <p:sp>
            <p:nvSpPr>
              <p:cNvPr id="3" name="CuadroTexto 2"/>
              <p:cNvSpPr txBox="1"/>
              <p:nvPr/>
            </p:nvSpPr>
            <p:spPr>
              <a:xfrm>
                <a:off x="2655846" y="3172595"/>
                <a:ext cx="4985532" cy="462947"/>
              </a:xfrm>
              <a:prstGeom prst="rect">
                <a:avLst/>
              </a:prstGeom>
              <a:noFill/>
            </p:spPr>
            <p:txBody>
              <a:bodyPr wrap="none" rtlCol="0">
                <a:spAutoFit/>
              </a:bodyPr>
              <a:lstStyle/>
              <a:p>
                <a:r>
                  <a:rPr lang="es-UY" dirty="0"/>
                  <a:t>La frecuencia fundamental 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𝑓</m:t>
                        </m:r>
                      </m:e>
                      <m:sub>
                        <m:r>
                          <a:rPr lang="es-UY" b="0" i="1" smtClean="0">
                            <a:latin typeface="Cambria Math" panose="02040503050406030204" pitchFamily="18" charset="0"/>
                          </a:rPr>
                          <m:t>01</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01</m:t>
                            </m:r>
                          </m:sub>
                        </m:sSub>
                      </m:num>
                      <m:den>
                        <m:r>
                          <a:rPr lang="es-UY" b="0" i="1" smtClean="0">
                            <a:latin typeface="Cambria Math" panose="02040503050406030204" pitchFamily="18" charset="0"/>
                          </a:rPr>
                          <m:t>2</m:t>
                        </m:r>
                        <m:r>
                          <a:rPr lang="es-UY" b="0" i="1" smtClean="0">
                            <a:latin typeface="Cambria Math" panose="02040503050406030204" pitchFamily="18" charset="0"/>
                          </a:rPr>
                          <m:t>𝜋</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𝑐</m:t>
                        </m:r>
                      </m:num>
                      <m:den>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𝑗</m:t>
                        </m:r>
                      </m:e>
                      <m:sub>
                        <m:r>
                          <a:rPr lang="es-UY" b="0" i="1" smtClean="0">
                            <a:latin typeface="Cambria Math" panose="02040503050406030204" pitchFamily="18" charset="0"/>
                          </a:rPr>
                          <m:t>01</m:t>
                        </m:r>
                      </m:sub>
                    </m:sSub>
                  </m:oMath>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55846" y="3172595"/>
                <a:ext cx="4985532" cy="462947"/>
              </a:xfrm>
              <a:prstGeom prst="rect">
                <a:avLst/>
              </a:prstGeom>
              <a:blipFill rotWithShape="0">
                <a:blip r:embed="rId9"/>
                <a:stretch>
                  <a:fillRect l="-1100" b="-789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98BD292-0071-4B13-8678-FA8EEB05E088}"/>
                  </a:ext>
                </a:extLst>
              </p:cNvPr>
              <p:cNvSpPr txBox="1"/>
              <p:nvPr/>
            </p:nvSpPr>
            <p:spPr>
              <a:xfrm>
                <a:off x="653143" y="4186854"/>
                <a:ext cx="9470413" cy="5048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m:t>
                      </m:r>
                      <m:r>
                        <a:rPr lang="es-AR" b="0" i="1" smtClean="0">
                          <a:latin typeface="Cambria Math" panose="02040503050406030204" pitchFamily="18" charset="0"/>
                        </a:rPr>
                        <m:t>𝑧</m:t>
                      </m:r>
                      <m:d>
                        <m:dPr>
                          <m:ctrlPr>
                            <a:rPr lang="es-AR" b="0" i="1" smtClean="0">
                              <a:latin typeface="Cambria Math" panose="02040503050406030204" pitchFamily="18" charset="0"/>
                            </a:rPr>
                          </m:ctrlPr>
                        </m:dPr>
                        <m:e>
                          <m:r>
                            <a:rPr lang="es-AR" b="0" i="1" smtClean="0">
                              <a:latin typeface="Cambria Math" panose="02040503050406030204" pitchFamily="18" charset="0"/>
                            </a:rPr>
                            <m:t>𝑟</m:t>
                          </m:r>
                          <m:r>
                            <a:rPr lang="es-AR" b="0" i="1" smtClean="0">
                              <a:latin typeface="Cambria Math" panose="02040503050406030204" pitchFamily="18" charset="0"/>
                            </a:rPr>
                            <m:t>,</m:t>
                          </m:r>
                          <m:r>
                            <a:rPr lang="es-AR" b="0" i="1" smtClean="0">
                              <a:latin typeface="Cambria Math" panose="02040503050406030204" pitchFamily="18" charset="0"/>
                            </a:rPr>
                            <m:t>𝜃</m:t>
                          </m:r>
                          <m:r>
                            <a:rPr lang="es-AR" b="0" i="1" smtClean="0">
                              <a:latin typeface="Cambria Math" panose="02040503050406030204" pitchFamily="18" charset="0"/>
                            </a:rPr>
                            <m:t>,</m:t>
                          </m:r>
                          <m:r>
                            <a:rPr lang="es-AR" b="0" i="1" smtClean="0">
                              <a:latin typeface="Cambria Math" panose="02040503050406030204" pitchFamily="18" charset="0"/>
                            </a:rPr>
                            <m:t>𝑡</m:t>
                          </m:r>
                        </m:e>
                      </m:d>
                      <m:r>
                        <a:rPr lang="es-AR" b="0" i="1" smtClean="0">
                          <a:latin typeface="Cambria Math" panose="02040503050406030204" pitchFamily="18" charset="0"/>
                        </a:rPr>
                        <m:t>=</m:t>
                      </m:r>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𝑎</m:t>
                          </m:r>
                        </m:e>
                        <m:sub>
                          <m:r>
                            <a:rPr lang="es-AR" b="0" i="1" smtClean="0">
                              <a:latin typeface="Cambria Math" panose="02040503050406030204" pitchFamily="18" charset="0"/>
                            </a:rPr>
                            <m:t>3</m:t>
                          </m:r>
                        </m:sub>
                        <m:sup>
                          <m:d>
                            <m:dPr>
                              <m:ctrlPr>
                                <a:rPr lang="es-AR" b="0" i="1" smtClean="0">
                                  <a:latin typeface="Cambria Math" panose="02040503050406030204" pitchFamily="18" charset="0"/>
                                </a:rPr>
                              </m:ctrlPr>
                            </m:dPr>
                            <m:e>
                              <m:r>
                                <a:rPr lang="es-AR" b="0" i="1" smtClean="0">
                                  <a:latin typeface="Cambria Math" panose="02040503050406030204" pitchFamily="18" charset="0"/>
                                </a:rPr>
                                <m:t>𝑚</m:t>
                              </m:r>
                              <m:r>
                                <a:rPr lang="es-AR" b="0" i="1" smtClean="0">
                                  <a:latin typeface="Cambria Math" panose="02040503050406030204" pitchFamily="18" charset="0"/>
                                </a:rPr>
                                <m:t>,</m:t>
                              </m:r>
                              <m:r>
                                <a:rPr lang="es-AR" b="0" i="1" smtClean="0">
                                  <a:latin typeface="Cambria Math" panose="02040503050406030204" pitchFamily="18" charset="0"/>
                                </a:rPr>
                                <m:t>𝑛</m:t>
                              </m:r>
                            </m:e>
                          </m:d>
                        </m:sup>
                      </m:sSubSup>
                      <m:sSub>
                        <m:sSubPr>
                          <m:ctrlPr>
                            <a:rPr lang="es-AR" b="0" i="1" smtClean="0">
                              <a:latin typeface="Cambria Math" panose="02040503050406030204" pitchFamily="18" charset="0"/>
                            </a:rPr>
                          </m:ctrlPr>
                        </m:sSubPr>
                        <m:e>
                          <m:r>
                            <a:rPr lang="es-AR" b="0" i="1" smtClean="0">
                              <a:latin typeface="Cambria Math" panose="02040503050406030204" pitchFamily="18" charset="0"/>
                            </a:rPr>
                            <m:t>𝐽</m:t>
                          </m:r>
                        </m:e>
                        <m:sub>
                          <m:r>
                            <a:rPr lang="es-AR" b="0" i="1" smtClean="0">
                              <a:latin typeface="Cambria Math" panose="02040503050406030204" pitchFamily="18" charset="0"/>
                            </a:rPr>
                            <m:t>𝑚</m:t>
                          </m:r>
                        </m:sub>
                      </m:sSub>
                      <m:d>
                        <m:dPr>
                          <m:ctrlPr>
                            <a:rPr lang="es-AR" b="0" i="1" smtClean="0">
                              <a:latin typeface="Cambria Math" panose="02040503050406030204" pitchFamily="18" charset="0"/>
                            </a:rPr>
                          </m:ctrlPr>
                        </m:dPr>
                        <m:e>
                          <m:sSub>
                            <m:sSubPr>
                              <m:ctrlPr>
                                <a:rPr lang="es-AR" b="0" i="1" smtClean="0">
                                  <a:latin typeface="Cambria Math" panose="02040503050406030204" pitchFamily="18" charset="0"/>
                                </a:rPr>
                              </m:ctrlPr>
                            </m:sSubPr>
                            <m:e>
                              <m:r>
                                <a:rPr lang="es-AR" b="0" i="1" smtClean="0">
                                  <a:latin typeface="Cambria Math" panose="02040503050406030204" pitchFamily="18" charset="0"/>
                                </a:rPr>
                                <m:t>𝑘</m:t>
                              </m:r>
                            </m:e>
                            <m:sub>
                              <m:r>
                                <a:rPr lang="es-AR" b="0" i="1" smtClean="0">
                                  <a:latin typeface="Cambria Math" panose="02040503050406030204" pitchFamily="18" charset="0"/>
                                </a:rPr>
                                <m:t>𝑚𝑛</m:t>
                              </m:r>
                            </m:sub>
                          </m:sSub>
                          <m:r>
                            <a:rPr lang="es-AR" b="0" i="1" smtClean="0">
                              <a:latin typeface="Cambria Math" panose="02040503050406030204" pitchFamily="18" charset="0"/>
                            </a:rPr>
                            <m:t>𝑟</m:t>
                          </m:r>
                        </m:e>
                      </m:d>
                      <m:d>
                        <m:dPr>
                          <m:begChr m:val="["/>
                          <m:endChr m:val="]"/>
                          <m:ctrlPr>
                            <a:rPr lang="es-AR" b="0" i="1" smtClean="0">
                              <a:latin typeface="Cambria Math" panose="02040503050406030204" pitchFamily="18" charset="0"/>
                            </a:rPr>
                          </m:ctrlPr>
                        </m:dPr>
                        <m:e>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𝑎</m:t>
                              </m:r>
                            </m:e>
                            <m:sub>
                              <m:r>
                                <a:rPr lang="es-AR" b="0" i="1" smtClean="0">
                                  <a:latin typeface="Cambria Math" panose="02040503050406030204" pitchFamily="18" charset="0"/>
                                </a:rPr>
                                <m:t>2</m:t>
                              </m:r>
                            </m:sub>
                            <m:sup>
                              <m:d>
                                <m:dPr>
                                  <m:ctrlPr>
                                    <a:rPr lang="es-AR" b="0" i="1" smtClean="0">
                                      <a:latin typeface="Cambria Math" panose="02040503050406030204" pitchFamily="18" charset="0"/>
                                    </a:rPr>
                                  </m:ctrlPr>
                                </m:dPr>
                                <m:e>
                                  <m:r>
                                    <a:rPr lang="es-AR" b="0" i="1" smtClean="0">
                                      <a:latin typeface="Cambria Math" panose="02040503050406030204" pitchFamily="18" charset="0"/>
                                    </a:rPr>
                                    <m:t>𝑚</m:t>
                                  </m:r>
                                </m:e>
                              </m:d>
                            </m:sup>
                          </m:sSubSup>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cos</m:t>
                              </m:r>
                            </m:fName>
                            <m:e>
                              <m:d>
                                <m:dPr>
                                  <m:ctrlPr>
                                    <a:rPr lang="es-AR" b="0" i="1" smtClean="0">
                                      <a:latin typeface="Cambria Math" panose="02040503050406030204" pitchFamily="18" charset="0"/>
                                    </a:rPr>
                                  </m:ctrlPr>
                                </m:dPr>
                                <m:e>
                                  <m:r>
                                    <a:rPr lang="es-AR" b="0" i="1" smtClean="0">
                                      <a:latin typeface="Cambria Math" panose="02040503050406030204" pitchFamily="18" charset="0"/>
                                    </a:rPr>
                                    <m:t>𝑚</m:t>
                                  </m:r>
                                  <m:r>
                                    <a:rPr lang="es-AR" b="0" i="1" smtClean="0">
                                      <a:latin typeface="Cambria Math" panose="02040503050406030204" pitchFamily="18" charset="0"/>
                                    </a:rPr>
                                    <m:t>𝜃</m:t>
                                  </m:r>
                                </m:e>
                              </m:d>
                            </m:e>
                          </m:func>
                          <m:r>
                            <a:rPr lang="es-AR" b="0" i="1" smtClean="0">
                              <a:latin typeface="Cambria Math" panose="02040503050406030204" pitchFamily="18" charset="0"/>
                            </a:rPr>
                            <m:t>+</m:t>
                          </m:r>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𝑏</m:t>
                              </m:r>
                            </m:e>
                            <m:sub>
                              <m:r>
                                <a:rPr lang="es-AR" b="0" i="1" smtClean="0">
                                  <a:latin typeface="Cambria Math" panose="02040503050406030204" pitchFamily="18" charset="0"/>
                                </a:rPr>
                                <m:t>2</m:t>
                              </m:r>
                            </m:sub>
                            <m:sup>
                              <m:d>
                                <m:dPr>
                                  <m:ctrlPr>
                                    <a:rPr lang="es-AR" b="0" i="1" smtClean="0">
                                      <a:latin typeface="Cambria Math" panose="02040503050406030204" pitchFamily="18" charset="0"/>
                                    </a:rPr>
                                  </m:ctrlPr>
                                </m:dPr>
                                <m:e>
                                  <m:r>
                                    <a:rPr lang="es-AR" b="0" i="1" smtClean="0">
                                      <a:latin typeface="Cambria Math" panose="02040503050406030204" pitchFamily="18" charset="0"/>
                                    </a:rPr>
                                    <m:t>𝑚</m:t>
                                  </m:r>
                                </m:e>
                              </m:d>
                            </m:sup>
                          </m:sSubSup>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sin</m:t>
                              </m:r>
                            </m:fName>
                            <m:e>
                              <m:d>
                                <m:dPr>
                                  <m:ctrlPr>
                                    <a:rPr lang="es-AR" b="0" i="1" smtClean="0">
                                      <a:latin typeface="Cambria Math" panose="02040503050406030204" pitchFamily="18" charset="0"/>
                                    </a:rPr>
                                  </m:ctrlPr>
                                </m:dPr>
                                <m:e>
                                  <m:r>
                                    <a:rPr lang="es-AR" b="0" i="1" smtClean="0">
                                      <a:latin typeface="Cambria Math" panose="02040503050406030204" pitchFamily="18" charset="0"/>
                                    </a:rPr>
                                    <m:t>𝑚</m:t>
                                  </m:r>
                                  <m:r>
                                    <a:rPr lang="es-AR" b="0" i="1" smtClean="0">
                                      <a:latin typeface="Cambria Math" panose="02040503050406030204" pitchFamily="18" charset="0"/>
                                    </a:rPr>
                                    <m:t>𝜃</m:t>
                                  </m:r>
                                </m:e>
                              </m:d>
                            </m:e>
                          </m:func>
                        </m:e>
                      </m:d>
                      <m:d>
                        <m:dPr>
                          <m:begChr m:val="["/>
                          <m:endChr m:val="]"/>
                          <m:ctrlPr>
                            <a:rPr lang="es-AR" b="0" i="1" smtClean="0">
                              <a:latin typeface="Cambria Math" panose="02040503050406030204" pitchFamily="18" charset="0"/>
                            </a:rPr>
                          </m:ctrlPr>
                        </m:dPr>
                        <m:e>
                          <m:sSub>
                            <m:sSubPr>
                              <m:ctrlPr>
                                <a:rPr lang="es-AR" b="0" i="1" smtClean="0">
                                  <a:latin typeface="Cambria Math" panose="02040503050406030204" pitchFamily="18" charset="0"/>
                                </a:rPr>
                              </m:ctrlPr>
                            </m:sSubPr>
                            <m:e>
                              <m:r>
                                <a:rPr lang="es-AR" b="0" i="1" smtClean="0">
                                  <a:latin typeface="Cambria Math" panose="02040503050406030204" pitchFamily="18" charset="0"/>
                                </a:rPr>
                                <m:t>𝑎</m:t>
                              </m:r>
                            </m:e>
                            <m:sub>
                              <m:r>
                                <a:rPr lang="es-AR" b="0" i="1" smtClean="0">
                                  <a:latin typeface="Cambria Math" panose="02040503050406030204" pitchFamily="18" charset="0"/>
                                </a:rPr>
                                <m:t>1</m:t>
                              </m:r>
                            </m:sub>
                          </m:sSub>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cos</m:t>
                              </m:r>
                            </m:fName>
                            <m:e>
                              <m:d>
                                <m:dPr>
                                  <m:ctrlPr>
                                    <a:rPr lang="es-AR" b="0" i="1" smtClean="0">
                                      <a:latin typeface="Cambria Math" panose="02040503050406030204" pitchFamily="18" charset="0"/>
                                    </a:rPr>
                                  </m:ctrlPr>
                                </m:dPr>
                                <m:e>
                                  <m:sSub>
                                    <m:sSubPr>
                                      <m:ctrlPr>
                                        <a:rPr lang="es-AR" b="0" i="1" smtClean="0">
                                          <a:latin typeface="Cambria Math" panose="02040503050406030204" pitchFamily="18" charset="0"/>
                                        </a:rPr>
                                      </m:ctrlPr>
                                    </m:sSubPr>
                                    <m:e>
                                      <m:r>
                                        <a:rPr lang="es-AR" b="0" i="1" smtClean="0">
                                          <a:latin typeface="Cambria Math" panose="02040503050406030204" pitchFamily="18" charset="0"/>
                                        </a:rPr>
                                        <m:t>𝜔</m:t>
                                      </m:r>
                                    </m:e>
                                    <m:sub>
                                      <m:r>
                                        <a:rPr lang="es-AR" b="0" i="1" smtClean="0">
                                          <a:latin typeface="Cambria Math" panose="02040503050406030204" pitchFamily="18" charset="0"/>
                                        </a:rPr>
                                        <m:t>𝑚𝑛</m:t>
                                      </m:r>
                                    </m:sub>
                                  </m:sSub>
                                  <m:r>
                                    <a:rPr lang="es-AR" b="0" i="1" smtClean="0">
                                      <a:latin typeface="Cambria Math" panose="02040503050406030204" pitchFamily="18" charset="0"/>
                                    </a:rPr>
                                    <m:t>𝑡</m:t>
                                  </m:r>
                                </m:e>
                              </m:d>
                            </m:e>
                          </m:func>
                          <m:r>
                            <a:rPr lang="es-AR" b="0" i="1" smtClean="0">
                              <a:latin typeface="Cambria Math" panose="02040503050406030204" pitchFamily="18" charset="0"/>
                            </a:rPr>
                            <m:t>+</m:t>
                          </m:r>
                          <m:sSub>
                            <m:sSubPr>
                              <m:ctrlPr>
                                <a:rPr lang="es-AR" b="0" i="1" smtClean="0">
                                  <a:latin typeface="Cambria Math" panose="02040503050406030204" pitchFamily="18" charset="0"/>
                                </a:rPr>
                              </m:ctrlPr>
                            </m:sSubPr>
                            <m:e>
                              <m:r>
                                <a:rPr lang="es-AR" b="0" i="1" smtClean="0">
                                  <a:latin typeface="Cambria Math" panose="02040503050406030204" pitchFamily="18" charset="0"/>
                                </a:rPr>
                                <m:t>𝑏</m:t>
                              </m:r>
                            </m:e>
                            <m:sub>
                              <m:r>
                                <a:rPr lang="es-AR" b="0" i="1" smtClean="0">
                                  <a:latin typeface="Cambria Math" panose="02040503050406030204" pitchFamily="18" charset="0"/>
                                </a:rPr>
                                <m:t>1</m:t>
                              </m:r>
                            </m:sub>
                          </m:sSub>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sin</m:t>
                              </m:r>
                            </m:fName>
                            <m:e>
                              <m:d>
                                <m:dPr>
                                  <m:ctrlPr>
                                    <a:rPr lang="es-AR" b="0" i="1" smtClean="0">
                                      <a:latin typeface="Cambria Math" panose="02040503050406030204" pitchFamily="18" charset="0"/>
                                    </a:rPr>
                                  </m:ctrlPr>
                                </m:dPr>
                                <m:e>
                                  <m:sSub>
                                    <m:sSubPr>
                                      <m:ctrlPr>
                                        <a:rPr lang="es-AR" b="0" i="1" smtClean="0">
                                          <a:latin typeface="Cambria Math" panose="02040503050406030204" pitchFamily="18" charset="0"/>
                                        </a:rPr>
                                      </m:ctrlPr>
                                    </m:sSubPr>
                                    <m:e>
                                      <m:r>
                                        <a:rPr lang="es-AR" b="0" i="1" smtClean="0">
                                          <a:latin typeface="Cambria Math" panose="02040503050406030204" pitchFamily="18" charset="0"/>
                                        </a:rPr>
                                        <m:t>𝜔</m:t>
                                      </m:r>
                                    </m:e>
                                    <m:sub>
                                      <m:r>
                                        <a:rPr lang="es-AR" b="0" i="1" smtClean="0">
                                          <a:latin typeface="Cambria Math" panose="02040503050406030204" pitchFamily="18" charset="0"/>
                                        </a:rPr>
                                        <m:t>𝑚𝑛</m:t>
                                      </m:r>
                                    </m:sub>
                                  </m:sSub>
                                  <m:r>
                                    <a:rPr lang="es-AR" b="0" i="1" smtClean="0">
                                      <a:latin typeface="Cambria Math" panose="02040503050406030204" pitchFamily="18" charset="0"/>
                                    </a:rPr>
                                    <m:t>𝑡</m:t>
                                  </m:r>
                                </m:e>
                              </m:d>
                            </m:e>
                          </m:func>
                        </m:e>
                      </m:d>
                    </m:oMath>
                  </m:oMathPara>
                </a14:m>
                <a:endParaRPr lang="es-UY" dirty="0"/>
              </a:p>
            </p:txBody>
          </p:sp>
        </mc:Choice>
        <mc:Fallback xmlns="">
          <p:sp>
            <p:nvSpPr>
              <p:cNvPr id="13" name="CuadroTexto 12">
                <a:extLst>
                  <a:ext uri="{FF2B5EF4-FFF2-40B4-BE49-F238E27FC236}">
                    <a16:creationId xmlns:a16="http://schemas.microsoft.com/office/drawing/2014/main" id="{198BD292-0071-4B13-8678-FA8EEB05E088}"/>
                  </a:ext>
                </a:extLst>
              </p:cNvPr>
              <p:cNvSpPr txBox="1">
                <a:spLocks noRot="1" noChangeAspect="1" noMove="1" noResize="1" noEditPoints="1" noAdjustHandles="1" noChangeArrowheads="1" noChangeShapeType="1" noTextEdit="1"/>
              </p:cNvSpPr>
              <p:nvPr/>
            </p:nvSpPr>
            <p:spPr>
              <a:xfrm>
                <a:off x="653143" y="4186854"/>
                <a:ext cx="9470413" cy="504818"/>
              </a:xfrm>
              <a:prstGeom prst="rect">
                <a:avLst/>
              </a:prstGeom>
              <a:blipFill>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4743B88-0407-444A-BE7D-1CB223AB419F}"/>
                  </a:ext>
                </a:extLst>
              </p:cNvPr>
              <p:cNvSpPr txBox="1"/>
              <p:nvPr/>
            </p:nvSpPr>
            <p:spPr>
              <a:xfrm>
                <a:off x="1585673" y="5238139"/>
                <a:ext cx="7727565" cy="369332"/>
              </a:xfrm>
              <a:prstGeom prst="rect">
                <a:avLst/>
              </a:prstGeom>
              <a:noFill/>
            </p:spPr>
            <p:txBody>
              <a:bodyPr wrap="none" rtlCol="0">
                <a:spAutoFit/>
              </a:bodyPr>
              <a:lstStyle/>
              <a:p>
                <a:r>
                  <a:rPr lang="es-AR" dirty="0"/>
                  <a:t>La solución general es la suma de las soluciones para diferentes valores de </a:t>
                </a:r>
                <a14:m>
                  <m:oMath xmlns:m="http://schemas.openxmlformats.org/officeDocument/2006/math">
                    <m:r>
                      <a:rPr lang="es-AR" b="0" i="1" smtClean="0">
                        <a:latin typeface="Cambria Math" panose="02040503050406030204" pitchFamily="18" charset="0"/>
                      </a:rPr>
                      <m:t>𝑚</m:t>
                    </m:r>
                  </m:oMath>
                </a14:m>
                <a:r>
                  <a:rPr lang="es-UY" dirty="0"/>
                  <a:t> y </a:t>
                </a:r>
                <a14:m>
                  <m:oMath xmlns:m="http://schemas.openxmlformats.org/officeDocument/2006/math">
                    <m:r>
                      <a:rPr lang="es-AR" b="0" i="1" smtClean="0">
                        <a:latin typeface="Cambria Math" panose="02040503050406030204" pitchFamily="18" charset="0"/>
                      </a:rPr>
                      <m:t>𝑛</m:t>
                    </m:r>
                  </m:oMath>
                </a14:m>
                <a:endParaRPr lang="es-UY" dirty="0"/>
              </a:p>
            </p:txBody>
          </p:sp>
        </mc:Choice>
        <mc:Fallback xmlns="">
          <p:sp>
            <p:nvSpPr>
              <p:cNvPr id="14" name="CuadroTexto 13">
                <a:extLst>
                  <a:ext uri="{FF2B5EF4-FFF2-40B4-BE49-F238E27FC236}">
                    <a16:creationId xmlns:a16="http://schemas.microsoft.com/office/drawing/2014/main" id="{74743B88-0407-444A-BE7D-1CB223AB419F}"/>
                  </a:ext>
                </a:extLst>
              </p:cNvPr>
              <p:cNvSpPr txBox="1">
                <a:spLocks noRot="1" noChangeAspect="1" noMove="1" noResize="1" noEditPoints="1" noAdjustHandles="1" noChangeArrowheads="1" noChangeShapeType="1" noTextEdit="1"/>
              </p:cNvSpPr>
              <p:nvPr/>
            </p:nvSpPr>
            <p:spPr>
              <a:xfrm>
                <a:off x="1585673" y="5238139"/>
                <a:ext cx="7727565" cy="369332"/>
              </a:xfrm>
              <a:prstGeom prst="rect">
                <a:avLst/>
              </a:prstGeom>
              <a:blipFill>
                <a:blip r:embed="rId11"/>
                <a:stretch>
                  <a:fillRect l="-631" t="-8197" b="-24590"/>
                </a:stretch>
              </a:blipFill>
            </p:spPr>
            <p:txBody>
              <a:bodyPr/>
              <a:lstStyle/>
              <a:p>
                <a:r>
                  <a:rPr lang="es-UY">
                    <a:noFill/>
                  </a:rPr>
                  <a:t> </a:t>
                </a:r>
              </a:p>
            </p:txBody>
          </p:sp>
        </mc:Fallback>
      </mc:AlternateContent>
    </p:spTree>
    <p:extLst>
      <p:ext uri="{BB962C8B-B14F-4D97-AF65-F5344CB8AC3E}">
        <p14:creationId xmlns:p14="http://schemas.microsoft.com/office/powerpoint/2010/main" val="12353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3" grpId="0"/>
      <p:bldP spid="13" grpId="0"/>
      <p:bldP spid="1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748</Words>
  <Application>Microsoft Office PowerPoint</Application>
  <PresentationFormat>Panorámica</PresentationFormat>
  <Paragraphs>105</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56</cp:revision>
  <dcterms:created xsi:type="dcterms:W3CDTF">2020-05-05T20:48:25Z</dcterms:created>
  <dcterms:modified xsi:type="dcterms:W3CDTF">2025-04-23T17:18:54Z</dcterms:modified>
</cp:coreProperties>
</file>