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71" r:id="rId3"/>
    <p:sldId id="301" r:id="rId4"/>
    <p:sldId id="302" r:id="rId5"/>
    <p:sldId id="303" r:id="rId6"/>
    <p:sldId id="304" r:id="rId7"/>
    <p:sldId id="305" r:id="rId8"/>
    <p:sldId id="306" r:id="rId9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C9947-E9AF-400B-ACDC-FFC84DE6768D}" v="1" dt="2025-04-23T17:18:51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9929B975-2633-450D-8772-33784946A950}"/>
    <pc:docChg chg="undo custSel addSld modSld">
      <pc:chgData name="Nicolas Benech" userId="0051dd42c30e75a5" providerId="LiveId" clId="{9929B975-2633-450D-8772-33784946A950}" dt="2021-04-28T13:39:59.029" v="1477"/>
      <pc:docMkLst>
        <pc:docMk/>
      </pc:docMkLst>
      <pc:sldChg chg="addSp modSp mod modAnim">
        <pc:chgData name="Nicolas Benech" userId="0051dd42c30e75a5" providerId="LiveId" clId="{9929B975-2633-450D-8772-33784946A950}" dt="2021-04-28T13:13:05.625" v="1125" actId="1076"/>
        <pc:sldMkLst>
          <pc:docMk/>
          <pc:sldMk cId="2371860067" sldId="256"/>
        </pc:sldMkLst>
      </pc:sldChg>
      <pc:sldChg chg="addSp delSp modSp mod delAnim modAnim">
        <pc:chgData name="Nicolas Benech" userId="0051dd42c30e75a5" providerId="LiveId" clId="{9929B975-2633-450D-8772-33784946A950}" dt="2021-04-28T13:14:08.170" v="1127" actId="1076"/>
        <pc:sldMkLst>
          <pc:docMk/>
          <pc:sldMk cId="4119990752" sldId="257"/>
        </pc:sldMkLst>
      </pc:sldChg>
      <pc:sldChg chg="delSp modSp mod delAnim">
        <pc:chgData name="Nicolas Benech" userId="0051dd42c30e75a5" providerId="LiveId" clId="{9929B975-2633-450D-8772-33784946A950}" dt="2021-04-23T17:45:49.374" v="35" actId="1076"/>
        <pc:sldMkLst>
          <pc:docMk/>
          <pc:sldMk cId="3816492700" sldId="258"/>
        </pc:sldMkLst>
      </pc:sldChg>
      <pc:sldChg chg="addSp delSp modSp mod delAnim modAnim">
        <pc:chgData name="Nicolas Benech" userId="0051dd42c30e75a5" providerId="LiveId" clId="{9929B975-2633-450D-8772-33784946A950}" dt="2021-04-28T13:39:59.029" v="1477"/>
        <pc:sldMkLst>
          <pc:docMk/>
          <pc:sldMk cId="2588077004" sldId="259"/>
        </pc:sldMkLst>
      </pc:sldChg>
      <pc:sldChg chg="delSp modSp mod delAnim">
        <pc:chgData name="Nicolas Benech" userId="0051dd42c30e75a5" providerId="LiveId" clId="{9929B975-2633-450D-8772-33784946A950}" dt="2021-04-28T13:38:09.714" v="1438" actId="1582"/>
        <pc:sldMkLst>
          <pc:docMk/>
          <pc:sldMk cId="1872849262" sldId="260"/>
        </pc:sldMkLst>
      </pc:sldChg>
      <pc:sldChg chg="addSp modSp mod modAnim">
        <pc:chgData name="Nicolas Benech" userId="0051dd42c30e75a5" providerId="LiveId" clId="{9929B975-2633-450D-8772-33784946A950}" dt="2021-04-28T13:22:45.028" v="1209"/>
        <pc:sldMkLst>
          <pc:docMk/>
          <pc:sldMk cId="913424442" sldId="261"/>
        </pc:sldMkLst>
      </pc:sldChg>
      <pc:sldChg chg="modSp">
        <pc:chgData name="Nicolas Benech" userId="0051dd42c30e75a5" providerId="LiveId" clId="{9929B975-2633-450D-8772-33784946A950}" dt="2021-04-26T17:04:33.577" v="827" actId="20577"/>
        <pc:sldMkLst>
          <pc:docMk/>
          <pc:sldMk cId="1799729909" sldId="263"/>
        </pc:sldMkLst>
      </pc:sldChg>
      <pc:sldChg chg="addSp delSp modSp new mod delAnim modAnim">
        <pc:chgData name="Nicolas Benech" userId="0051dd42c30e75a5" providerId="LiveId" clId="{9929B975-2633-450D-8772-33784946A950}" dt="2021-04-28T13:18:44.971" v="1180"/>
        <pc:sldMkLst>
          <pc:docMk/>
          <pc:sldMk cId="2161619379" sldId="267"/>
        </pc:sldMkLst>
      </pc:sldChg>
    </pc:docChg>
  </pc:docChgLst>
  <pc:docChgLst>
    <pc:chgData name="Nicolas Benech" userId="0051dd42c30e75a5" providerId="LiveId" clId="{F5CF919C-24F2-4C66-B8CF-9B8F7D079CB5}"/>
    <pc:docChg chg="custSel addSld delSld modSld">
      <pc:chgData name="Nicolas Benech" userId="0051dd42c30e75a5" providerId="LiveId" clId="{F5CF919C-24F2-4C66-B8CF-9B8F7D079CB5}" dt="2024-04-22T14:27:24.357" v="339" actId="20577"/>
      <pc:docMkLst>
        <pc:docMk/>
      </pc:docMkLst>
      <pc:sldChg chg="del">
        <pc:chgData name="Nicolas Benech" userId="0051dd42c30e75a5" providerId="LiveId" clId="{F5CF919C-24F2-4C66-B8CF-9B8F7D079CB5}" dt="2024-04-22T14:26:05.541" v="327" actId="47"/>
        <pc:sldMkLst>
          <pc:docMk/>
          <pc:sldMk cId="4119990752" sldId="257"/>
        </pc:sldMkLst>
      </pc:sldChg>
      <pc:sldChg chg="modSp mod">
        <pc:chgData name="Nicolas Benech" userId="0051dd42c30e75a5" providerId="LiveId" clId="{F5CF919C-24F2-4C66-B8CF-9B8F7D079CB5}" dt="2024-04-22T14:26:30.182" v="333" actId="1076"/>
        <pc:sldMkLst>
          <pc:docMk/>
          <pc:sldMk cId="1872849262" sldId="260"/>
        </pc:sldMkLst>
      </pc:sldChg>
      <pc:sldChg chg="addSp delSp modSp mod">
        <pc:chgData name="Nicolas Benech" userId="0051dd42c30e75a5" providerId="LiveId" clId="{F5CF919C-24F2-4C66-B8CF-9B8F7D079CB5}" dt="2024-04-22T13:13:45.030" v="3" actId="6549"/>
        <pc:sldMkLst>
          <pc:docMk/>
          <pc:sldMk cId="4120627427" sldId="261"/>
        </pc:sldMkLst>
      </pc:sldChg>
      <pc:sldChg chg="modSp">
        <pc:chgData name="Nicolas Benech" userId="0051dd42c30e75a5" providerId="LiveId" clId="{F5CF919C-24F2-4C66-B8CF-9B8F7D079CB5}" dt="2024-04-22T14:27:24.357" v="339" actId="20577"/>
        <pc:sldMkLst>
          <pc:docMk/>
          <pc:sldMk cId="1799729909" sldId="263"/>
        </pc:sldMkLst>
      </pc:sldChg>
      <pc:sldChg chg="addSp modSp mod">
        <pc:chgData name="Nicolas Benech" userId="0051dd42c30e75a5" providerId="LiveId" clId="{F5CF919C-24F2-4C66-B8CF-9B8F7D079CB5}" dt="2024-04-22T14:25:46.977" v="325" actId="1076"/>
        <pc:sldMkLst>
          <pc:docMk/>
          <pc:sldMk cId="2398492108" sldId="277"/>
        </pc:sldMkLst>
      </pc:sldChg>
      <pc:sldChg chg="del">
        <pc:chgData name="Nicolas Benech" userId="0051dd42c30e75a5" providerId="LiveId" clId="{F5CF919C-24F2-4C66-B8CF-9B8F7D079CB5}" dt="2024-04-22T14:26:03.072" v="326" actId="47"/>
        <pc:sldMkLst>
          <pc:docMk/>
          <pc:sldMk cId="354702310" sldId="278"/>
        </pc:sldMkLst>
      </pc:sldChg>
      <pc:sldChg chg="del">
        <pc:chgData name="Nicolas Benech" userId="0051dd42c30e75a5" providerId="LiveId" clId="{F5CF919C-24F2-4C66-B8CF-9B8F7D079CB5}" dt="2024-04-22T14:26:08.885" v="328" actId="47"/>
        <pc:sldMkLst>
          <pc:docMk/>
          <pc:sldMk cId="2161619379" sldId="279"/>
        </pc:sldMkLst>
      </pc:sldChg>
      <pc:sldChg chg="del">
        <pc:chgData name="Nicolas Benech" userId="0051dd42c30e75a5" providerId="LiveId" clId="{F5CF919C-24F2-4C66-B8CF-9B8F7D079CB5}" dt="2024-04-22T14:26:13.025" v="329" actId="47"/>
        <pc:sldMkLst>
          <pc:docMk/>
          <pc:sldMk cId="913424442" sldId="280"/>
        </pc:sldMkLst>
      </pc:sldChg>
      <pc:sldChg chg="del">
        <pc:chgData name="Nicolas Benech" userId="0051dd42c30e75a5" providerId="LiveId" clId="{F5CF919C-24F2-4C66-B8CF-9B8F7D079CB5}" dt="2024-04-22T14:26:15.213" v="330" actId="47"/>
        <pc:sldMkLst>
          <pc:docMk/>
          <pc:sldMk cId="3816492700" sldId="281"/>
        </pc:sldMkLst>
      </pc:sldChg>
      <pc:sldChg chg="del">
        <pc:chgData name="Nicolas Benech" userId="0051dd42c30e75a5" providerId="LiveId" clId="{F5CF919C-24F2-4C66-B8CF-9B8F7D079CB5}" dt="2024-04-22T14:26:17.494" v="331" actId="47"/>
        <pc:sldMkLst>
          <pc:docMk/>
          <pc:sldMk cId="2588077004" sldId="282"/>
        </pc:sldMkLst>
      </pc:sldChg>
      <pc:sldChg chg="del">
        <pc:chgData name="Nicolas Benech" userId="0051dd42c30e75a5" providerId="LiveId" clId="{F5CF919C-24F2-4C66-B8CF-9B8F7D079CB5}" dt="2024-04-22T14:26:20.822" v="332" actId="47"/>
        <pc:sldMkLst>
          <pc:docMk/>
          <pc:sldMk cId="293518130" sldId="283"/>
        </pc:sldMkLst>
      </pc:sldChg>
      <pc:sldChg chg="addSp delSp modSp new mod modAnim">
        <pc:chgData name="Nicolas Benech" userId="0051dd42c30e75a5" providerId="LiveId" clId="{F5CF919C-24F2-4C66-B8CF-9B8F7D079CB5}" dt="2024-04-22T14:22:16.777" v="65" actId="20577"/>
        <pc:sldMkLst>
          <pc:docMk/>
          <pc:sldMk cId="1440358892" sldId="284"/>
        </pc:sldMkLst>
      </pc:sldChg>
    </pc:docChg>
  </pc:docChgLst>
  <pc:docChgLst>
    <pc:chgData name="Nicolas Benech" userId="0051dd42c30e75a5" providerId="LiveId" clId="{8C8C10EB-DCB8-42E4-B236-52F962C0E20E}"/>
    <pc:docChg chg="custSel addSld delSld modSld">
      <pc:chgData name="Nicolas Benech" userId="0051dd42c30e75a5" providerId="LiveId" clId="{8C8C10EB-DCB8-42E4-B236-52F962C0E20E}" dt="2023-04-21T17:20:37.440" v="316"/>
      <pc:docMkLst>
        <pc:docMk/>
      </pc:docMkLst>
      <pc:sldChg chg="modSp del">
        <pc:chgData name="Nicolas Benech" userId="0051dd42c30e75a5" providerId="LiveId" clId="{8C8C10EB-DCB8-42E4-B236-52F962C0E20E}" dt="2023-04-21T16:54:16.872" v="168" actId="47"/>
        <pc:sldMkLst>
          <pc:docMk/>
          <pc:sldMk cId="4119990752" sldId="257"/>
        </pc:sldMkLst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1997145977" sldId="258"/>
        </pc:sldMkLst>
      </pc:sldChg>
      <pc:sldChg chg="modSp del">
        <pc:chgData name="Nicolas Benech" userId="0051dd42c30e75a5" providerId="LiveId" clId="{8C8C10EB-DCB8-42E4-B236-52F962C0E20E}" dt="2023-04-21T16:54:16.872" v="168" actId="47"/>
        <pc:sldMkLst>
          <pc:docMk/>
          <pc:sldMk cId="3816492700" sldId="258"/>
        </pc:sldMkLst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2112697561" sldId="259"/>
        </pc:sldMkLst>
      </pc:sldChg>
      <pc:sldChg chg="delSp del mod delAnim">
        <pc:chgData name="Nicolas Benech" userId="0051dd42c30e75a5" providerId="LiveId" clId="{8C8C10EB-DCB8-42E4-B236-52F962C0E20E}" dt="2023-04-21T16:54:16.872" v="168" actId="47"/>
        <pc:sldMkLst>
          <pc:docMk/>
          <pc:sldMk cId="2588077004" sldId="259"/>
        </pc:sldMkLst>
      </pc:sldChg>
      <pc:sldChg chg="delSp mod delAnim">
        <pc:chgData name="Nicolas Benech" userId="0051dd42c30e75a5" providerId="LiveId" clId="{8C8C10EB-DCB8-42E4-B236-52F962C0E20E}" dt="2023-04-21T16:54:32.683" v="171" actId="478"/>
        <pc:sldMkLst>
          <pc:docMk/>
          <pc:sldMk cId="1872849262" sldId="260"/>
        </pc:sldMkLst>
      </pc:sldChg>
      <pc:sldChg chg="modSp del">
        <pc:chgData name="Nicolas Benech" userId="0051dd42c30e75a5" providerId="LiveId" clId="{8C8C10EB-DCB8-42E4-B236-52F962C0E20E}" dt="2023-04-21T16:54:16.872" v="168" actId="47"/>
        <pc:sldMkLst>
          <pc:docMk/>
          <pc:sldMk cId="913424442" sldId="261"/>
        </pc:sldMkLst>
      </pc:sldChg>
      <pc:sldChg chg="modAnim">
        <pc:chgData name="Nicolas Benech" userId="0051dd42c30e75a5" providerId="LiveId" clId="{8C8C10EB-DCB8-42E4-B236-52F962C0E20E}" dt="2023-04-21T16:56:57.290" v="174"/>
        <pc:sldMkLst>
          <pc:docMk/>
          <pc:sldMk cId="3764452670" sldId="262"/>
        </pc:sldMkLst>
      </pc:sldChg>
      <pc:sldChg chg="modSp">
        <pc:chgData name="Nicolas Benech" userId="0051dd42c30e75a5" providerId="LiveId" clId="{8C8C10EB-DCB8-42E4-B236-52F962C0E20E}" dt="2023-04-21T16:58:55.720" v="180" actId="20577"/>
        <pc:sldMkLst>
          <pc:docMk/>
          <pc:sldMk cId="3372771645" sldId="264"/>
        </pc:sldMkLst>
      </pc:sldChg>
      <pc:sldChg chg="modSp mod">
        <pc:chgData name="Nicolas Benech" userId="0051dd42c30e75a5" providerId="LiveId" clId="{8C8C10EB-DCB8-42E4-B236-52F962C0E20E}" dt="2023-04-21T17:12:33.001" v="288" actId="1035"/>
        <pc:sldMkLst>
          <pc:docMk/>
          <pc:sldMk cId="2980976727" sldId="265"/>
        </pc:sldMkLst>
      </pc:sldChg>
      <pc:sldChg chg="modSp mod">
        <pc:chgData name="Nicolas Benech" userId="0051dd42c30e75a5" providerId="LiveId" clId="{8C8C10EB-DCB8-42E4-B236-52F962C0E20E}" dt="2023-04-21T17:15:33.304" v="315" actId="20577"/>
        <pc:sldMkLst>
          <pc:docMk/>
          <pc:sldMk cId="918790641" sldId="266"/>
        </pc:sldMkLst>
      </pc:sldChg>
      <pc:sldChg chg="addSp modSp del mod">
        <pc:chgData name="Nicolas Benech" userId="0051dd42c30e75a5" providerId="LiveId" clId="{8C8C10EB-DCB8-42E4-B236-52F962C0E20E}" dt="2023-04-21T16:54:16.872" v="168" actId="47"/>
        <pc:sldMkLst>
          <pc:docMk/>
          <pc:sldMk cId="2161619379" sldId="267"/>
        </pc:sldMkLst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2920492572" sldId="273"/>
        </pc:sldMkLst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2838866876" sldId="274"/>
        </pc:sldMkLst>
      </pc:sldChg>
    </pc:docChg>
  </pc:docChgLst>
  <pc:docChgLst>
    <pc:chgData name="Nicolas Benech" userId="0051dd42c30e75a5" providerId="LiveId" clId="{D0D5C53A-ABA2-4FF3-969A-5F40FB479F5A}"/>
    <pc:docChg chg="modSld">
      <pc:chgData name="Nicolas Benech" userId="0051dd42c30e75a5" providerId="LiveId" clId="{D0D5C53A-ABA2-4FF3-969A-5F40FB479F5A}" dt="2022-04-26T14:11:44.976" v="27" actId="571"/>
      <pc:docMkLst>
        <pc:docMk/>
      </pc:docMkLst>
      <pc:sldChg chg="addSp delSp modSp mod modAnim">
        <pc:chgData name="Nicolas Benech" userId="0051dd42c30e75a5" providerId="LiveId" clId="{D0D5C53A-ABA2-4FF3-969A-5F40FB479F5A}" dt="2022-04-26T13:02:17.716" v="26" actId="164"/>
        <pc:sldMkLst>
          <pc:docMk/>
          <pc:sldMk cId="3764452670" sldId="262"/>
        </pc:sldMkLst>
      </pc:sldChg>
      <pc:sldChg chg="addSp modSp modAnim">
        <pc:chgData name="Nicolas Benech" userId="0051dd42c30e75a5" providerId="LiveId" clId="{D0D5C53A-ABA2-4FF3-969A-5F40FB479F5A}" dt="2022-04-26T14:11:44.976" v="27" actId="571"/>
        <pc:sldMkLst>
          <pc:docMk/>
          <pc:sldMk cId="3372771645" sldId="264"/>
        </pc:sldMkLst>
      </pc:sldChg>
    </pc:docChg>
  </pc:docChgLst>
  <pc:docChgLst>
    <pc:chgData name="Nicolas Benech" userId="0051dd42c30e75a5" providerId="LiveId" clId="{43CC83AD-4C78-4154-8656-41A5FAFD2435}"/>
    <pc:docChg chg="addSld delSld modSld sldOrd">
      <pc:chgData name="Nicolas Benech" userId="0051dd42c30e75a5" providerId="LiveId" clId="{43CC83AD-4C78-4154-8656-41A5FAFD2435}" dt="2024-04-24T17:58:28.749" v="7" actId="2696"/>
      <pc:docMkLst>
        <pc:docMk/>
      </pc:docMkLst>
      <pc:sldChg chg="add">
        <pc:chgData name="Nicolas Benech" userId="0051dd42c30e75a5" providerId="LiveId" clId="{43CC83AD-4C78-4154-8656-41A5FAFD2435}" dt="2024-04-17T19:00:52.463" v="0"/>
        <pc:sldMkLst>
          <pc:docMk/>
          <pc:sldMk cId="4119990752" sldId="257"/>
        </pc:sldMkLst>
      </pc:sldChg>
      <pc:sldChg chg="modSp del">
        <pc:chgData name="Nicolas Benech" userId="0051dd42c30e75a5" providerId="LiveId" clId="{43CC83AD-4C78-4154-8656-41A5FAFD2435}" dt="2024-04-24T17:58:28.749" v="7" actId="2696"/>
        <pc:sldMkLst>
          <pc:docMk/>
          <pc:sldMk cId="1997145977" sldId="258"/>
        </pc:sldMkLst>
      </pc:sldChg>
      <pc:sldChg chg="del">
        <pc:chgData name="Nicolas Benech" userId="0051dd42c30e75a5" providerId="LiveId" clId="{43CC83AD-4C78-4154-8656-41A5FAFD2435}" dt="2024-04-24T17:58:28.749" v="7" actId="2696"/>
        <pc:sldMkLst>
          <pc:docMk/>
          <pc:sldMk cId="2112697561" sldId="259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4120627427" sldId="261"/>
        </pc:sldMkLst>
      </pc:sldChg>
      <pc:sldChg chg="ord">
        <pc:chgData name="Nicolas Benech" userId="0051dd42c30e75a5" providerId="LiveId" clId="{43CC83AD-4C78-4154-8656-41A5FAFD2435}" dt="2024-04-24T17:57:38.631" v="6"/>
        <pc:sldMkLst>
          <pc:docMk/>
          <pc:sldMk cId="2980976727" sldId="265"/>
        </pc:sldMkLst>
      </pc:sldChg>
      <pc:sldChg chg="del">
        <pc:chgData name="Nicolas Benech" userId="0051dd42c30e75a5" providerId="LiveId" clId="{43CC83AD-4C78-4154-8656-41A5FAFD2435}" dt="2024-04-24T17:58:28.749" v="7" actId="2696"/>
        <pc:sldMkLst>
          <pc:docMk/>
          <pc:sldMk cId="2920492572" sldId="273"/>
        </pc:sldMkLst>
      </pc:sldChg>
      <pc:sldChg chg="del">
        <pc:chgData name="Nicolas Benech" userId="0051dd42c30e75a5" providerId="LiveId" clId="{43CC83AD-4C78-4154-8656-41A5FAFD2435}" dt="2024-04-24T17:58:28.749" v="7" actId="2696"/>
        <pc:sldMkLst>
          <pc:docMk/>
          <pc:sldMk cId="2838866876" sldId="274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1911270334" sldId="276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2398492108" sldId="277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354702310" sldId="278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2161619379" sldId="279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913424442" sldId="280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3816492700" sldId="281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2588077004" sldId="282"/>
        </pc:sldMkLst>
      </pc:sldChg>
      <pc:sldChg chg="add">
        <pc:chgData name="Nicolas Benech" userId="0051dd42c30e75a5" providerId="LiveId" clId="{43CC83AD-4C78-4154-8656-41A5FAFD2435}" dt="2024-04-17T19:00:52.463" v="0"/>
        <pc:sldMkLst>
          <pc:docMk/>
          <pc:sldMk cId="293518130" sldId="283"/>
        </pc:sldMkLst>
      </pc:sldChg>
    </pc:docChg>
  </pc:docChgLst>
  <pc:docChgLst>
    <pc:chgData name="Nicolas Benech" userId="0051dd42c30e75a5" providerId="LiveId" clId="{9CA5110F-A5BB-4A7D-812F-92D58E4D484A}"/>
    <pc:docChg chg="undo custSel addSld delSld modSld sldOrd">
      <pc:chgData name="Nicolas Benech" userId="0051dd42c30e75a5" providerId="LiveId" clId="{9CA5110F-A5BB-4A7D-812F-92D58E4D484A}" dt="2023-04-26T14:18:40.168" v="530" actId="1076"/>
      <pc:docMkLst>
        <pc:docMk/>
      </pc:docMkLst>
      <pc:sldChg chg="addSp delSp modSp mod ord delAnim modAnim">
        <pc:chgData name="Nicolas Benech" userId="0051dd42c30e75a5" providerId="LiveId" clId="{9CA5110F-A5BB-4A7D-812F-92D58E4D484A}" dt="2023-04-26T14:16:36.939" v="407"/>
        <pc:sldMkLst>
          <pc:docMk/>
          <pc:sldMk cId="2371860067" sldId="256"/>
        </pc:sldMkLst>
      </pc:sldChg>
      <pc:sldChg chg="addSp delSp modSp new del mod">
        <pc:chgData name="Nicolas Benech" userId="0051dd42c30e75a5" providerId="LiveId" clId="{9CA5110F-A5BB-4A7D-812F-92D58E4D484A}" dt="2023-04-26T14:05:34.917" v="33" actId="47"/>
        <pc:sldMkLst>
          <pc:docMk/>
          <pc:sldMk cId="2893512137" sldId="275"/>
        </pc:sldMkLst>
      </pc:sldChg>
      <pc:sldChg chg="addSp delSp modSp new mod delAnim modAnim">
        <pc:chgData name="Nicolas Benech" userId="0051dd42c30e75a5" providerId="LiveId" clId="{9CA5110F-A5BB-4A7D-812F-92D58E4D484A}" dt="2023-04-26T14:18:40.168" v="530" actId="1076"/>
        <pc:sldMkLst>
          <pc:docMk/>
          <pc:sldMk cId="3392863158" sldId="275"/>
        </pc:sldMkLst>
      </pc:sldChg>
    </pc:docChg>
  </pc:docChgLst>
  <pc:docChgLst>
    <pc:chgData name="Nicolas Benech" userId="0051dd42c30e75a5" providerId="LiveId" clId="{BD7C9947-E9AF-400B-ACDC-FFC84DE6768D}"/>
    <pc:docChg chg="addSld delSld modSld">
      <pc:chgData name="Nicolas Benech" userId="0051dd42c30e75a5" providerId="LiveId" clId="{BD7C9947-E9AF-400B-ACDC-FFC84DE6768D}" dt="2025-04-30T11:17:11.942" v="1" actId="2696"/>
      <pc:docMkLst>
        <pc:docMk/>
      </pc:docMkLst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2371860067" sldId="256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1872849262" sldId="260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4120627427" sldId="261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3764452670" sldId="262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1799729909" sldId="263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3372771645" sldId="264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2980976727" sldId="265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918790641" sldId="266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645821977" sldId="267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3390410333" sldId="268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1993498817" sldId="269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990827266" sldId="270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3394552001" sldId="271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999957730" sldId="272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3392863158" sldId="275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1911270334" sldId="276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2398492108" sldId="277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1150177820" sldId="278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9182984" sldId="279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3658843153" sldId="280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982625096" sldId="281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4046534241" sldId="282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2858037339" sldId="283"/>
        </pc:sldMkLst>
      </pc:sldChg>
      <pc:sldChg chg="del">
        <pc:chgData name="Nicolas Benech" userId="0051dd42c30e75a5" providerId="LiveId" clId="{BD7C9947-E9AF-400B-ACDC-FFC84DE6768D}" dt="2025-04-30T11:17:11.942" v="1" actId="2696"/>
        <pc:sldMkLst>
          <pc:docMk/>
          <pc:sldMk cId="1440358892" sldId="284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3420486504" sldId="285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1844104393" sldId="286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3517382624" sldId="287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3944021797" sldId="288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2583342692" sldId="289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3744535625" sldId="300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3271087454" sldId="301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2082432899" sldId="302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529711579" sldId="303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3088199588" sldId="304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1404022584" sldId="305"/>
        </pc:sldMkLst>
      </pc:sldChg>
      <pc:sldChg chg="add">
        <pc:chgData name="Nicolas Benech" userId="0051dd42c30e75a5" providerId="LiveId" clId="{BD7C9947-E9AF-400B-ACDC-FFC84DE6768D}" dt="2025-04-23T17:18:51.507" v="0"/>
        <pc:sldMkLst>
          <pc:docMk/>
          <pc:sldMk cId="294160365" sldId="306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2569269757" sldId="307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2505502152" sldId="308"/>
        </pc:sldMkLst>
      </pc:sldChg>
      <pc:sldChg chg="add del">
        <pc:chgData name="Nicolas Benech" userId="0051dd42c30e75a5" providerId="LiveId" clId="{BD7C9947-E9AF-400B-ACDC-FFC84DE6768D}" dt="2025-04-30T11:17:11.942" v="1" actId="2696"/>
        <pc:sldMkLst>
          <pc:docMk/>
          <pc:sldMk cId="2144769452" sldId="30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3515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529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052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6292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9187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52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6305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6237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131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9042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4915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F336-54A0-4D12-A85B-BEA5E147A25B}" type="datetimeFigureOut">
              <a:rPr lang="es-UY" smtClean="0"/>
              <a:t>30/4/2025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8302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1.png"/><Relationship Id="rId3" Type="http://schemas.openxmlformats.org/officeDocument/2006/relationships/image" Target="../media/image1100.png"/><Relationship Id="rId7" Type="http://schemas.openxmlformats.org/officeDocument/2006/relationships/image" Target="../media/image50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61.png"/><Relationship Id="rId9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5.png"/><Relationship Id="rId4" Type="http://schemas.openxmlformats.org/officeDocument/2006/relationships/image" Target="../media/image9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0.png"/><Relationship Id="rId2" Type="http://schemas.openxmlformats.org/officeDocument/2006/relationships/image" Target="../media/image16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0.png"/><Relationship Id="rId5" Type="http://schemas.openxmlformats.org/officeDocument/2006/relationships/image" Target="../media/image1800.png"/><Relationship Id="rId4" Type="http://schemas.openxmlformats.org/officeDocument/2006/relationships/image" Target="../media/image17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50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0.png"/><Relationship Id="rId5" Type="http://schemas.openxmlformats.org/officeDocument/2006/relationships/image" Target="../media/image2100.png"/><Relationship Id="rId4" Type="http://schemas.openxmlformats.org/officeDocument/2006/relationships/image" Target="../media/image7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-1854" r="66643" b="66779"/>
          <a:stretch/>
        </p:blipFill>
        <p:spPr>
          <a:xfrm>
            <a:off x="520770" y="1241755"/>
            <a:ext cx="1656373" cy="1647592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6179777" y="1747017"/>
            <a:ext cx="5807512" cy="369332"/>
            <a:chOff x="6952343" y="1190174"/>
            <a:chExt cx="5807512" cy="369332"/>
          </a:xfrm>
        </p:grpSpPr>
        <p:sp>
          <p:nvSpPr>
            <p:cNvPr id="5" name="Flecha derecha 4"/>
            <p:cNvSpPr/>
            <p:nvPr/>
          </p:nvSpPr>
          <p:spPr>
            <a:xfrm>
              <a:off x="6952343" y="1262744"/>
              <a:ext cx="522514" cy="2322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7852229" y="1190174"/>
                  <a:ext cx="49076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Los modos con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r>
                    <a:rPr lang="es-UY" dirty="0"/>
                    <a:t> se llaman </a:t>
                  </a:r>
                  <a:r>
                    <a:rPr lang="es-UY" dirty="0">
                      <a:solidFill>
                        <a:srgbClr val="FF0000"/>
                      </a:solidFill>
                    </a:rPr>
                    <a:t>modos simétricos</a:t>
                  </a:r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9" y="1190174"/>
                  <a:ext cx="4907626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994" t="-10000" r="-497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36572" r="33906" b="65852"/>
          <a:stretch/>
        </p:blipFill>
        <p:spPr>
          <a:xfrm>
            <a:off x="2177143" y="1287591"/>
            <a:ext cx="1465943" cy="16040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177143" y="152904"/>
                <a:ext cx="8134406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𝛿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43" y="152904"/>
                <a:ext cx="8134406" cy="847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/>
          <a:srcRect l="66094" r="292" b="65852"/>
          <a:stretch/>
        </p:blipFill>
        <p:spPr>
          <a:xfrm>
            <a:off x="3563257" y="1314325"/>
            <a:ext cx="1669143" cy="160404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/>
          <a:srcRect l="-549" t="33529" r="64012" b="33409"/>
          <a:stretch/>
        </p:blipFill>
        <p:spPr>
          <a:xfrm>
            <a:off x="520770" y="3130337"/>
            <a:ext cx="1814285" cy="15530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/>
          <a:srcRect l="36282" t="33529" r="1751" b="33409"/>
          <a:stretch/>
        </p:blipFill>
        <p:spPr>
          <a:xfrm>
            <a:off x="2177143" y="3110793"/>
            <a:ext cx="3077028" cy="155302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/>
          <a:srcRect l="621" t="66591" r="65764" b="38"/>
          <a:stretch/>
        </p:blipFill>
        <p:spPr>
          <a:xfrm>
            <a:off x="593340" y="4856240"/>
            <a:ext cx="1669143" cy="156754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/>
          <a:srcRect l="37157" t="66282" r="581" b="347"/>
          <a:stretch/>
        </p:blipFill>
        <p:spPr>
          <a:xfrm>
            <a:off x="2335055" y="4836696"/>
            <a:ext cx="3091543" cy="156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3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75772" y="463888"/>
                <a:ext cx="5974200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72" y="463888"/>
                <a:ext cx="5974200" cy="8478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449942" y="119942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Condiciones iniciales: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B2ABDF89-AC2D-410F-BE23-CE944B801795}"/>
              </a:ext>
            </a:extLst>
          </p:cNvPr>
          <p:cNvGrpSpPr/>
          <p:nvPr/>
        </p:nvGrpSpPr>
        <p:grpSpPr>
          <a:xfrm>
            <a:off x="449942" y="2601317"/>
            <a:ext cx="9335184" cy="926536"/>
            <a:chOff x="449942" y="2601317"/>
            <a:chExt cx="9335184" cy="926536"/>
          </a:xfrm>
        </p:grpSpPr>
        <p:sp>
          <p:nvSpPr>
            <p:cNvPr id="7" name="CuadroTexto 6"/>
            <p:cNvSpPr txBox="1"/>
            <p:nvPr/>
          </p:nvSpPr>
          <p:spPr>
            <a:xfrm>
              <a:off x="449942" y="2879919"/>
              <a:ext cx="4952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Relación de </a:t>
              </a:r>
              <a:r>
                <a:rPr lang="es-UY" dirty="0" err="1"/>
                <a:t>ortogonalidad</a:t>
              </a:r>
              <a:r>
                <a:rPr lang="es-UY" dirty="0"/>
                <a:t> de la función de </a:t>
              </a:r>
              <a:r>
                <a:rPr lang="es-UY" dirty="0" err="1"/>
                <a:t>Bessel</a:t>
              </a:r>
              <a:r>
                <a:rPr lang="es-UY" dirty="0"/>
                <a:t>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5402067" y="2601317"/>
                  <a:ext cx="4383059" cy="9265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𝑚𝑙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𝑛𝑙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𝐽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  <m:sup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bSup>
                                    <m:d>
                                      <m:d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𝑚𝑛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2067" y="2601317"/>
                  <a:ext cx="4383059" cy="92653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275772" y="1410902"/>
                <a:ext cx="6558527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𝜓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72" y="1410902"/>
                <a:ext cx="6558527" cy="8478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C6B6165-B251-43B5-8421-DE45A2647339}"/>
                  </a:ext>
                </a:extLst>
              </p:cNvPr>
              <p:cNvSpPr txBox="1"/>
              <p:nvPr/>
            </p:nvSpPr>
            <p:spPr>
              <a:xfrm>
                <a:off x="449942" y="3870407"/>
                <a:ext cx="5012462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C6B6165-B251-43B5-8421-DE45A2647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42" y="3870407"/>
                <a:ext cx="5012462" cy="8478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581F9561-01FE-4EAB-BA7E-9D580B65092D}"/>
                  </a:ext>
                </a:extLst>
              </p:cNvPr>
              <p:cNvSpPr txBox="1"/>
              <p:nvPr/>
            </p:nvSpPr>
            <p:spPr>
              <a:xfrm>
                <a:off x="275772" y="4970092"/>
                <a:ext cx="5656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581F9561-01FE-4EAB-BA7E-9D580B650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72" y="4970092"/>
                <a:ext cx="5656357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52B5580-7554-4BAD-B4D7-8D11F944279A}"/>
                  </a:ext>
                </a:extLst>
              </p:cNvPr>
              <p:cNvSpPr txBox="1"/>
              <p:nvPr/>
            </p:nvSpPr>
            <p:spPr>
              <a:xfrm>
                <a:off x="5402067" y="3870407"/>
                <a:ext cx="6472798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s-AR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52B5580-7554-4BAD-B4D7-8D11F9442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067" y="3870407"/>
                <a:ext cx="6472798" cy="8478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55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5448AFDC-8B0C-4FC2-A730-90FEB6F49213}"/>
              </a:ext>
            </a:extLst>
          </p:cNvPr>
          <p:cNvGrpSpPr/>
          <p:nvPr/>
        </p:nvGrpSpPr>
        <p:grpSpPr>
          <a:xfrm>
            <a:off x="433672" y="477078"/>
            <a:ext cx="2396169" cy="943152"/>
            <a:chOff x="433672" y="477078"/>
            <a:chExt cx="2396169" cy="9431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35C1FFFE-DA11-423C-BB4C-EAFDC3BA729D}"/>
                    </a:ext>
                  </a:extLst>
                </p:cNvPr>
                <p:cNvSpPr txBox="1"/>
                <p:nvPr/>
              </p:nvSpPr>
              <p:spPr>
                <a:xfrm>
                  <a:off x="548640" y="477078"/>
                  <a:ext cx="21662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35C1FFFE-DA11-423C-BB4C-EAFDC3BA72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40" y="477078"/>
                  <a:ext cx="2166234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A33849E1-97C7-44C8-9B6F-83B19C2D9DE0}"/>
                    </a:ext>
                  </a:extLst>
                </p:cNvPr>
                <p:cNvSpPr txBox="1"/>
                <p:nvPr/>
              </p:nvSpPr>
              <p:spPr>
                <a:xfrm>
                  <a:off x="433672" y="1050898"/>
                  <a:ext cx="23961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A33849E1-97C7-44C8-9B6F-83B19C2D9D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672" y="1050898"/>
                  <a:ext cx="2396169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29222769-01F1-48CC-9F3B-42F840D4D322}"/>
                  </a:ext>
                </a:extLst>
              </p:cNvPr>
              <p:cNvSpPr txBox="1"/>
              <p:nvPr/>
            </p:nvSpPr>
            <p:spPr>
              <a:xfrm>
                <a:off x="2970505" y="524786"/>
                <a:ext cx="8196346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𝑚𝑛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29222769-01F1-48CC-9F3B-42F840D4D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505" y="524786"/>
                <a:ext cx="8196346" cy="847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66D916F7-1EA9-40F1-BE2D-F73EEAF55A20}"/>
                  </a:ext>
                </a:extLst>
              </p:cNvPr>
              <p:cNvSpPr txBox="1"/>
              <p:nvPr/>
            </p:nvSpPr>
            <p:spPr>
              <a:xfrm>
                <a:off x="770984" y="1768652"/>
                <a:ext cx="10650031" cy="1761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nary>
                        <m:naryPr>
                          <m:limLoc m:val="undOvr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h𝑙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𝑟𝑑𝑟𝑑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{</m:t>
                              </m:r>
                              <m:nary>
                                <m:naryPr>
                                  <m:chr m:val="∑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𝐶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𝑚𝑛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𝐽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𝑚𝑛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𝐽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h𝑙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AR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AR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h𝑙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AR">
                                          <a:latin typeface="Cambria Math" panose="02040503050406030204" pitchFamily="18" charset="0"/>
                                        </a:rPr>
                                        <m:t>s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AR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nary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𝑟𝑑𝑟𝑑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66D916F7-1EA9-40F1-BE2D-F73EEAF55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984" y="1768652"/>
                <a:ext cx="10650031" cy="17618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upo 16">
            <a:extLst>
              <a:ext uri="{FF2B5EF4-FFF2-40B4-BE49-F238E27FC236}">
                <a16:creationId xmlns:a16="http://schemas.microsoft.com/office/drawing/2014/main" id="{49D85D78-3F6F-4BFF-A184-39FE5BBECD16}"/>
              </a:ext>
            </a:extLst>
          </p:cNvPr>
          <p:cNvGrpSpPr/>
          <p:nvPr/>
        </p:nvGrpSpPr>
        <p:grpSpPr>
          <a:xfrm>
            <a:off x="4660960" y="3232573"/>
            <a:ext cx="1677727" cy="677288"/>
            <a:chOff x="3832530" y="3230217"/>
            <a:chExt cx="1677727" cy="677288"/>
          </a:xfrm>
        </p:grpSpPr>
        <p:sp>
          <p:nvSpPr>
            <p:cNvPr id="8" name="Abrir llave 7">
              <a:extLst>
                <a:ext uri="{FF2B5EF4-FFF2-40B4-BE49-F238E27FC236}">
                  <a16:creationId xmlns:a16="http://schemas.microsoft.com/office/drawing/2014/main" id="{30F8D6AC-7D44-442D-BE61-1C9F2ACCB3A5}"/>
                </a:ext>
              </a:extLst>
            </p:cNvPr>
            <p:cNvSpPr/>
            <p:nvPr/>
          </p:nvSpPr>
          <p:spPr>
            <a:xfrm rot="16200000">
              <a:off x="4572003" y="2490744"/>
              <a:ext cx="198781" cy="1677727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2DFBBE81-A4E2-4E70-8DA6-55AD9EC8D11E}"/>
                    </a:ext>
                  </a:extLst>
                </p:cNvPr>
                <p:cNvSpPr txBox="1"/>
                <p:nvPr/>
              </p:nvSpPr>
              <p:spPr>
                <a:xfrm>
                  <a:off x="4333460" y="3538173"/>
                  <a:ext cx="8110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𝑚h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2DFBBE81-A4E2-4E70-8DA6-55AD9EC8D1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3460" y="3538173"/>
                  <a:ext cx="81103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68648774-02A4-4C9E-9C38-B1C58346361E}"/>
              </a:ext>
            </a:extLst>
          </p:cNvPr>
          <p:cNvGrpSpPr/>
          <p:nvPr/>
        </p:nvGrpSpPr>
        <p:grpSpPr>
          <a:xfrm>
            <a:off x="8638074" y="3182826"/>
            <a:ext cx="1677727" cy="711588"/>
            <a:chOff x="7817458" y="3230218"/>
            <a:chExt cx="1677727" cy="711588"/>
          </a:xfrm>
        </p:grpSpPr>
        <p:sp>
          <p:nvSpPr>
            <p:cNvPr id="10" name="Abrir llave 9">
              <a:extLst>
                <a:ext uri="{FF2B5EF4-FFF2-40B4-BE49-F238E27FC236}">
                  <a16:creationId xmlns:a16="http://schemas.microsoft.com/office/drawing/2014/main" id="{081577A4-457B-4B86-B08C-662259CF004B}"/>
                </a:ext>
              </a:extLst>
            </p:cNvPr>
            <p:cNvSpPr/>
            <p:nvPr/>
          </p:nvSpPr>
          <p:spPr>
            <a:xfrm rot="16200000">
              <a:off x="8556931" y="2490745"/>
              <a:ext cx="198781" cy="1677727"/>
            </a:xfrm>
            <a:prstGeom prst="lef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8CC7AF5-BCEA-477A-90E3-83F1EDC54034}"/>
                </a:ext>
              </a:extLst>
            </p:cNvPr>
            <p:cNvSpPr txBox="1"/>
            <p:nvPr/>
          </p:nvSpPr>
          <p:spPr>
            <a:xfrm>
              <a:off x="8505478" y="357247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0</a:t>
              </a:r>
              <a:endParaRPr lang="es-UY" dirty="0"/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615DB1F7-E6B5-4C3C-8D20-20342A535B53}"/>
              </a:ext>
            </a:extLst>
          </p:cNvPr>
          <p:cNvGrpSpPr/>
          <p:nvPr/>
        </p:nvGrpSpPr>
        <p:grpSpPr>
          <a:xfrm>
            <a:off x="206734" y="4263505"/>
            <a:ext cx="11907619" cy="1841652"/>
            <a:chOff x="206734" y="4263505"/>
            <a:chExt cx="11907619" cy="18416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0F9D579D-D0BA-4D28-92EB-054D26A9824E}"/>
                    </a:ext>
                  </a:extLst>
                </p:cNvPr>
                <p:cNvSpPr txBox="1"/>
                <p:nvPr/>
              </p:nvSpPr>
              <p:spPr>
                <a:xfrm>
                  <a:off x="206734" y="4263505"/>
                  <a:ext cx="11907619" cy="9265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m:rPr>
                                <m:brk/>
                              </m:rP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nary>
                              <m:naryPr>
                                <m:limLoc m:val="undOvr"/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es-A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sub>
                                    </m:s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h𝑙</m:t>
                                    </m:r>
                                  </m:sub>
                                </m:s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𝑟𝑑𝑟</m:t>
                            </m:r>
                          </m:e>
                        </m:nary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nary>
                              <m:naryPr>
                                <m:limLoc m:val="undOvr"/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es-A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sub>
                                    </m:s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h𝑙</m:t>
                                    </m:r>
                                  </m:sub>
                                </m:s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nary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</m:sub>
                            </m:sSub>
                          </m:e>
                        </m:nary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𝑛𝑙</m:t>
                            </m:r>
                          </m:sub>
                        </m:sSub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  <m:sup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h𝑙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h𝑙</m:t>
                            </m:r>
                          </m:sub>
                        </m:sSub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  <m:sup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h𝑙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0F9D579D-D0BA-4D28-92EB-054D26A982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734" y="4263505"/>
                  <a:ext cx="11907619" cy="92653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65782042-74FA-49BB-901E-72DAD98638CF}"/>
                </a:ext>
              </a:extLst>
            </p:cNvPr>
            <p:cNvCxnSpPr/>
            <p:nvPr/>
          </p:nvCxnSpPr>
          <p:spPr>
            <a:xfrm flipV="1">
              <a:off x="3331597" y="4895274"/>
              <a:ext cx="310100" cy="7553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F2E14828-E1A4-476A-BED3-B3CC1466C99F}"/>
                    </a:ext>
                  </a:extLst>
                </p:cNvPr>
                <p:cNvSpPr txBox="1"/>
                <p:nvPr/>
              </p:nvSpPr>
              <p:spPr>
                <a:xfrm>
                  <a:off x="2929980" y="5538463"/>
                  <a:ext cx="803233" cy="5666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F2E14828-E1A4-476A-BED3-B3CC1466C9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9980" y="5538463"/>
                  <a:ext cx="803233" cy="56669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7108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6EC55775-B331-4141-8890-0CA6FFCAAD62}"/>
                  </a:ext>
                </a:extLst>
              </p:cNvPr>
              <p:cNvSpPr txBox="1"/>
              <p:nvPr/>
            </p:nvSpPr>
            <p:spPr>
              <a:xfrm>
                <a:off x="373712" y="389614"/>
                <a:ext cx="6018186" cy="10095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h𝑙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h𝑙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h𝑙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𝑟𝑑𝑟𝑑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6EC55775-B331-4141-8890-0CA6FFCAA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12" y="389614"/>
                <a:ext cx="6018186" cy="10095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2DC68A25-2243-45F1-9BBA-3C207096209A}"/>
              </a:ext>
            </a:extLst>
          </p:cNvPr>
          <p:cNvSpPr txBox="1"/>
          <p:nvPr/>
        </p:nvSpPr>
        <p:spPr>
          <a:xfrm>
            <a:off x="373712" y="2130950"/>
            <a:ext cx="1935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En forma análoga: 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530E0E0-05A6-47A5-8DEB-42917ECA7F77}"/>
                  </a:ext>
                </a:extLst>
              </p:cNvPr>
              <p:cNvSpPr txBox="1"/>
              <p:nvPr/>
            </p:nvSpPr>
            <p:spPr>
              <a:xfrm>
                <a:off x="2309306" y="1873034"/>
                <a:ext cx="6094674" cy="10095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h𝑙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h𝑙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h𝑙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𝑟𝑑𝑟𝑑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530E0E0-05A6-47A5-8DEB-42917ECA7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306" y="1873034"/>
                <a:ext cx="6094674" cy="10095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474EE42-5B5F-4563-925D-F71BC2249C37}"/>
                  </a:ext>
                </a:extLst>
              </p:cNvPr>
              <p:cNvSpPr txBox="1"/>
              <p:nvPr/>
            </p:nvSpPr>
            <p:spPr>
              <a:xfrm>
                <a:off x="596348" y="3356454"/>
                <a:ext cx="2512354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474EE42-5B5F-4563-925D-F71BC2249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3356454"/>
                <a:ext cx="2512354" cy="3796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118E9B9-DAF2-445D-A7FD-C9B0076D6384}"/>
                  </a:ext>
                </a:extLst>
              </p:cNvPr>
              <p:cNvSpPr txBox="1"/>
              <p:nvPr/>
            </p:nvSpPr>
            <p:spPr>
              <a:xfrm>
                <a:off x="3896139" y="3188940"/>
                <a:ext cx="231351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118E9B9-DAF2-445D-A7FD-C9B0076D63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9" y="3188940"/>
                <a:ext cx="2313518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43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A5C3925C-FAFA-45BB-AFA3-45F46BC12179}"/>
                  </a:ext>
                </a:extLst>
              </p:cNvPr>
              <p:cNvSpPr txBox="1"/>
              <p:nvPr/>
            </p:nvSpPr>
            <p:spPr>
              <a:xfrm>
                <a:off x="2243280" y="268782"/>
                <a:ext cx="6334491" cy="10095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h𝑙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h𝑙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h𝑙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𝜓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h𝑙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𝑟𝑑𝑟𝑑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A5C3925C-FAFA-45BB-AFA3-45F46BC12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280" y="268782"/>
                <a:ext cx="6334491" cy="10095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7D013038-29B0-4CFD-BC78-1E0C0655D958}"/>
              </a:ext>
            </a:extLst>
          </p:cNvPr>
          <p:cNvSpPr txBox="1"/>
          <p:nvPr/>
        </p:nvSpPr>
        <p:spPr>
          <a:xfrm>
            <a:off x="557125" y="588902"/>
            <a:ext cx="1612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Análogamente: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B698EF5-EC32-4091-B980-5C106D1457FE}"/>
                  </a:ext>
                </a:extLst>
              </p:cNvPr>
              <p:cNvSpPr txBox="1"/>
              <p:nvPr/>
            </p:nvSpPr>
            <p:spPr>
              <a:xfrm>
                <a:off x="2378767" y="1848877"/>
                <a:ext cx="6063518" cy="10095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h𝑙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h𝑙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h𝑙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𝜓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h𝑙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𝑟𝑑𝑟𝑑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B698EF5-EC32-4091-B980-5C106D145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8767" y="1848877"/>
                <a:ext cx="6063518" cy="10095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96923ECA-4B08-4216-B473-D13F8EC95A9B}"/>
                  </a:ext>
                </a:extLst>
              </p:cNvPr>
              <p:cNvSpPr txBox="1"/>
              <p:nvPr/>
            </p:nvSpPr>
            <p:spPr>
              <a:xfrm>
                <a:off x="557125" y="3297498"/>
                <a:ext cx="2455288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96923ECA-4B08-4216-B473-D13F8EC95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25" y="3297498"/>
                <a:ext cx="2455288" cy="3796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71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0914" y="377372"/>
            <a:ext cx="26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Desplazamiento promedio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20914" y="870857"/>
                <a:ext cx="5619295" cy="927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𝑟𝑑𝑟𝑑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𝑜𝑡𝑟𝑜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𝑐𝑎𝑠𝑜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4" y="870857"/>
                <a:ext cx="5619295" cy="9271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o 9"/>
          <p:cNvGrpSpPr/>
          <p:nvPr/>
        </p:nvGrpSpPr>
        <p:grpSpPr>
          <a:xfrm>
            <a:off x="6384542" y="746704"/>
            <a:ext cx="4905828" cy="3312990"/>
            <a:chOff x="4715399" y="746704"/>
            <a:chExt cx="4905828" cy="3312990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3"/>
            <a:srcRect l="-549" t="33529" r="64012" b="33409"/>
            <a:stretch/>
          </p:blipFill>
          <p:spPr>
            <a:xfrm>
              <a:off x="4715399" y="766248"/>
              <a:ext cx="1814285" cy="1553028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3"/>
            <a:srcRect l="36282" t="33529" r="1751" b="33409"/>
            <a:stretch/>
          </p:blipFill>
          <p:spPr>
            <a:xfrm>
              <a:off x="6371772" y="746704"/>
              <a:ext cx="3077028" cy="1553028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3"/>
            <a:srcRect l="621" t="66591" r="65764" b="38"/>
            <a:stretch/>
          </p:blipFill>
          <p:spPr>
            <a:xfrm>
              <a:off x="4787969" y="2492151"/>
              <a:ext cx="1669143" cy="1567543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 rotWithShape="1">
            <a:blip r:embed="rId3"/>
            <a:srcRect l="37157" t="66282" r="581" b="347"/>
            <a:stretch/>
          </p:blipFill>
          <p:spPr>
            <a:xfrm>
              <a:off x="6529684" y="2472607"/>
              <a:ext cx="3091543" cy="1567543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420914" y="2014071"/>
                <a:ext cx="3099502" cy="9045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𝑟𝑑𝑟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4" y="2014071"/>
                <a:ext cx="3099502" cy="9045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20914" y="3134715"/>
                <a:ext cx="229133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4" y="3134715"/>
                <a:ext cx="2291333" cy="8188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93896" y="4489009"/>
                <a:ext cx="7767767" cy="9045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𝑟𝑑𝑟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≅0,432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96" y="4489009"/>
                <a:ext cx="7767767" cy="9045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368849" y="5609653"/>
                <a:ext cx="4686796" cy="9045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𝑟𝑑𝑟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≅−0,123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02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49" y="5609653"/>
                <a:ext cx="4686796" cy="9045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/>
          <p:cNvGrpSpPr/>
          <p:nvPr/>
        </p:nvGrpSpPr>
        <p:grpSpPr>
          <a:xfrm>
            <a:off x="7961663" y="4866604"/>
            <a:ext cx="3122316" cy="1649885"/>
            <a:chOff x="7961663" y="4866604"/>
            <a:chExt cx="3122316" cy="1649885"/>
          </a:xfrm>
        </p:grpSpPr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3"/>
            <a:srcRect t="-1854" r="66643" b="66779"/>
            <a:stretch/>
          </p:blipFill>
          <p:spPr>
            <a:xfrm>
              <a:off x="7961663" y="4866604"/>
              <a:ext cx="1656373" cy="1647592"/>
            </a:xfrm>
            <a:prstGeom prst="rect">
              <a:avLst/>
            </a:prstGeom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 rotWithShape="1">
            <a:blip r:embed="rId3"/>
            <a:srcRect l="36572" r="33906" b="65852"/>
            <a:stretch/>
          </p:blipFill>
          <p:spPr>
            <a:xfrm>
              <a:off x="9618036" y="4912440"/>
              <a:ext cx="1465943" cy="16040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819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8" y="188686"/>
            <a:ext cx="265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OSCILACIONES FORZADAS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16115" y="740228"/>
                <a:ext cx="1146628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Podemos incluir en la ecuación de movimiento un forzante </a:t>
                </a:r>
                <a14:m>
                  <m:oMath xmlns:m="http://schemas.openxmlformats.org/officeDocument/2006/math">
                    <m:r>
                      <a:rPr lang="es-UY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que representa la fuerza por unidad de superficie en el punto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en el instante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5" y="740228"/>
                <a:ext cx="11466285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425" r="-851" b="-46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737428" y="1663558"/>
                <a:ext cx="2898679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28" y="1663558"/>
                <a:ext cx="2898679" cy="5557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302000" y="2586888"/>
                <a:ext cx="4224426" cy="6695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000" y="2586888"/>
                <a:ext cx="4224426" cy="6695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62857" y="3541356"/>
                <a:ext cx="7518981" cy="538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Vamos a suponer un forzante armónico independiente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UY" dirty="0"/>
                  <a:t>: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acc>
                          </m:e>
                        </m:d>
                      </m:den>
                    </m:f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3541356"/>
                <a:ext cx="7518981" cy="538032"/>
              </a:xfrm>
              <a:prstGeom prst="rect">
                <a:avLst/>
              </a:prstGeom>
              <a:blipFill rotWithShape="0">
                <a:blip r:embed="rId5"/>
                <a:stretch>
                  <a:fillRect l="-73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77775" y="4339435"/>
            <a:ext cx="1175136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La solución a la ecuación de movimiento es la suma de dos términos: la solución general de la ecuación homogénea más una solución particular de la ecuación no homogénea. Ya vimos que la solución general de la homogénea es de la forma: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57603" y="5479851"/>
                <a:ext cx="2919709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03" y="5479851"/>
                <a:ext cx="2919709" cy="378245"/>
              </a:xfrm>
              <a:prstGeom prst="rect">
                <a:avLst/>
              </a:prstGeom>
              <a:blipFill rotWithShape="0">
                <a:blip r:embed="rId6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120185" y="5333977"/>
                <a:ext cx="8578329" cy="936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Como el forzante es independiente de la coordenada polar, la solución también debe serlo.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=0⟹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𝑘𝑟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185" y="5333977"/>
                <a:ext cx="8578329" cy="936731"/>
              </a:xfrm>
              <a:prstGeom prst="rect">
                <a:avLst/>
              </a:prstGeom>
              <a:blipFill rotWithShape="0">
                <a:blip r:embed="rId7"/>
                <a:stretch>
                  <a:fillRect l="-640" b="-454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02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09600" y="319315"/>
                <a:ext cx="5877956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la solución no homogénea suponemos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𝑛h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19315"/>
                <a:ext cx="5877956" cy="378245"/>
              </a:xfrm>
              <a:prstGeom prst="rect">
                <a:avLst/>
              </a:prstGeom>
              <a:blipFill rotWithShape="0">
                <a:blip r:embed="rId2"/>
                <a:stretch>
                  <a:fillRect l="-830" t="-4839" b="-2580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09600" y="957943"/>
                <a:ext cx="2850909" cy="761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957943"/>
                <a:ext cx="2850909" cy="7618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3831027" y="1097372"/>
            <a:ext cx="537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Una solución particular a esta expresión está dada por: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9144085" y="919727"/>
                <a:ext cx="1450012" cy="724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85" y="919727"/>
                <a:ext cx="1450012" cy="72462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0805886" y="1017478"/>
                <a:ext cx="1104918" cy="529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5886" y="1017478"/>
                <a:ext cx="1104918" cy="5291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09600" y="2119630"/>
                <a:ext cx="3685431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𝑘𝑟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119630"/>
                <a:ext cx="3685431" cy="8107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123543" y="2340331"/>
                <a:ext cx="3621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condición de borde es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543" y="2340331"/>
                <a:ext cx="362131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34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09600" y="3363097"/>
                <a:ext cx="4704173" cy="726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𝑘𝑎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363097"/>
                <a:ext cx="4704173" cy="726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09600" y="4625614"/>
                <a:ext cx="3716915" cy="753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𝑘𝑟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25614"/>
                <a:ext cx="3716915" cy="7532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565660" y="4679089"/>
                <a:ext cx="6792685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s-UY" dirty="0"/>
                  <a:t> coincide con la frecuencia de un modo normal de vibración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UY" dirty="0"/>
                  <a:t> 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𝑘𝑎</m:t>
                        </m:r>
                      </m:e>
                    </m:d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 y la amplitud de vibración es infinita. En la práctica esto no sucede porque hay componentes de amortiguamiento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660" y="4679089"/>
                <a:ext cx="6792685" cy="1338828"/>
              </a:xfrm>
              <a:prstGeom prst="rect">
                <a:avLst/>
              </a:prstGeom>
              <a:blipFill rotWithShape="0">
                <a:blip r:embed="rId10"/>
                <a:stretch>
                  <a:fillRect l="-808" r="-1077" b="-365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6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443</Words>
  <Application>Microsoft Office PowerPoint</Application>
  <PresentationFormat>Panorámica</PresentationFormat>
  <Paragraphs>52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86</cp:revision>
  <dcterms:created xsi:type="dcterms:W3CDTF">2020-05-11T17:21:31Z</dcterms:created>
  <dcterms:modified xsi:type="dcterms:W3CDTF">2025-04-30T11:17:23Z</dcterms:modified>
</cp:coreProperties>
</file>