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7" r:id="rId3"/>
    <p:sldId id="288" r:id="rId4"/>
    <p:sldId id="289" r:id="rId5"/>
    <p:sldId id="313" r:id="rId6"/>
    <p:sldId id="314" r:id="rId7"/>
    <p:sldId id="284" r:id="rId8"/>
    <p:sldId id="315" r:id="rId9"/>
    <p:sldId id="316" r:id="rId10"/>
    <p:sldId id="317" r:id="rId11"/>
    <p:sldId id="319" r:id="rId12"/>
    <p:sldId id="320" r:id="rId1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03181A-EAC6-470C-AD02-358A479D0C85}" v="80" dt="2025-05-06T23:35:47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5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8903181A-EAC6-470C-AD02-358A479D0C85}"/>
    <pc:docChg chg="addSld delSld modSld sldOrd">
      <pc:chgData name="Nicolas Benech" userId="0051dd42c30e75a5" providerId="LiveId" clId="{8903181A-EAC6-470C-AD02-358A479D0C85}" dt="2025-05-06T23:39:14.454" v="91" actId="2696"/>
      <pc:docMkLst>
        <pc:docMk/>
      </pc:docMkLst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498889896" sldId="256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663254910" sldId="257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4143578023" sldId="258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610700943" sldId="259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222117655" sldId="260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4270924427" sldId="261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076503329" sldId="262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542795660" sldId="263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415845062" sldId="264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226992589" sldId="265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521223104" sldId="266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902333555" sldId="267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024079495" sldId="268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785478899" sldId="269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915760566" sldId="270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142268011" sldId="271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969677912" sldId="272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708626444" sldId="273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168569142" sldId="274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1740812298" sldId="275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503582317" sldId="276"/>
        </pc:sldMkLst>
      </pc:sldChg>
      <pc:sldChg chg="modSp">
        <pc:chgData name="Nicolas Benech" userId="0051dd42c30e75a5" providerId="LiveId" clId="{8903181A-EAC6-470C-AD02-358A479D0C85}" dt="2025-05-06T23:33:17.396" v="58" actId="20577"/>
        <pc:sldMkLst>
          <pc:docMk/>
          <pc:sldMk cId="2398492108" sldId="315"/>
        </pc:sldMkLst>
        <pc:spChg chg="mod">
          <ac:chgData name="Nicolas Benech" userId="0051dd42c30e75a5" providerId="LiveId" clId="{8903181A-EAC6-470C-AD02-358A479D0C85}" dt="2025-05-06T23:33:17.396" v="58" actId="20577"/>
          <ac:spMkLst>
            <pc:docMk/>
            <pc:sldMk cId="2398492108" sldId="315"/>
            <ac:spMk id="2" creationId="{CB9D5348-AF0E-5049-1E7E-315D62492E83}"/>
          </ac:spMkLst>
        </pc:spChg>
      </pc:sldChg>
      <pc:sldChg chg="del">
        <pc:chgData name="Nicolas Benech" userId="0051dd42c30e75a5" providerId="LiveId" clId="{8903181A-EAC6-470C-AD02-358A479D0C85}" dt="2025-05-06T23:34:45.597" v="63" actId="2696"/>
        <pc:sldMkLst>
          <pc:docMk/>
          <pc:sldMk cId="1799729909" sldId="318"/>
        </pc:sldMkLst>
      </pc:sldChg>
      <pc:sldChg chg="ord">
        <pc:chgData name="Nicolas Benech" userId="0051dd42c30e75a5" providerId="LiveId" clId="{8903181A-EAC6-470C-AD02-358A479D0C85}" dt="2025-05-06T23:34:29.651" v="60"/>
        <pc:sldMkLst>
          <pc:docMk/>
          <pc:sldMk cId="2371860067" sldId="319"/>
        </pc:sldMkLst>
      </pc:sldChg>
      <pc:sldChg chg="ord">
        <pc:chgData name="Nicolas Benech" userId="0051dd42c30e75a5" providerId="LiveId" clId="{8903181A-EAC6-470C-AD02-358A479D0C85}" dt="2025-05-06T23:34:35.675" v="62"/>
        <pc:sldMkLst>
          <pc:docMk/>
          <pc:sldMk cId="3392863158" sldId="320"/>
        </pc:sldMkLst>
      </pc:sldChg>
      <pc:sldChg chg="del">
        <pc:chgData name="Nicolas Benech" userId="0051dd42c30e75a5" providerId="LiveId" clId="{8903181A-EAC6-470C-AD02-358A479D0C85}" dt="2025-05-06T23:37:13.277" v="89" actId="47"/>
        <pc:sldMkLst>
          <pc:docMk/>
          <pc:sldMk cId="3372771645" sldId="321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980976727" sldId="322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918790641" sldId="323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920492572" sldId="324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1997145977" sldId="325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112697561" sldId="326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838866876" sldId="327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38524414" sldId="328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862562865" sldId="329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2228676847" sldId="330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124034523" sldId="331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1143815258" sldId="332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1088026703" sldId="333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095816623" sldId="334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766886250" sldId="335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3079348570" sldId="336"/>
        </pc:sldMkLst>
      </pc:sldChg>
      <pc:sldChg chg="del">
        <pc:chgData name="Nicolas Benech" userId="0051dd42c30e75a5" providerId="LiveId" clId="{8903181A-EAC6-470C-AD02-358A479D0C85}" dt="2025-05-06T23:39:14.454" v="91" actId="2696"/>
        <pc:sldMkLst>
          <pc:docMk/>
          <pc:sldMk cId="1525788855" sldId="337"/>
        </pc:sldMkLst>
      </pc:sldChg>
      <pc:sldChg chg="add del">
        <pc:chgData name="Nicolas Benech" userId="0051dd42c30e75a5" providerId="LiveId" clId="{8903181A-EAC6-470C-AD02-358A479D0C85}" dt="2025-05-06T23:39:14.454" v="91" actId="2696"/>
        <pc:sldMkLst>
          <pc:docMk/>
          <pc:sldMk cId="1981994655" sldId="338"/>
        </pc:sldMkLst>
      </pc:sldChg>
      <pc:sldChg chg="add del">
        <pc:chgData name="Nicolas Benech" userId="0051dd42c30e75a5" providerId="LiveId" clId="{8903181A-EAC6-470C-AD02-358A479D0C85}" dt="2025-05-06T23:36:22.084" v="85" actId="47"/>
        <pc:sldMkLst>
          <pc:docMk/>
          <pc:sldMk cId="1197800328" sldId="339"/>
        </pc:sldMkLst>
      </pc:sldChg>
      <pc:sldChg chg="add del">
        <pc:chgData name="Nicolas Benech" userId="0051dd42c30e75a5" providerId="LiveId" clId="{8903181A-EAC6-470C-AD02-358A479D0C85}" dt="2025-05-06T23:36:28.057" v="86" actId="47"/>
        <pc:sldMkLst>
          <pc:docMk/>
          <pc:sldMk cId="616901467" sldId="340"/>
        </pc:sldMkLst>
      </pc:sldChg>
      <pc:sldChg chg="add del">
        <pc:chgData name="Nicolas Benech" userId="0051dd42c30e75a5" providerId="LiveId" clId="{8903181A-EAC6-470C-AD02-358A479D0C85}" dt="2025-05-06T23:37:23.993" v="90" actId="47"/>
        <pc:sldMkLst>
          <pc:docMk/>
          <pc:sldMk cId="1856890337" sldId="341"/>
        </pc:sldMkLst>
      </pc:sldChg>
      <pc:sldChg chg="add del">
        <pc:chgData name="Nicolas Benech" userId="0051dd42c30e75a5" providerId="LiveId" clId="{8903181A-EAC6-470C-AD02-358A479D0C85}" dt="2025-05-06T23:36:38.979" v="87" actId="47"/>
        <pc:sldMkLst>
          <pc:docMk/>
          <pc:sldMk cId="2291847479" sldId="342"/>
        </pc:sldMkLst>
      </pc:sldChg>
      <pc:sldChg chg="add del">
        <pc:chgData name="Nicolas Benech" userId="0051dd42c30e75a5" providerId="LiveId" clId="{8903181A-EAC6-470C-AD02-358A479D0C85}" dt="2025-05-06T23:36:44.035" v="88" actId="47"/>
        <pc:sldMkLst>
          <pc:docMk/>
          <pc:sldMk cId="4213477294" sldId="343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3986847828" sldId="344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798566161" sldId="345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2463937870" sldId="346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2290957808" sldId="347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2333113142" sldId="348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3783772096" sldId="349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721431320" sldId="350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4032858595" sldId="351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3320321281" sldId="352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2836866680" sldId="353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3776331385" sldId="354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3624964107" sldId="355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4216567966" sldId="356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1356979706" sldId="357"/>
        </pc:sldMkLst>
      </pc:sldChg>
      <pc:sldChg chg="add del">
        <pc:chgData name="Nicolas Benech" userId="0051dd42c30e75a5" providerId="LiveId" clId="{8903181A-EAC6-470C-AD02-358A479D0C85}" dt="2025-05-06T23:37:13.277" v="89" actId="47"/>
        <pc:sldMkLst>
          <pc:docMk/>
          <pc:sldMk cId="4278183042" sldId="358"/>
        </pc:sldMkLst>
      </pc:sldChg>
    </pc:docChg>
  </pc:docChgLst>
  <pc:docChgLst>
    <pc:chgData name="Nicolas Benech" userId="0051dd42c30e75a5" providerId="LiveId" clId="{8A0B16CE-2749-4639-B6DD-2A02D1CACB37}"/>
    <pc:docChg chg="custSel addSld delSld modSld">
      <pc:chgData name="Nicolas Benech" userId="0051dd42c30e75a5" providerId="LiveId" clId="{8A0B16CE-2749-4639-B6DD-2A02D1CACB37}" dt="2024-05-13T11:09:45.850" v="1282" actId="2696"/>
      <pc:docMkLst>
        <pc:docMk/>
      </pc:docMkLst>
      <pc:sldChg chg="add">
        <pc:chgData name="Nicolas Benech" userId="0051dd42c30e75a5" providerId="LiveId" clId="{8A0B16CE-2749-4639-B6DD-2A02D1CACB37}" dt="2024-04-29T18:47:24.153" v="0"/>
        <pc:sldMkLst>
          <pc:docMk/>
          <pc:sldMk cId="3498889896" sldId="256"/>
        </pc:sldMkLst>
      </pc:sldChg>
      <pc:sldChg chg="modSp">
        <pc:chgData name="Nicolas Benech" userId="0051dd42c30e75a5" providerId="LiveId" clId="{8A0B16CE-2749-4639-B6DD-2A02D1CACB37}" dt="2024-05-03T14:10:26.714" v="321" actId="20577"/>
        <pc:sldMkLst>
          <pc:docMk/>
          <pc:sldMk cId="2663254910" sldId="257"/>
        </pc:sldMkLst>
      </pc:sldChg>
      <pc:sldChg chg="modSp mod">
        <pc:chgData name="Nicolas Benech" userId="0051dd42c30e75a5" providerId="LiveId" clId="{8A0B16CE-2749-4639-B6DD-2A02D1CACB37}" dt="2024-05-03T14:10:06.950" v="307" actId="1076"/>
        <pc:sldMkLst>
          <pc:docMk/>
          <pc:sldMk cId="4143578023" sldId="258"/>
        </pc:sldMkLst>
      </pc:sldChg>
      <pc:sldChg chg="delSp modSp mod delAnim">
        <pc:chgData name="Nicolas Benech" userId="0051dd42c30e75a5" providerId="LiveId" clId="{8A0B16CE-2749-4639-B6DD-2A02D1CACB37}" dt="2024-05-06T11:00:24.508" v="716" actId="20577"/>
        <pc:sldMkLst>
          <pc:docMk/>
          <pc:sldMk cId="2610700943" sldId="259"/>
        </pc:sldMkLst>
      </pc:sldChg>
      <pc:sldChg chg="modSp">
        <pc:chgData name="Nicolas Benech" userId="0051dd42c30e75a5" providerId="LiveId" clId="{8A0B16CE-2749-4639-B6DD-2A02D1CACB37}" dt="2024-05-03T14:12:42.009" v="409" actId="20577"/>
        <pc:sldMkLst>
          <pc:docMk/>
          <pc:sldMk cId="2222117655" sldId="260"/>
        </pc:sldMkLst>
      </pc:sldChg>
      <pc:sldChg chg="modSp">
        <pc:chgData name="Nicolas Benech" userId="0051dd42c30e75a5" providerId="LiveId" clId="{8A0B16CE-2749-4639-B6DD-2A02D1CACB37}" dt="2024-05-03T16:41:28.944" v="543" actId="20577"/>
        <pc:sldMkLst>
          <pc:docMk/>
          <pc:sldMk cId="4270924427" sldId="261"/>
        </pc:sldMkLst>
      </pc:sldChg>
      <pc:sldChg chg="modSp">
        <pc:chgData name="Nicolas Benech" userId="0051dd42c30e75a5" providerId="LiveId" clId="{8A0B16CE-2749-4639-B6DD-2A02D1CACB37}" dt="2024-05-03T16:44:37.872" v="711" actId="20577"/>
        <pc:sldMkLst>
          <pc:docMk/>
          <pc:sldMk cId="2076503329" sldId="262"/>
        </pc:sldMkLst>
      </pc:sldChg>
      <pc:sldChg chg="modSp mod">
        <pc:chgData name="Nicolas Benech" userId="0051dd42c30e75a5" providerId="LiveId" clId="{8A0B16CE-2749-4639-B6DD-2A02D1CACB37}" dt="2024-05-06T11:13:13.522" v="1080" actId="1076"/>
        <pc:sldMkLst>
          <pc:docMk/>
          <pc:sldMk cId="3542795660" sldId="263"/>
        </pc:sldMkLst>
      </pc:sldChg>
      <pc:sldChg chg="modSp">
        <pc:chgData name="Nicolas Benech" userId="0051dd42c30e75a5" providerId="LiveId" clId="{8A0B16CE-2749-4639-B6DD-2A02D1CACB37}" dt="2024-05-06T11:14:43.132" v="1101" actId="20577"/>
        <pc:sldMkLst>
          <pc:docMk/>
          <pc:sldMk cId="415845062" sldId="264"/>
        </pc:sldMkLst>
      </pc:sldChg>
      <pc:sldChg chg="modSp mod">
        <pc:chgData name="Nicolas Benech" userId="0051dd42c30e75a5" providerId="LiveId" clId="{8A0B16CE-2749-4639-B6DD-2A02D1CACB37}" dt="2024-05-06T11:16:57.881" v="1207" actId="1076"/>
        <pc:sldMkLst>
          <pc:docMk/>
          <pc:sldMk cId="2226992589" sldId="265"/>
        </pc:sldMkLst>
      </pc:sldChg>
      <pc:sldChg chg="modSp mod">
        <pc:chgData name="Nicolas Benech" userId="0051dd42c30e75a5" providerId="LiveId" clId="{8A0B16CE-2749-4639-B6DD-2A02D1CACB37}" dt="2024-05-06T11:17:41.801" v="1222" actId="1076"/>
        <pc:sldMkLst>
          <pc:docMk/>
          <pc:sldMk cId="3521223104" sldId="266"/>
        </pc:sldMkLst>
      </pc:sldChg>
      <pc:sldChg chg="del">
        <pc:chgData name="Nicolas Benech" userId="0051dd42c30e75a5" providerId="LiveId" clId="{8A0B16CE-2749-4639-B6DD-2A02D1CACB37}" dt="2024-05-13T11:09:45.850" v="1282" actId="2696"/>
        <pc:sldMkLst>
          <pc:docMk/>
          <pc:sldMk cId="2658438583" sldId="267"/>
        </pc:sldMkLst>
      </pc:sldChg>
      <pc:sldChg chg="modSp del">
        <pc:chgData name="Nicolas Benech" userId="0051dd42c30e75a5" providerId="LiveId" clId="{8A0B16CE-2749-4639-B6DD-2A02D1CACB37}" dt="2024-05-13T11:09:45.850" v="1282" actId="2696"/>
        <pc:sldMkLst>
          <pc:docMk/>
          <pc:sldMk cId="3803328375" sldId="268"/>
        </pc:sldMkLst>
      </pc:sldChg>
      <pc:sldChg chg="modSp">
        <pc:chgData name="Nicolas Benech" userId="0051dd42c30e75a5" providerId="LiveId" clId="{8A0B16CE-2749-4639-B6DD-2A02D1CACB37}" dt="2024-05-03T14:06:59.502" v="191" actId="20577"/>
        <pc:sldMkLst>
          <pc:docMk/>
          <pc:sldMk cId="2915760566" sldId="270"/>
        </pc:sldMkLst>
      </pc:sldChg>
      <pc:sldChg chg="modSp add">
        <pc:chgData name="Nicolas Benech" userId="0051dd42c30e75a5" providerId="LiveId" clId="{8A0B16CE-2749-4639-B6DD-2A02D1CACB37}" dt="2024-05-03T14:03:40.048" v="1" actId="20577"/>
        <pc:sldMkLst>
          <pc:docMk/>
          <pc:sldMk cId="3142268011" sldId="271"/>
        </pc:sldMkLst>
      </pc:sldChg>
      <pc:sldChg chg="modSp mod">
        <pc:chgData name="Nicolas Benech" userId="0051dd42c30e75a5" providerId="LiveId" clId="{8A0B16CE-2749-4639-B6DD-2A02D1CACB37}" dt="2024-05-06T11:05:25.212" v="822"/>
        <pc:sldMkLst>
          <pc:docMk/>
          <pc:sldMk cId="969677912" sldId="272"/>
        </pc:sldMkLst>
      </pc:sldChg>
      <pc:sldChg chg="addSp modSp mod">
        <pc:chgData name="Nicolas Benech" userId="0051dd42c30e75a5" providerId="LiveId" clId="{8A0B16CE-2749-4639-B6DD-2A02D1CACB37}" dt="2024-05-06T11:09:31.501" v="986" actId="20577"/>
        <pc:sldMkLst>
          <pc:docMk/>
          <pc:sldMk cId="2708626444" sldId="273"/>
        </pc:sldMkLst>
      </pc:sldChg>
      <pc:sldChg chg="add">
        <pc:chgData name="Nicolas Benech" userId="0051dd42c30e75a5" providerId="LiveId" clId="{8A0B16CE-2749-4639-B6DD-2A02D1CACB37}" dt="2024-04-29T18:47:24.153" v="0"/>
        <pc:sldMkLst>
          <pc:docMk/>
          <pc:sldMk cId="2168569142" sldId="274"/>
        </pc:sldMkLst>
      </pc:sldChg>
      <pc:sldChg chg="add">
        <pc:chgData name="Nicolas Benech" userId="0051dd42c30e75a5" providerId="LiveId" clId="{8A0B16CE-2749-4639-B6DD-2A02D1CACB37}" dt="2024-04-29T18:47:24.153" v="0"/>
        <pc:sldMkLst>
          <pc:docMk/>
          <pc:sldMk cId="1740812298" sldId="275"/>
        </pc:sldMkLst>
      </pc:sldChg>
      <pc:sldChg chg="modSp add">
        <pc:chgData name="Nicolas Benech" userId="0051dd42c30e75a5" providerId="LiveId" clId="{8A0B16CE-2749-4639-B6DD-2A02D1CACB37}" dt="2024-05-03T14:06:10.229" v="144" actId="20577"/>
        <pc:sldMkLst>
          <pc:docMk/>
          <pc:sldMk cId="2503582317" sldId="276"/>
        </pc:sldMkLst>
      </pc:sldChg>
    </pc:docChg>
  </pc:docChgLst>
  <pc:docChgLst>
    <pc:chgData name="Nicolas Benech" userId="0051dd42c30e75a5" providerId="LiveId" clId="{BF4B9460-D009-4548-9BC1-DA802090F3A9}"/>
    <pc:docChg chg="undo custSel addSld delSld modSld sldOrd">
      <pc:chgData name="Nicolas Benech" userId="0051dd42c30e75a5" providerId="LiveId" clId="{BF4B9460-D009-4548-9BC1-DA802090F3A9}" dt="2021-05-06T14:14:40.882" v="660"/>
      <pc:docMkLst>
        <pc:docMk/>
      </pc:docMkLst>
      <pc:sldChg chg="addSp delSp modSp mod modAnim">
        <pc:chgData name="Nicolas Benech" userId="0051dd42c30e75a5" providerId="LiveId" clId="{BF4B9460-D009-4548-9BC1-DA802090F3A9}" dt="2021-05-06T13:40:02.993" v="591" actId="1036"/>
        <pc:sldMkLst>
          <pc:docMk/>
          <pc:sldMk cId="2663254910" sldId="257"/>
        </pc:sldMkLst>
      </pc:sldChg>
      <pc:sldChg chg="addSp modSp modAnim">
        <pc:chgData name="Nicolas Benech" userId="0051dd42c30e75a5" providerId="LiveId" clId="{BF4B9460-D009-4548-9BC1-DA802090F3A9}" dt="2021-05-06T12:56:51.089" v="95"/>
        <pc:sldMkLst>
          <pc:docMk/>
          <pc:sldMk cId="4143578023" sldId="258"/>
        </pc:sldMkLst>
      </pc:sldChg>
      <pc:sldChg chg="addSp delSp modSp mod modAnim">
        <pc:chgData name="Nicolas Benech" userId="0051dd42c30e75a5" providerId="LiveId" clId="{BF4B9460-D009-4548-9BC1-DA802090F3A9}" dt="2021-05-06T13:50:44.635" v="597"/>
        <pc:sldMkLst>
          <pc:docMk/>
          <pc:sldMk cId="2610700943" sldId="259"/>
        </pc:sldMkLst>
      </pc:sldChg>
      <pc:sldChg chg="addSp modSp modAnim">
        <pc:chgData name="Nicolas Benech" userId="0051dd42c30e75a5" providerId="LiveId" clId="{BF4B9460-D009-4548-9BC1-DA802090F3A9}" dt="2021-05-06T13:03:15.115" v="142"/>
        <pc:sldMkLst>
          <pc:docMk/>
          <pc:sldMk cId="2222117655" sldId="260"/>
        </pc:sldMkLst>
      </pc:sldChg>
      <pc:sldChg chg="addSp delSp modSp mod modAnim">
        <pc:chgData name="Nicolas Benech" userId="0051dd42c30e75a5" providerId="LiveId" clId="{BF4B9460-D009-4548-9BC1-DA802090F3A9}" dt="2021-05-06T13:54:13.986" v="606"/>
        <pc:sldMkLst>
          <pc:docMk/>
          <pc:sldMk cId="4270924427" sldId="261"/>
        </pc:sldMkLst>
      </pc:sldChg>
      <pc:sldChg chg="addSp delSp modSp mod modAnim">
        <pc:chgData name="Nicolas Benech" userId="0051dd42c30e75a5" providerId="LiveId" clId="{BF4B9460-D009-4548-9BC1-DA802090F3A9}" dt="2021-05-06T13:57:23.701" v="613"/>
        <pc:sldMkLst>
          <pc:docMk/>
          <pc:sldMk cId="2076503329" sldId="262"/>
        </pc:sldMkLst>
      </pc:sldChg>
      <pc:sldChg chg="modSp mod modAnim">
        <pc:chgData name="Nicolas Benech" userId="0051dd42c30e75a5" providerId="LiveId" clId="{BF4B9460-D009-4548-9BC1-DA802090F3A9}" dt="2021-05-06T14:06:30.782" v="650"/>
        <pc:sldMkLst>
          <pc:docMk/>
          <pc:sldMk cId="415845062" sldId="264"/>
        </pc:sldMkLst>
      </pc:sldChg>
      <pc:sldChg chg="modAnim">
        <pc:chgData name="Nicolas Benech" userId="0051dd42c30e75a5" providerId="LiveId" clId="{BF4B9460-D009-4548-9BC1-DA802090F3A9}" dt="2021-05-06T14:10:23.026" v="651"/>
        <pc:sldMkLst>
          <pc:docMk/>
          <pc:sldMk cId="2226992589" sldId="265"/>
        </pc:sldMkLst>
      </pc:sldChg>
      <pc:sldChg chg="addSp modSp modAnim">
        <pc:chgData name="Nicolas Benech" userId="0051dd42c30e75a5" providerId="LiveId" clId="{BF4B9460-D009-4548-9BC1-DA802090F3A9}" dt="2021-05-06T14:13:34.059" v="655"/>
        <pc:sldMkLst>
          <pc:docMk/>
          <pc:sldMk cId="2658438583" sldId="267"/>
        </pc:sldMkLst>
      </pc:sldChg>
      <pc:sldChg chg="modAnim">
        <pc:chgData name="Nicolas Benech" userId="0051dd42c30e75a5" providerId="LiveId" clId="{BF4B9460-D009-4548-9BC1-DA802090F3A9}" dt="2021-05-06T14:14:40.882" v="660"/>
        <pc:sldMkLst>
          <pc:docMk/>
          <pc:sldMk cId="3803328375" sldId="268"/>
        </pc:sldMkLst>
      </pc:sldChg>
      <pc:sldChg chg="del">
        <pc:chgData name="Nicolas Benech" userId="0051dd42c30e75a5" providerId="LiveId" clId="{BF4B9460-D009-4548-9BC1-DA802090F3A9}" dt="2021-05-06T13:38:34.882" v="587" actId="47"/>
        <pc:sldMkLst>
          <pc:docMk/>
          <pc:sldMk cId="1424102196" sldId="269"/>
        </pc:sldMkLst>
      </pc:sldChg>
      <pc:sldChg chg="addSp delSp modSp new mod ord modAnim">
        <pc:chgData name="Nicolas Benech" userId="0051dd42c30e75a5" providerId="LiveId" clId="{BF4B9460-D009-4548-9BC1-DA802090F3A9}" dt="2021-05-06T13:07:39.108" v="231" actId="20577"/>
        <pc:sldMkLst>
          <pc:docMk/>
          <pc:sldMk cId="2915760566" sldId="270"/>
        </pc:sldMkLst>
      </pc:sldChg>
      <pc:sldChg chg="addSp delSp modSp new del mod">
        <pc:chgData name="Nicolas Benech" userId="0051dd42c30e75a5" providerId="LiveId" clId="{BF4B9460-D009-4548-9BC1-DA802090F3A9}" dt="2021-05-06T13:39:17.566" v="588" actId="47"/>
        <pc:sldMkLst>
          <pc:docMk/>
          <pc:sldMk cId="351904635" sldId="271"/>
        </pc:sldMkLst>
      </pc:sldChg>
      <pc:sldChg chg="addSp delSp modSp new mod modAnim">
        <pc:chgData name="Nicolas Benech" userId="0051dd42c30e75a5" providerId="LiveId" clId="{BF4B9460-D009-4548-9BC1-DA802090F3A9}" dt="2021-05-06T13:59:41.719" v="622"/>
        <pc:sldMkLst>
          <pc:docMk/>
          <pc:sldMk cId="969677912" sldId="272"/>
        </pc:sldMkLst>
      </pc:sldChg>
      <pc:sldChg chg="addSp delSp modSp new mod modAnim">
        <pc:chgData name="Nicolas Benech" userId="0051dd42c30e75a5" providerId="LiveId" clId="{BF4B9460-D009-4548-9BC1-DA802090F3A9}" dt="2021-05-06T14:04:48.072" v="634"/>
        <pc:sldMkLst>
          <pc:docMk/>
          <pc:sldMk cId="2708626444" sldId="273"/>
        </pc:sldMkLst>
      </pc:sldChg>
    </pc:docChg>
  </pc:docChgLst>
  <pc:docChgLst>
    <pc:chgData name="Nicolas Benech" userId="0051dd42c30e75a5" providerId="LiveId" clId="{61FFE68A-F865-4458-942A-581EB8DF9486}"/>
    <pc:docChg chg="addSld modSld">
      <pc:chgData name="Nicolas Benech" userId="0051dd42c30e75a5" providerId="LiveId" clId="{61FFE68A-F865-4458-942A-581EB8DF9486}" dt="2025-04-30T18:41:44.734" v="0"/>
      <pc:docMkLst>
        <pc:docMk/>
      </pc:docMkLst>
      <pc:sldChg chg="add">
        <pc:chgData name="Nicolas Benech" userId="0051dd42c30e75a5" providerId="LiveId" clId="{61FFE68A-F865-4458-942A-581EB8DF9486}" dt="2025-04-30T18:41:44.734" v="0"/>
        <pc:sldMkLst>
          <pc:docMk/>
          <pc:sldMk cId="902333555" sldId="267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024079495" sldId="268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785478899" sldId="269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990827266" sldId="277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440358892" sldId="284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517382624" sldId="287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944021797" sldId="288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583342692" sldId="289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4120627427" sldId="313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911270334" sldId="314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398492108" sldId="315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872849262" sldId="316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764452670" sldId="317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799729909" sldId="318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371860067" sldId="319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392863158" sldId="320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372771645" sldId="321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980976727" sldId="322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918790641" sldId="323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920492572" sldId="324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997145977" sldId="325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112697561" sldId="326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838866876" sldId="327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38524414" sldId="328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862562865" sldId="329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2228676847" sldId="330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124034523" sldId="331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143815258" sldId="332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088026703" sldId="333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095816623" sldId="334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766886250" sldId="335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3079348570" sldId="336"/>
        </pc:sldMkLst>
      </pc:sldChg>
      <pc:sldChg chg="add">
        <pc:chgData name="Nicolas Benech" userId="0051dd42c30e75a5" providerId="LiveId" clId="{61FFE68A-F865-4458-942A-581EB8DF9486}" dt="2025-04-30T18:41:44.734" v="0"/>
        <pc:sldMkLst>
          <pc:docMk/>
          <pc:sldMk cId="1525788855" sldId="337"/>
        </pc:sldMkLst>
      </pc:sldChg>
    </pc:docChg>
  </pc:docChgLst>
  <pc:docChgLst>
    <pc:chgData name="Nicolas Benech" userId="0051dd42c30e75a5" providerId="LiveId" clId="{4C502ACE-B3DF-42D4-9A39-4631D359CF3F}"/>
    <pc:docChg chg="delSld">
      <pc:chgData name="Nicolas Benech" userId="0051dd42c30e75a5" providerId="LiveId" clId="{4C502ACE-B3DF-42D4-9A39-4631D359CF3F}" dt="2021-05-05T12:26:50.772" v="0" actId="47"/>
      <pc:docMkLst>
        <pc:docMk/>
      </pc:docMkLst>
      <pc:sldChg chg="del">
        <pc:chgData name="Nicolas Benech" userId="0051dd42c30e75a5" providerId="LiveId" clId="{4C502ACE-B3DF-42D4-9A39-4631D359CF3F}" dt="2021-05-05T12:26:50.772" v="0" actId="47"/>
        <pc:sldMkLst>
          <pc:docMk/>
          <pc:sldMk cId="4080897011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9089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2835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9861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04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486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10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2592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1342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0044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7054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4256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1F3D2-0B8C-4855-A8E6-35C38F9AAEF5}" type="datetimeFigureOut">
              <a:rPr lang="es-UY" smtClean="0"/>
              <a:t>6/5/2025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838FB-04E6-40C5-BFE9-CFBFABDE007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2095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53.png"/><Relationship Id="rId7" Type="http://schemas.openxmlformats.org/officeDocument/2006/relationships/image" Target="../media/image3810.png"/><Relationship Id="rId1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4.png"/><Relationship Id="rId10" Type="http://schemas.openxmlformats.org/officeDocument/2006/relationships/image" Target="../media/image43.png"/><Relationship Id="rId9" Type="http://schemas.openxmlformats.org/officeDocument/2006/relationships/image" Target="../media/image4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0.png"/><Relationship Id="rId7" Type="http://schemas.openxmlformats.org/officeDocument/2006/relationships/image" Target="../media/image460.png"/><Relationship Id="rId2" Type="http://schemas.openxmlformats.org/officeDocument/2006/relationships/image" Target="../media/image410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0.png"/><Relationship Id="rId5" Type="http://schemas.openxmlformats.org/officeDocument/2006/relationships/image" Target="../media/image440.png"/><Relationship Id="rId4" Type="http://schemas.openxmlformats.org/officeDocument/2006/relationships/image" Target="../media/image4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1.png"/><Relationship Id="rId13" Type="http://schemas.openxmlformats.org/officeDocument/2006/relationships/image" Target="../media/image310.png"/><Relationship Id="rId3" Type="http://schemas.openxmlformats.org/officeDocument/2006/relationships/image" Target="../media/image351.png"/><Relationship Id="rId7" Type="http://schemas.openxmlformats.org/officeDocument/2006/relationships/image" Target="../media/image390.png"/><Relationship Id="rId12" Type="http://schemas.openxmlformats.org/officeDocument/2006/relationships/image" Target="../media/image221.png"/><Relationship Id="rId2" Type="http://schemas.openxmlformats.org/officeDocument/2006/relationships/image" Target="../media/image340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0.png"/><Relationship Id="rId11" Type="http://schemas.openxmlformats.org/officeDocument/2006/relationships/image" Target="../media/image191.png"/><Relationship Id="rId5" Type="http://schemas.openxmlformats.org/officeDocument/2006/relationships/image" Target="../media/image370.png"/><Relationship Id="rId10" Type="http://schemas.openxmlformats.org/officeDocument/2006/relationships/image" Target="../media/image413.png"/><Relationship Id="rId4" Type="http://schemas.openxmlformats.org/officeDocument/2006/relationships/image" Target="../media/image361.png"/><Relationship Id="rId9" Type="http://schemas.openxmlformats.org/officeDocument/2006/relationships/image" Target="../media/image401.png"/><Relationship Id="rId14" Type="http://schemas.openxmlformats.org/officeDocument/2006/relationships/image" Target="../media/image4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1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0.png"/><Relationship Id="rId5" Type="http://schemas.openxmlformats.org/officeDocument/2006/relationships/image" Target="../media/image59.png"/><Relationship Id="rId4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0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0.png"/><Relationship Id="rId5" Type="http://schemas.openxmlformats.org/officeDocument/2006/relationships/image" Target="../media/image660.png"/><Relationship Id="rId4" Type="http://schemas.openxmlformats.org/officeDocument/2006/relationships/image" Target="../media/image6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7" Type="http://schemas.openxmlformats.org/officeDocument/2006/relationships/image" Target="../media/image350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80.png"/><Relationship Id="rId5" Type="http://schemas.openxmlformats.org/officeDocument/2006/relationships/image" Target="../media/image64.png"/><Relationship Id="rId10" Type="http://schemas.openxmlformats.org/officeDocument/2006/relationships/image" Target="../media/image613.png"/><Relationship Id="rId9" Type="http://schemas.openxmlformats.org/officeDocument/2006/relationships/image" Target="../media/image60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2.png"/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0.png"/><Relationship Id="rId3" Type="http://schemas.openxmlformats.org/officeDocument/2006/relationships/image" Target="../media/image38000.png"/><Relationship Id="rId7" Type="http://schemas.openxmlformats.org/officeDocument/2006/relationships/image" Target="../media/image420.png"/><Relationship Id="rId2" Type="http://schemas.openxmlformats.org/officeDocument/2006/relationships/image" Target="../media/image370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0.png"/><Relationship Id="rId5" Type="http://schemas.openxmlformats.org/officeDocument/2006/relationships/image" Target="../media/image400.png"/><Relationship Id="rId10" Type="http://schemas.openxmlformats.org/officeDocument/2006/relationships/image" Target="../media/image83.png"/><Relationship Id="rId4" Type="http://schemas.openxmlformats.org/officeDocument/2006/relationships/image" Target="../media/image39000.pn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322.png"/><Relationship Id="rId7" Type="http://schemas.openxmlformats.org/officeDocument/2006/relationships/image" Target="../media/image93.png"/><Relationship Id="rId1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0.png"/><Relationship Id="rId11" Type="http://schemas.openxmlformats.org/officeDocument/2006/relationships/image" Target="../media/image136.png"/><Relationship Id="rId5" Type="http://schemas.openxmlformats.org/officeDocument/2006/relationships/image" Target="../media/image2400.png"/><Relationship Id="rId10" Type="http://schemas.openxmlformats.org/officeDocument/2006/relationships/image" Target="../media/image121.png"/><Relationship Id="rId4" Type="http://schemas.openxmlformats.org/officeDocument/2006/relationships/image" Target="../media/image770.png"/><Relationship Id="rId9" Type="http://schemas.openxmlformats.org/officeDocument/2006/relationships/image" Target="../media/image115.png"/><Relationship Id="rId14" Type="http://schemas.openxmlformats.org/officeDocument/2006/relationships/image" Target="../media/image3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9873" y="624114"/>
            <a:ext cx="294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Si el fluido no está en reposo: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453999" y="298793"/>
                <a:ext cx="6573531" cy="951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nary>
                        <m:naryPr>
                          <m:limLoc m:val="undOvr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𝛻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𝑚𝑎𝑠𝑎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𝑑𝑒𝑛𝑡𝑟𝑜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𝑑𝑒𝑙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𝑣𝑜𝑙𝑢𝑚𝑒𝑛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𝑎𝑐𝑒𝑙𝑒𝑟𝑎𝑐𝑖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ó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999" y="298793"/>
                <a:ext cx="6573531" cy="95147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orma libre 17"/>
          <p:cNvSpPr/>
          <p:nvPr/>
        </p:nvSpPr>
        <p:spPr>
          <a:xfrm>
            <a:off x="1289843" y="1981923"/>
            <a:ext cx="947281" cy="1095105"/>
          </a:xfrm>
          <a:custGeom>
            <a:avLst/>
            <a:gdLst>
              <a:gd name="connsiteX0" fmla="*/ 495753 w 1483862"/>
              <a:gd name="connsiteY0" fmla="*/ 56653 h 1406938"/>
              <a:gd name="connsiteX1" fmla="*/ 2267 w 1483862"/>
              <a:gd name="connsiteY1" fmla="*/ 1014596 h 1406938"/>
              <a:gd name="connsiteX2" fmla="*/ 684439 w 1483862"/>
              <a:gd name="connsiteY2" fmla="*/ 1406482 h 1406938"/>
              <a:gd name="connsiteX3" fmla="*/ 1424667 w 1483862"/>
              <a:gd name="connsiteY3" fmla="*/ 1072653 h 1406938"/>
              <a:gd name="connsiteX4" fmla="*/ 1337581 w 1483862"/>
              <a:gd name="connsiteY4" fmla="*/ 216310 h 1406938"/>
              <a:gd name="connsiteX5" fmla="*/ 495753 w 1483862"/>
              <a:gd name="connsiteY5" fmla="*/ 56653 h 1406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3862" h="1406938">
                <a:moveTo>
                  <a:pt x="495753" y="56653"/>
                </a:moveTo>
                <a:cubicBezTo>
                  <a:pt x="273201" y="189701"/>
                  <a:pt x="-29181" y="789625"/>
                  <a:pt x="2267" y="1014596"/>
                </a:cubicBezTo>
                <a:cubicBezTo>
                  <a:pt x="33715" y="1239567"/>
                  <a:pt x="447372" y="1396806"/>
                  <a:pt x="684439" y="1406482"/>
                </a:cubicBezTo>
                <a:cubicBezTo>
                  <a:pt x="921506" y="1416158"/>
                  <a:pt x="1315810" y="1271015"/>
                  <a:pt x="1424667" y="1072653"/>
                </a:cubicBezTo>
                <a:cubicBezTo>
                  <a:pt x="1533524" y="874291"/>
                  <a:pt x="1485143" y="388062"/>
                  <a:pt x="1337581" y="216310"/>
                </a:cubicBezTo>
                <a:cubicBezTo>
                  <a:pt x="1190019" y="44558"/>
                  <a:pt x="718305" y="-76395"/>
                  <a:pt x="495753" y="56653"/>
                </a:cubicBezTo>
                <a:close/>
              </a:path>
            </a:pathLst>
          </a:cu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3901719" y="1409389"/>
                <a:ext cx="5678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Cada elemento de volumen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𝑑𝑉</m:t>
                    </m:r>
                  </m:oMath>
                </a14:m>
                <a:r>
                  <a:rPr lang="es-UY" dirty="0"/>
                  <a:t> tiene una velocidad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d>
                      <m:d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UY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719" y="1409389"/>
                <a:ext cx="5678093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859" t="-22951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rma libre 17">
            <a:extLst>
              <a:ext uri="{FF2B5EF4-FFF2-40B4-BE49-F238E27FC236}">
                <a16:creationId xmlns:a16="http://schemas.microsoft.com/office/drawing/2014/main" id="{217E40FB-99A2-71D0-9C8A-3ADA3DBD7F4B}"/>
              </a:ext>
            </a:extLst>
          </p:cNvPr>
          <p:cNvSpPr/>
          <p:nvPr/>
        </p:nvSpPr>
        <p:spPr>
          <a:xfrm>
            <a:off x="1984604" y="1647645"/>
            <a:ext cx="1065253" cy="1278141"/>
          </a:xfrm>
          <a:custGeom>
            <a:avLst/>
            <a:gdLst>
              <a:gd name="connsiteX0" fmla="*/ 495753 w 1483862"/>
              <a:gd name="connsiteY0" fmla="*/ 56653 h 1406938"/>
              <a:gd name="connsiteX1" fmla="*/ 2267 w 1483862"/>
              <a:gd name="connsiteY1" fmla="*/ 1014596 h 1406938"/>
              <a:gd name="connsiteX2" fmla="*/ 684439 w 1483862"/>
              <a:gd name="connsiteY2" fmla="*/ 1406482 h 1406938"/>
              <a:gd name="connsiteX3" fmla="*/ 1424667 w 1483862"/>
              <a:gd name="connsiteY3" fmla="*/ 1072653 h 1406938"/>
              <a:gd name="connsiteX4" fmla="*/ 1337581 w 1483862"/>
              <a:gd name="connsiteY4" fmla="*/ 216310 h 1406938"/>
              <a:gd name="connsiteX5" fmla="*/ 495753 w 1483862"/>
              <a:gd name="connsiteY5" fmla="*/ 56653 h 1406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3862" h="1406938">
                <a:moveTo>
                  <a:pt x="495753" y="56653"/>
                </a:moveTo>
                <a:cubicBezTo>
                  <a:pt x="273201" y="189701"/>
                  <a:pt x="-29181" y="789625"/>
                  <a:pt x="2267" y="1014596"/>
                </a:cubicBezTo>
                <a:cubicBezTo>
                  <a:pt x="33715" y="1239567"/>
                  <a:pt x="447372" y="1396806"/>
                  <a:pt x="684439" y="1406482"/>
                </a:cubicBezTo>
                <a:cubicBezTo>
                  <a:pt x="921506" y="1416158"/>
                  <a:pt x="1315810" y="1271015"/>
                  <a:pt x="1424667" y="1072653"/>
                </a:cubicBezTo>
                <a:cubicBezTo>
                  <a:pt x="1533524" y="874291"/>
                  <a:pt x="1485143" y="388062"/>
                  <a:pt x="1337581" y="216310"/>
                </a:cubicBezTo>
                <a:cubicBezTo>
                  <a:pt x="1190019" y="44558"/>
                  <a:pt x="718305" y="-76395"/>
                  <a:pt x="495753" y="56653"/>
                </a:cubicBezTo>
                <a:close/>
              </a:path>
            </a:pathLst>
          </a:cu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09FBDC7E-7A64-7F5D-AC9D-DBABED5DC3A8}"/>
              </a:ext>
            </a:extLst>
          </p:cNvPr>
          <p:cNvCxnSpPr/>
          <p:nvPr/>
        </p:nvCxnSpPr>
        <p:spPr>
          <a:xfrm flipV="1">
            <a:off x="1664898" y="2268747"/>
            <a:ext cx="983411" cy="3364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FE8B324-6F23-1808-2F70-09894D7A5AD2}"/>
                  </a:ext>
                </a:extLst>
              </p:cNvPr>
              <p:cNvSpPr txBox="1"/>
              <p:nvPr/>
            </p:nvSpPr>
            <p:spPr>
              <a:xfrm>
                <a:off x="1406106" y="1647645"/>
                <a:ext cx="3345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FE8B324-6F23-1808-2F70-09894D7A5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106" y="1647645"/>
                <a:ext cx="3345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EC3E230C-979A-D623-A875-6E03C2CF24AF}"/>
                  </a:ext>
                </a:extLst>
              </p:cNvPr>
              <p:cNvSpPr txBox="1"/>
              <p:nvPr/>
            </p:nvSpPr>
            <p:spPr>
              <a:xfrm>
                <a:off x="2313730" y="1273323"/>
                <a:ext cx="8403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EC3E230C-979A-D623-A875-6E03C2CF2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730" y="1273323"/>
                <a:ext cx="84035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2741F795-9E69-44B2-DE63-D98B65F2A0C9}"/>
                  </a:ext>
                </a:extLst>
              </p:cNvPr>
              <p:cNvSpPr txBox="1"/>
              <p:nvPr/>
            </p:nvSpPr>
            <p:spPr>
              <a:xfrm>
                <a:off x="2191901" y="2341383"/>
                <a:ext cx="4919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2741F795-9E69-44B2-DE63-D98B65F2A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901" y="2341383"/>
                <a:ext cx="491994" cy="369332"/>
              </a:xfrm>
              <a:prstGeom prst="rect">
                <a:avLst/>
              </a:prstGeom>
              <a:blipFill>
                <a:blip r:embed="rId10"/>
                <a:stretch>
                  <a:fillRect t="-22951" r="-475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>
            <a:extLst>
              <a:ext uri="{FF2B5EF4-FFF2-40B4-BE49-F238E27FC236}">
                <a16:creationId xmlns:a16="http://schemas.microsoft.com/office/drawing/2014/main" id="{D1CFB2C9-3308-BD08-5B95-431E35172EF4}"/>
              </a:ext>
            </a:extLst>
          </p:cNvPr>
          <p:cNvSpPr txBox="1"/>
          <p:nvPr/>
        </p:nvSpPr>
        <p:spPr>
          <a:xfrm>
            <a:off x="3968151" y="2165230"/>
            <a:ext cx="168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De manera que: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E9B8CF16-5ECA-4BF5-7AA2-B30130D49DBA}"/>
                  </a:ext>
                </a:extLst>
              </p:cNvPr>
              <p:cNvSpPr txBox="1"/>
              <p:nvPr/>
            </p:nvSpPr>
            <p:spPr>
              <a:xfrm>
                <a:off x="5792637" y="2053020"/>
                <a:ext cx="3699218" cy="5937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E9B8CF16-5ECA-4BF5-7AA2-B30130D49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637" y="2053020"/>
                <a:ext cx="3699218" cy="5937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1DE2C61-9F9A-7127-5276-B00F8AAA0735}"/>
                  </a:ext>
                </a:extLst>
              </p:cNvPr>
              <p:cNvSpPr txBox="1"/>
              <p:nvPr/>
            </p:nvSpPr>
            <p:spPr>
              <a:xfrm>
                <a:off x="3605842" y="2925786"/>
                <a:ext cx="7083799" cy="96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s-ES">
                              <a:latin typeface="Cambria Math" panose="02040503050406030204" pitchFamily="18" charset="0"/>
                            </a:rPr>
                            <m:t>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s-ES" b="0" i="0" smtClean="0">
                              <a:latin typeface="Cambria Math" panose="02040503050406030204" pitchFamily="18" charset="0"/>
                            </a:rPr>
                            <m:t>dt</m:t>
                          </m:r>
                        </m:den>
                      </m:f>
                      <m:r>
                        <a:rPr lang="es-ES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𝑑𝑧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E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ES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sub>
                      </m:sSub>
                      <m:r>
                        <a:rPr lang="es-ES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  <a:p>
                <a:endParaRPr lang="es-UY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1DE2C61-9F9A-7127-5276-B00F8AAA0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842" y="2925786"/>
                <a:ext cx="7083799" cy="96308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adroTexto 22">
            <a:extLst>
              <a:ext uri="{FF2B5EF4-FFF2-40B4-BE49-F238E27FC236}">
                <a16:creationId xmlns:a16="http://schemas.microsoft.com/office/drawing/2014/main" id="{B69B3EA2-ED79-EB34-4C11-DD97E1A1D6F6}"/>
              </a:ext>
            </a:extLst>
          </p:cNvPr>
          <p:cNvSpPr txBox="1"/>
          <p:nvPr/>
        </p:nvSpPr>
        <p:spPr>
          <a:xfrm>
            <a:off x="577970" y="4080294"/>
            <a:ext cx="4370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Podemos simplificar la notación escribiendo: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7AC8FC48-F506-5C19-929A-9B62EBCB5DE7}"/>
                  </a:ext>
                </a:extLst>
              </p:cNvPr>
              <p:cNvSpPr txBox="1"/>
              <p:nvPr/>
            </p:nvSpPr>
            <p:spPr>
              <a:xfrm>
                <a:off x="5100517" y="3888870"/>
                <a:ext cx="2143151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∙(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7AC8FC48-F506-5C19-929A-9B62EBCB5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517" y="3888870"/>
                <a:ext cx="2143151" cy="6387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82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animBg="1"/>
      <p:bldP spid="2" grpId="0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4743" y="537029"/>
            <a:ext cx="432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SOLUCIÓN DE ONDAS ARMÓNICAS PLANAS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298819" y="368571"/>
                <a:ext cx="2145907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19" y="368571"/>
                <a:ext cx="2145907" cy="64819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346907" y="1286690"/>
            <a:ext cx="1144885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Al igual que en el caso 2D, la solución tipo </a:t>
            </a:r>
            <a:r>
              <a:rPr lang="es-UY" dirty="0" err="1"/>
              <a:t>D’Alambert</a:t>
            </a:r>
            <a:r>
              <a:rPr lang="es-UY" dirty="0"/>
              <a:t> brinda ondas planas, es decir ondas donde los puntos de fase constante se ubican en un plano perpendicular a la dirección de propagación. La solución para ondas armónicas la podemos escribir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2915046" y="2468598"/>
                <a:ext cx="2493503" cy="426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046" y="2468598"/>
                <a:ext cx="2493503" cy="426848"/>
              </a:xfrm>
              <a:prstGeom prst="rect">
                <a:avLst/>
              </a:prstGeom>
              <a:blipFill rotWithShape="0">
                <a:blip r:embed="rId3"/>
                <a:stretch>
                  <a:fillRect t="-5714" r="-17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216961" y="3219446"/>
                <a:ext cx="5950858" cy="1005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Para un tiempo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fijo, la fase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s-UY" dirty="0"/>
                  <a:t> depende solamente de la posición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s-UY" dirty="0"/>
                  <a:t>. Los puntos del espacio para los cuales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= </a:t>
                </a:r>
                <a:r>
                  <a:rPr lang="es-UY" dirty="0" err="1"/>
                  <a:t>cte</a:t>
                </a:r>
                <a:r>
                  <a:rPr lang="es-UY" dirty="0"/>
                  <a:t>, son aquellos que cumplen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𝑐𝑡𝑒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61" y="3219446"/>
                <a:ext cx="5950858" cy="1005275"/>
              </a:xfrm>
              <a:prstGeom prst="rect">
                <a:avLst/>
              </a:prstGeom>
              <a:blipFill rotWithShape="0">
                <a:blip r:embed="rId4"/>
                <a:stretch>
                  <a:fillRect l="-922" t="-4242" b="-909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o 11">
            <a:extLst>
              <a:ext uri="{FF2B5EF4-FFF2-40B4-BE49-F238E27FC236}">
                <a16:creationId xmlns:a16="http://schemas.microsoft.com/office/drawing/2014/main" id="{8FE6DB46-9A96-4602-96C8-251B562512CF}"/>
              </a:ext>
            </a:extLst>
          </p:cNvPr>
          <p:cNvGrpSpPr/>
          <p:nvPr/>
        </p:nvGrpSpPr>
        <p:grpSpPr>
          <a:xfrm>
            <a:off x="1335313" y="4410918"/>
            <a:ext cx="1857077" cy="2222111"/>
            <a:chOff x="1335313" y="4410918"/>
            <a:chExt cx="1857077" cy="2222111"/>
          </a:xfrm>
        </p:grpSpPr>
        <p:grpSp>
          <p:nvGrpSpPr>
            <p:cNvPr id="23" name="Grupo 22"/>
            <p:cNvGrpSpPr/>
            <p:nvPr/>
          </p:nvGrpSpPr>
          <p:grpSpPr>
            <a:xfrm>
              <a:off x="1335314" y="5515429"/>
              <a:ext cx="1857076" cy="410305"/>
              <a:chOff x="1335314" y="5515429"/>
              <a:chExt cx="1857076" cy="410305"/>
            </a:xfrm>
          </p:grpSpPr>
          <p:cxnSp>
            <p:nvCxnSpPr>
              <p:cNvPr id="15" name="Conector recto de flecha 14"/>
              <p:cNvCxnSpPr/>
              <p:nvPr/>
            </p:nvCxnSpPr>
            <p:spPr>
              <a:xfrm>
                <a:off x="1335314" y="5515429"/>
                <a:ext cx="1857076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CuadroTexto 17"/>
                  <p:cNvSpPr txBox="1"/>
                  <p:nvPr/>
                </p:nvSpPr>
                <p:spPr>
                  <a:xfrm>
                    <a:off x="2772718" y="5515429"/>
                    <a:ext cx="370935" cy="4103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8" name="CuadroTexto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2718" y="5515429"/>
                    <a:ext cx="370935" cy="41030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2" name="Conector recto 21"/>
            <p:cNvCxnSpPr/>
            <p:nvPr/>
          </p:nvCxnSpPr>
          <p:spPr>
            <a:xfrm>
              <a:off x="2263852" y="4410918"/>
              <a:ext cx="0" cy="22221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/>
            <p:cNvCxnSpPr/>
            <p:nvPr/>
          </p:nvCxnSpPr>
          <p:spPr>
            <a:xfrm flipV="1">
              <a:off x="1335314" y="5034122"/>
              <a:ext cx="928538" cy="48130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/>
                <p:cNvSpPr txBox="1"/>
                <p:nvPr/>
              </p:nvSpPr>
              <p:spPr>
                <a:xfrm>
                  <a:off x="1497874" y="4623818"/>
                  <a:ext cx="3445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7874" y="4623818"/>
                  <a:ext cx="344580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23333" r="-2500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Conector recto de flecha 24"/>
            <p:cNvCxnSpPr/>
            <p:nvPr/>
          </p:nvCxnSpPr>
          <p:spPr>
            <a:xfrm flipV="1">
              <a:off x="1335313" y="4548721"/>
              <a:ext cx="928538" cy="96261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/>
            <p:cNvCxnSpPr/>
            <p:nvPr/>
          </p:nvCxnSpPr>
          <p:spPr>
            <a:xfrm>
              <a:off x="1346534" y="5511336"/>
              <a:ext cx="917317" cy="93762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de flecha 28"/>
            <p:cNvCxnSpPr/>
            <p:nvPr/>
          </p:nvCxnSpPr>
          <p:spPr>
            <a:xfrm>
              <a:off x="1357755" y="5524554"/>
              <a:ext cx="906096" cy="401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B191F2E1-AB64-4E71-8640-0200C27901CB}"/>
              </a:ext>
            </a:extLst>
          </p:cNvPr>
          <p:cNvGrpSpPr/>
          <p:nvPr/>
        </p:nvGrpSpPr>
        <p:grpSpPr>
          <a:xfrm>
            <a:off x="8206726" y="2177519"/>
            <a:ext cx="4272993" cy="4381165"/>
            <a:chOff x="8206726" y="2177519"/>
            <a:chExt cx="4272993" cy="4381165"/>
          </a:xfrm>
        </p:grpSpPr>
        <p:grpSp>
          <p:nvGrpSpPr>
            <p:cNvPr id="3" name="Grupo 2"/>
            <p:cNvGrpSpPr/>
            <p:nvPr/>
          </p:nvGrpSpPr>
          <p:grpSpPr>
            <a:xfrm>
              <a:off x="8206726" y="2895446"/>
              <a:ext cx="3085388" cy="2936967"/>
              <a:chOff x="6203755" y="2912290"/>
              <a:chExt cx="3085388" cy="2936967"/>
            </a:xfrm>
          </p:grpSpPr>
          <p:grpSp>
            <p:nvGrpSpPr>
              <p:cNvPr id="11" name="Grupo 10"/>
              <p:cNvGrpSpPr/>
              <p:nvPr/>
            </p:nvGrpSpPr>
            <p:grpSpPr>
              <a:xfrm>
                <a:off x="6203755" y="3023402"/>
                <a:ext cx="3085388" cy="2825855"/>
                <a:chOff x="2546297" y="2167059"/>
                <a:chExt cx="4210053" cy="4063140"/>
              </a:xfrm>
            </p:grpSpPr>
            <p:grpSp>
              <p:nvGrpSpPr>
                <p:cNvPr id="10" name="Grupo 9"/>
                <p:cNvGrpSpPr/>
                <p:nvPr/>
              </p:nvGrpSpPr>
              <p:grpSpPr>
                <a:xfrm>
                  <a:off x="3394347" y="2167059"/>
                  <a:ext cx="3362003" cy="3399872"/>
                  <a:chOff x="3633811" y="2008855"/>
                  <a:chExt cx="3362003" cy="3399872"/>
                </a:xfrm>
              </p:grpSpPr>
              <p:sp>
                <p:nvSpPr>
                  <p:cNvPr id="9" name="Rectángulo 8"/>
                  <p:cNvSpPr/>
                  <p:nvPr/>
                </p:nvSpPr>
                <p:spPr>
                  <a:xfrm rot="20097334">
                    <a:off x="4112737" y="2008855"/>
                    <a:ext cx="2883077" cy="2761241"/>
                  </a:xfrm>
                  <a:prstGeom prst="rect">
                    <a:avLst/>
                  </a:prstGeom>
                  <a:scene3d>
                    <a:camera prst="perspectiveContrastingLeftFacing"/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  <p:sp>
                <p:nvSpPr>
                  <p:cNvPr id="8" name="Rectángulo 7"/>
                  <p:cNvSpPr/>
                  <p:nvPr/>
                </p:nvSpPr>
                <p:spPr>
                  <a:xfrm rot="20097334">
                    <a:off x="3633811" y="2647486"/>
                    <a:ext cx="2883077" cy="2761241"/>
                  </a:xfrm>
                  <a:prstGeom prst="rect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scene3d>
                    <a:camera prst="perspectiveContrastingLeftFacing"/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</p:grpSp>
            <p:sp>
              <p:nvSpPr>
                <p:cNvPr id="7" name="Rectángulo 6"/>
                <p:cNvSpPr/>
                <p:nvPr/>
              </p:nvSpPr>
              <p:spPr>
                <a:xfrm rot="20097334">
                  <a:off x="2546297" y="3468958"/>
                  <a:ext cx="2883077" cy="2761241"/>
                </a:xfrm>
                <a:prstGeom prst="rect">
                  <a:avLst/>
                </a:prstGeom>
                <a:solidFill>
                  <a:schemeClr val="accent1">
                    <a:alpha val="25000"/>
                  </a:schemeClr>
                </a:solidFill>
                <a:scene3d>
                  <a:camera prst="perspectiveContrastingLeftFacing"/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UY"/>
                </a:p>
              </p:txBody>
            </p:sp>
          </p:grpSp>
          <p:grpSp>
            <p:nvGrpSpPr>
              <p:cNvPr id="16" name="Grupo 15"/>
              <p:cNvGrpSpPr/>
              <p:nvPr/>
            </p:nvGrpSpPr>
            <p:grpSpPr>
              <a:xfrm>
                <a:off x="7199088" y="2912290"/>
                <a:ext cx="1726929" cy="2138676"/>
                <a:chOff x="7300686" y="2651038"/>
                <a:chExt cx="1726929" cy="2138676"/>
              </a:xfrm>
            </p:grpSpPr>
            <p:cxnSp>
              <p:nvCxnSpPr>
                <p:cNvPr id="13" name="Conector recto de flecha 12"/>
                <p:cNvCxnSpPr/>
                <p:nvPr/>
              </p:nvCxnSpPr>
              <p:spPr>
                <a:xfrm flipV="1">
                  <a:off x="7300686" y="2666463"/>
                  <a:ext cx="1698171" cy="2123251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ector recto de flecha 13"/>
                <p:cNvCxnSpPr/>
                <p:nvPr/>
              </p:nvCxnSpPr>
              <p:spPr>
                <a:xfrm flipV="1">
                  <a:off x="8739615" y="2651038"/>
                  <a:ext cx="288000" cy="32400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prstDash val="soli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CuadroTexto 31"/>
            <p:cNvSpPr txBox="1"/>
            <p:nvPr/>
          </p:nvSpPr>
          <p:spPr>
            <a:xfrm>
              <a:off x="8316686" y="6189352"/>
              <a:ext cx="2499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Planos de fase constante</a:t>
              </a:r>
            </a:p>
          </p:txBody>
        </p:sp>
        <p:sp>
          <p:nvSpPr>
            <p:cNvPr id="33" name="CuadroTexto 32"/>
            <p:cNvSpPr txBox="1"/>
            <p:nvPr/>
          </p:nvSpPr>
          <p:spPr>
            <a:xfrm>
              <a:off x="10384116" y="2177519"/>
              <a:ext cx="20956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UY" dirty="0"/>
                <a:t>Dirección de propagación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43D4BD01-B02D-42C5-A6BA-9C5FE067EC6E}"/>
                    </a:ext>
                  </a:extLst>
                </p:cNvPr>
                <p:cNvSpPr txBox="1"/>
                <p:nvPr/>
              </p:nvSpPr>
              <p:spPr>
                <a:xfrm>
                  <a:off x="10834240" y="2910871"/>
                  <a:ext cx="370935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43D4BD01-B02D-42C5-A6BA-9C5FE067EC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34240" y="2910871"/>
                  <a:ext cx="370935" cy="41030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6445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4743" y="537029"/>
            <a:ext cx="294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POTENCIAL DE VELOCIDADES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902478" y="1102033"/>
                <a:ext cx="1596399" cy="638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8" y="1102033"/>
                <a:ext cx="1596399" cy="6387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754743" y="1295333"/>
            <a:ext cx="190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Euler: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740256" y="1295333"/>
                <a:ext cx="591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56" y="1295333"/>
                <a:ext cx="59182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5710993" y="1102032"/>
                <a:ext cx="3507755" cy="638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993" y="1102032"/>
                <a:ext cx="3507755" cy="6387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54743" y="2053637"/>
                <a:ext cx="7013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0" smtClean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s-UY" dirty="0"/>
                  <a:t> es constante en el tiempo. Si 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=0,</m:t>
                    </m:r>
                    <m:r>
                      <a:rPr lang="es-UY">
                        <a:latin typeface="Cambria Math" panose="02040503050406030204" pitchFamily="18" charset="0"/>
                      </a:rPr>
                      <m:t>𝛻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⇒</m:t>
                    </m:r>
                    <m:r>
                      <a:rPr lang="es-UY">
                        <a:latin typeface="Cambria Math" panose="02040503050406030204" pitchFamily="18" charset="0"/>
                      </a:rPr>
                      <m:t>𝛻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∀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3" y="2053637"/>
                <a:ext cx="7013843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54743" y="2811941"/>
                <a:ext cx="1242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3" y="2811941"/>
                <a:ext cx="1242200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2449373" y="2811941"/>
                <a:ext cx="28827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s-UY" dirty="0"/>
                  <a:t> = potencial de velocidades</a:t>
                </a: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373" y="2811941"/>
                <a:ext cx="2882712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34" t="-8197" r="-1268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2902478" y="3420554"/>
                <a:ext cx="204876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8" y="3420554"/>
                <a:ext cx="2048766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/>
          <p:cNvSpPr txBox="1"/>
          <p:nvPr/>
        </p:nvSpPr>
        <p:spPr>
          <a:xfrm>
            <a:off x="709284" y="3555271"/>
            <a:ext cx="190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Euler: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9C398A6-9F2C-4D88-BF14-DD9E4996D9DF}"/>
                  </a:ext>
                </a:extLst>
              </p:cNvPr>
              <p:cNvSpPr txBox="1"/>
              <p:nvPr/>
            </p:nvSpPr>
            <p:spPr>
              <a:xfrm>
                <a:off x="709284" y="4389708"/>
                <a:ext cx="12403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𝑐𝑡𝑒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9C398A6-9F2C-4D88-BF14-DD9E4996D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4" y="4389708"/>
                <a:ext cx="1240340" cy="369332"/>
              </a:xfrm>
              <a:prstGeom prst="rect">
                <a:avLst/>
              </a:prstGeom>
              <a:blipFill>
                <a:blip r:embed="rId9"/>
                <a:stretch>
                  <a:fillRect l="-3922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4DAB7EB-77DF-4AC4-88BD-DD1641643813}"/>
                  </a:ext>
                </a:extLst>
              </p:cNvPr>
              <p:cNvSpPr txBox="1"/>
              <p:nvPr/>
            </p:nvSpPr>
            <p:spPr>
              <a:xfrm>
                <a:off x="230752" y="4231361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𝜕𝜙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4DAB7EB-77DF-4AC4-88BD-DD1641643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52" y="4231361"/>
                <a:ext cx="6096000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CDBFD50-459F-BAE1-4A3F-D03570410006}"/>
                  </a:ext>
                </a:extLst>
              </p:cNvPr>
              <p:cNvSpPr txBox="1"/>
              <p:nvPr/>
            </p:nvSpPr>
            <p:spPr>
              <a:xfrm>
                <a:off x="4498834" y="4217032"/>
                <a:ext cx="242431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𝜕𝜙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CDBFD50-459F-BAE1-4A3F-D035704100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834" y="4217032"/>
                <a:ext cx="2424318" cy="7146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F24F449-0816-EE48-E5BF-35DF99235356}"/>
                  </a:ext>
                </a:extLst>
              </p:cNvPr>
              <p:cNvSpPr txBox="1"/>
              <p:nvPr/>
            </p:nvSpPr>
            <p:spPr>
              <a:xfrm>
                <a:off x="7195841" y="4201970"/>
                <a:ext cx="2276521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F24F449-0816-EE48-E5BF-35DF99235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841" y="4201970"/>
                <a:ext cx="2276521" cy="6190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D12DE7C-34F2-3E9F-64B9-6A641BB9E379}"/>
                  </a:ext>
                </a:extLst>
              </p:cNvPr>
              <p:cNvSpPr txBox="1"/>
              <p:nvPr/>
            </p:nvSpPr>
            <p:spPr>
              <a:xfrm>
                <a:off x="709284" y="5284661"/>
                <a:ext cx="108938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/>
                  <a:t>El potencial de velocidades queda definido a menos de una función arbitraria del tiempo. Siempre podemos redefinir el potencial de manera que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D12DE7C-34F2-3E9F-64B9-6A641BB9E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4" y="5284661"/>
                <a:ext cx="10893831" cy="646331"/>
              </a:xfrm>
              <a:prstGeom prst="rect">
                <a:avLst/>
              </a:prstGeom>
              <a:blipFill>
                <a:blip r:embed="rId13"/>
                <a:stretch>
                  <a:fillRect l="-448" t="-5660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B8FD8B2-DD5A-0F20-E5E5-722B5F29717D}"/>
                  </a:ext>
                </a:extLst>
              </p:cNvPr>
              <p:cNvSpPr txBox="1"/>
              <p:nvPr/>
            </p:nvSpPr>
            <p:spPr>
              <a:xfrm>
                <a:off x="5388617" y="5755968"/>
                <a:ext cx="1535164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B8FD8B2-DD5A-0F20-E5E5-722B5F297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617" y="5755968"/>
                <a:ext cx="1535164" cy="6758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86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" grpId="0"/>
      <p:bldP spid="14" grpId="0"/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476643C-72A1-20D4-6396-1A76C46E83F0}"/>
              </a:ext>
            </a:extLst>
          </p:cNvPr>
          <p:cNvSpPr txBox="1"/>
          <p:nvPr/>
        </p:nvSpPr>
        <p:spPr>
          <a:xfrm>
            <a:off x="585300" y="1502546"/>
            <a:ext cx="397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Para una onda armónica plana tenemos: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2EEC5D1-66BE-9313-EE8C-F999621C9471}"/>
                  </a:ext>
                </a:extLst>
              </p:cNvPr>
              <p:cNvSpPr txBox="1"/>
              <p:nvPr/>
            </p:nvSpPr>
            <p:spPr>
              <a:xfrm>
                <a:off x="585300" y="433107"/>
                <a:ext cx="7159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s-UY" dirty="0"/>
                  <a:t> satisface la ecuación de ondas bajo las mismas aproximaciones que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2EEC5D1-66BE-9313-EE8C-F999621C9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00" y="433107"/>
                <a:ext cx="7159396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49A2154-3377-7762-BD74-2E20115C41F2}"/>
                  </a:ext>
                </a:extLst>
              </p:cNvPr>
              <p:cNvSpPr txBox="1"/>
              <p:nvPr/>
            </p:nvSpPr>
            <p:spPr>
              <a:xfrm>
                <a:off x="4944862" y="1377704"/>
                <a:ext cx="1231683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𝜔𝜙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49A2154-3377-7762-BD74-2E20115C4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862" y="1377704"/>
                <a:ext cx="1231683" cy="6190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F398DF6E-18A3-52A9-F8FB-67A8554EFDF7}"/>
                  </a:ext>
                </a:extLst>
              </p:cNvPr>
              <p:cNvSpPr txBox="1"/>
              <p:nvPr/>
            </p:nvSpPr>
            <p:spPr>
              <a:xfrm>
                <a:off x="4231064" y="2467992"/>
                <a:ext cx="2474973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F398DF6E-18A3-52A9-F8FB-67A8554EF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064" y="2467992"/>
                <a:ext cx="2474973" cy="6758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86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79B7C20E-2E41-658F-E2D6-887F268F5B99}"/>
                  </a:ext>
                </a:extLst>
              </p:cNvPr>
              <p:cNvSpPr txBox="1"/>
              <p:nvPr/>
            </p:nvSpPr>
            <p:spPr>
              <a:xfrm>
                <a:off x="776377" y="672860"/>
                <a:ext cx="6285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/>
                  <a:t>En general, para cualquier variable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s-UY" dirty="0"/>
                  <a:t> del fluido podemos escribir:</a:t>
                </a: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79B7C20E-2E41-658F-E2D6-887F268F5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77" y="672860"/>
                <a:ext cx="6285631" cy="369332"/>
              </a:xfrm>
              <a:prstGeom prst="rect">
                <a:avLst/>
              </a:prstGeom>
              <a:blipFill>
                <a:blip r:embed="rId2"/>
                <a:stretch>
                  <a:fillRect l="-776" t="-8197" r="-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04B7FD5-829A-1A9C-54AE-F52FDD9D9A91}"/>
                  </a:ext>
                </a:extLst>
              </p:cNvPr>
              <p:cNvSpPr txBox="1"/>
              <p:nvPr/>
            </p:nvSpPr>
            <p:spPr>
              <a:xfrm>
                <a:off x="7228936" y="548018"/>
                <a:ext cx="2113464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∙(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04B7FD5-829A-1A9C-54AE-F52FDD9D9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936" y="548018"/>
                <a:ext cx="2113464" cy="6190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5FB47B68-FCCF-8EFF-55FC-F66B73901592}"/>
                  </a:ext>
                </a:extLst>
              </p:cNvPr>
              <p:cNvSpPr txBox="1"/>
              <p:nvPr/>
            </p:nvSpPr>
            <p:spPr>
              <a:xfrm>
                <a:off x="4842135" y="1431441"/>
                <a:ext cx="2051651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5FB47B68-FCCF-8EFF-55FC-F66B739015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135" y="1431441"/>
                <a:ext cx="2051651" cy="619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o 8">
            <a:extLst>
              <a:ext uri="{FF2B5EF4-FFF2-40B4-BE49-F238E27FC236}">
                <a16:creationId xmlns:a16="http://schemas.microsoft.com/office/drawing/2014/main" id="{7A0CD144-37E7-851F-62B2-F86F8B94AE37}"/>
              </a:ext>
            </a:extLst>
          </p:cNvPr>
          <p:cNvGrpSpPr/>
          <p:nvPr/>
        </p:nvGrpSpPr>
        <p:grpSpPr>
          <a:xfrm>
            <a:off x="1508222" y="1355049"/>
            <a:ext cx="4076629" cy="1304373"/>
            <a:chOff x="1482342" y="302625"/>
            <a:chExt cx="4076629" cy="1304373"/>
          </a:xfrm>
        </p:grpSpPr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A47FE7DC-0FB9-C810-5A38-17133022C2AC}"/>
                </a:ext>
              </a:extLst>
            </p:cNvPr>
            <p:cNvCxnSpPr/>
            <p:nvPr/>
          </p:nvCxnSpPr>
          <p:spPr>
            <a:xfrm flipV="1">
              <a:off x="4429281" y="988713"/>
              <a:ext cx="670003" cy="2720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3282280A-1402-D9A8-F348-B084E978D427}"/>
                </a:ext>
              </a:extLst>
            </p:cNvPr>
            <p:cNvSpPr txBox="1"/>
            <p:nvPr/>
          </p:nvSpPr>
          <p:spPr>
            <a:xfrm>
              <a:off x="1482342" y="1237666"/>
              <a:ext cx="40766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Derivada material o derivada </a:t>
              </a:r>
              <a:r>
                <a:rPr lang="es-UY" dirty="0" err="1"/>
                <a:t>Lagrangiana</a:t>
              </a:r>
              <a:endParaRPr lang="es-UY" dirty="0"/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0225AD3-CBB3-62CD-81A3-44B15F8C7196}"/>
                </a:ext>
              </a:extLst>
            </p:cNvPr>
            <p:cNvSpPr/>
            <p:nvPr/>
          </p:nvSpPr>
          <p:spPr>
            <a:xfrm>
              <a:off x="5196114" y="302625"/>
              <a:ext cx="362857" cy="740171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A1AAF7BA-17CA-23BF-395C-B201A6654961}"/>
              </a:ext>
            </a:extLst>
          </p:cNvPr>
          <p:cNvGrpSpPr/>
          <p:nvPr/>
        </p:nvGrpSpPr>
        <p:grpSpPr>
          <a:xfrm>
            <a:off x="5738809" y="1355048"/>
            <a:ext cx="3004052" cy="1276991"/>
            <a:chOff x="5712929" y="302624"/>
            <a:chExt cx="3004052" cy="1276991"/>
          </a:xfrm>
        </p:grpSpPr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123AAD47-3D9F-02CC-098A-67175CFFCB0F}"/>
                </a:ext>
              </a:extLst>
            </p:cNvPr>
            <p:cNvSpPr txBox="1"/>
            <p:nvPr/>
          </p:nvSpPr>
          <p:spPr>
            <a:xfrm>
              <a:off x="6765998" y="1210283"/>
              <a:ext cx="195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Derivada </a:t>
              </a:r>
              <a:r>
                <a:rPr lang="es-UY" dirty="0" err="1"/>
                <a:t>Euleriana</a:t>
              </a:r>
              <a:endParaRPr lang="es-UY" dirty="0"/>
            </a:p>
          </p:txBody>
        </p: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02CEF4F3-8418-A71C-0730-3BB473750BD1}"/>
                </a:ext>
              </a:extLst>
            </p:cNvPr>
            <p:cNvCxnSpPr/>
            <p:nvPr/>
          </p:nvCxnSpPr>
          <p:spPr>
            <a:xfrm>
              <a:off x="6172616" y="1008235"/>
              <a:ext cx="593382" cy="28351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0E7EA533-ED2E-7ED5-269C-D67CD16E5052}"/>
                </a:ext>
              </a:extLst>
            </p:cNvPr>
            <p:cNvSpPr/>
            <p:nvPr/>
          </p:nvSpPr>
          <p:spPr>
            <a:xfrm>
              <a:off x="5712929" y="302624"/>
              <a:ext cx="390263" cy="786903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A75BE09-B291-29BC-F82F-184098D44062}"/>
              </a:ext>
            </a:extLst>
          </p:cNvPr>
          <p:cNvSpPr txBox="1"/>
          <p:nvPr/>
        </p:nvSpPr>
        <p:spPr>
          <a:xfrm>
            <a:off x="622563" y="3039538"/>
            <a:ext cx="992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 nuestro caso debemos calcular el producto masa por aceleración dentro del volumen de manear que: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F438B3C0-D202-8736-04CB-0C5BE76E90E0}"/>
                  </a:ext>
                </a:extLst>
              </p:cNvPr>
              <p:cNvSpPr txBox="1"/>
              <p:nvPr/>
            </p:nvSpPr>
            <p:spPr>
              <a:xfrm>
                <a:off x="4137681" y="3546936"/>
                <a:ext cx="2924327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acc>
                                <m:accPr>
                                  <m:chr m:val="⃗"/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acc>
                                <m:accPr>
                                  <m:chr m:val="⃗"/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∙(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𝜌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F438B3C0-D202-8736-04CB-0C5BE76E9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681" y="3546936"/>
                <a:ext cx="2924327" cy="6387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18">
            <a:extLst>
              <a:ext uri="{FF2B5EF4-FFF2-40B4-BE49-F238E27FC236}">
                <a16:creationId xmlns:a16="http://schemas.microsoft.com/office/drawing/2014/main" id="{B2393348-DA91-C294-98D5-CC0C5CEAD3A5}"/>
              </a:ext>
            </a:extLst>
          </p:cNvPr>
          <p:cNvSpPr txBox="1"/>
          <p:nvPr/>
        </p:nvSpPr>
        <p:spPr>
          <a:xfrm>
            <a:off x="776377" y="4684143"/>
            <a:ext cx="496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Por lo tanto, la ecuación de movimiento se escribe: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F03DD703-D965-D5EC-673F-C0EDABF25566}"/>
                  </a:ext>
                </a:extLst>
              </p:cNvPr>
              <p:cNvSpPr txBox="1"/>
              <p:nvPr/>
            </p:nvSpPr>
            <p:spPr>
              <a:xfrm>
                <a:off x="5738809" y="4510795"/>
                <a:ext cx="3139577" cy="915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acc>
                                <m:accPr>
                                  <m:chr m:val="⃗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i="1">
                          <a:latin typeface="Cambria Math" panose="02040503050406030204" pitchFamily="18" charset="0"/>
                        </a:rPr>
                        <m:t>∙(</m:t>
                      </m:r>
                      <m:r>
                        <m:rPr>
                          <m:sty m:val="p"/>
                        </m:rPr>
                        <a:rPr lang="es-ES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𝜌</m:t>
                      </m:r>
                      <m:acc>
                        <m:accPr>
                          <m:chr m:val="⃗"/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  <a:p>
                <a:endParaRPr lang="es-UY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F03DD703-D965-D5EC-673F-C0EDABF25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809" y="4510795"/>
                <a:ext cx="3139577" cy="9157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38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60F7CB1-6CAD-396B-AB28-D02103533B72}"/>
              </a:ext>
            </a:extLst>
          </p:cNvPr>
          <p:cNvSpPr txBox="1"/>
          <p:nvPr/>
        </p:nvSpPr>
        <p:spPr>
          <a:xfrm>
            <a:off x="655608" y="483079"/>
            <a:ext cx="353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00B0F0"/>
                </a:solidFill>
              </a:rPr>
              <a:t>Ecuación de movimiento linealizada</a:t>
            </a:r>
            <a:endParaRPr lang="es-UY" dirty="0">
              <a:solidFill>
                <a:srgbClr val="00B0F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4EE466-0D92-2943-6AF5-8E510AA102A7}"/>
              </a:ext>
            </a:extLst>
          </p:cNvPr>
          <p:cNvSpPr txBox="1"/>
          <p:nvPr/>
        </p:nvSpPr>
        <p:spPr>
          <a:xfrm>
            <a:off x="422696" y="1035169"/>
            <a:ext cx="11438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Consideremos que la velocidad de movimiento del fluido es muy pequeña. En ese caso, tanto el desplazamiento del volumen V como su deformación en un tiempo </a:t>
            </a:r>
            <a:r>
              <a:rPr lang="es-ES" dirty="0" err="1"/>
              <a:t>dt</a:t>
            </a:r>
            <a:r>
              <a:rPr lang="es-ES" dirty="0"/>
              <a:t> también es muy pequeño. De esta manera tenemos que el cambio de densidad también es muy pequeño.</a:t>
            </a:r>
            <a:endParaRPr lang="es-UY" dirty="0"/>
          </a:p>
        </p:txBody>
      </p:sp>
      <p:sp>
        <p:nvSpPr>
          <p:cNvPr id="6" name="Forma libre 17">
            <a:extLst>
              <a:ext uri="{FF2B5EF4-FFF2-40B4-BE49-F238E27FC236}">
                <a16:creationId xmlns:a16="http://schemas.microsoft.com/office/drawing/2014/main" id="{FADF9972-65A3-A2CA-B40E-82F34EFEA901}"/>
              </a:ext>
            </a:extLst>
          </p:cNvPr>
          <p:cNvSpPr/>
          <p:nvPr/>
        </p:nvSpPr>
        <p:spPr>
          <a:xfrm>
            <a:off x="655608" y="2152036"/>
            <a:ext cx="947281" cy="1095105"/>
          </a:xfrm>
          <a:custGeom>
            <a:avLst/>
            <a:gdLst>
              <a:gd name="connsiteX0" fmla="*/ 495753 w 1483862"/>
              <a:gd name="connsiteY0" fmla="*/ 56653 h 1406938"/>
              <a:gd name="connsiteX1" fmla="*/ 2267 w 1483862"/>
              <a:gd name="connsiteY1" fmla="*/ 1014596 h 1406938"/>
              <a:gd name="connsiteX2" fmla="*/ 684439 w 1483862"/>
              <a:gd name="connsiteY2" fmla="*/ 1406482 h 1406938"/>
              <a:gd name="connsiteX3" fmla="*/ 1424667 w 1483862"/>
              <a:gd name="connsiteY3" fmla="*/ 1072653 h 1406938"/>
              <a:gd name="connsiteX4" fmla="*/ 1337581 w 1483862"/>
              <a:gd name="connsiteY4" fmla="*/ 216310 h 1406938"/>
              <a:gd name="connsiteX5" fmla="*/ 495753 w 1483862"/>
              <a:gd name="connsiteY5" fmla="*/ 56653 h 1406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3862" h="1406938">
                <a:moveTo>
                  <a:pt x="495753" y="56653"/>
                </a:moveTo>
                <a:cubicBezTo>
                  <a:pt x="273201" y="189701"/>
                  <a:pt x="-29181" y="789625"/>
                  <a:pt x="2267" y="1014596"/>
                </a:cubicBezTo>
                <a:cubicBezTo>
                  <a:pt x="33715" y="1239567"/>
                  <a:pt x="447372" y="1396806"/>
                  <a:pt x="684439" y="1406482"/>
                </a:cubicBezTo>
                <a:cubicBezTo>
                  <a:pt x="921506" y="1416158"/>
                  <a:pt x="1315810" y="1271015"/>
                  <a:pt x="1424667" y="1072653"/>
                </a:cubicBezTo>
                <a:cubicBezTo>
                  <a:pt x="1533524" y="874291"/>
                  <a:pt x="1485143" y="388062"/>
                  <a:pt x="1337581" y="216310"/>
                </a:cubicBezTo>
                <a:cubicBezTo>
                  <a:pt x="1190019" y="44558"/>
                  <a:pt x="718305" y="-76395"/>
                  <a:pt x="495753" y="56653"/>
                </a:cubicBezTo>
                <a:close/>
              </a:path>
            </a:pathLst>
          </a:cu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Forma libre 17">
            <a:extLst>
              <a:ext uri="{FF2B5EF4-FFF2-40B4-BE49-F238E27FC236}">
                <a16:creationId xmlns:a16="http://schemas.microsoft.com/office/drawing/2014/main" id="{0AD309A8-BFA8-4CF0-4A52-BACE7354B8D8}"/>
              </a:ext>
            </a:extLst>
          </p:cNvPr>
          <p:cNvSpPr/>
          <p:nvPr/>
        </p:nvSpPr>
        <p:spPr>
          <a:xfrm>
            <a:off x="741872" y="2141257"/>
            <a:ext cx="947281" cy="1095105"/>
          </a:xfrm>
          <a:custGeom>
            <a:avLst/>
            <a:gdLst>
              <a:gd name="connsiteX0" fmla="*/ 495753 w 1483862"/>
              <a:gd name="connsiteY0" fmla="*/ 56653 h 1406938"/>
              <a:gd name="connsiteX1" fmla="*/ 2267 w 1483862"/>
              <a:gd name="connsiteY1" fmla="*/ 1014596 h 1406938"/>
              <a:gd name="connsiteX2" fmla="*/ 684439 w 1483862"/>
              <a:gd name="connsiteY2" fmla="*/ 1406482 h 1406938"/>
              <a:gd name="connsiteX3" fmla="*/ 1424667 w 1483862"/>
              <a:gd name="connsiteY3" fmla="*/ 1072653 h 1406938"/>
              <a:gd name="connsiteX4" fmla="*/ 1337581 w 1483862"/>
              <a:gd name="connsiteY4" fmla="*/ 216310 h 1406938"/>
              <a:gd name="connsiteX5" fmla="*/ 495753 w 1483862"/>
              <a:gd name="connsiteY5" fmla="*/ 56653 h 1406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3862" h="1406938">
                <a:moveTo>
                  <a:pt x="495753" y="56653"/>
                </a:moveTo>
                <a:cubicBezTo>
                  <a:pt x="273201" y="189701"/>
                  <a:pt x="-29181" y="789625"/>
                  <a:pt x="2267" y="1014596"/>
                </a:cubicBezTo>
                <a:cubicBezTo>
                  <a:pt x="33715" y="1239567"/>
                  <a:pt x="447372" y="1396806"/>
                  <a:pt x="684439" y="1406482"/>
                </a:cubicBezTo>
                <a:cubicBezTo>
                  <a:pt x="921506" y="1416158"/>
                  <a:pt x="1315810" y="1271015"/>
                  <a:pt x="1424667" y="1072653"/>
                </a:cubicBezTo>
                <a:cubicBezTo>
                  <a:pt x="1533524" y="874291"/>
                  <a:pt x="1485143" y="388062"/>
                  <a:pt x="1337581" y="216310"/>
                </a:cubicBezTo>
                <a:cubicBezTo>
                  <a:pt x="1190019" y="44558"/>
                  <a:pt x="718305" y="-76395"/>
                  <a:pt x="495753" y="56653"/>
                </a:cubicBezTo>
                <a:close/>
              </a:path>
            </a:pathLst>
          </a:cu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F53E9F7-9683-3261-27F4-D8E52C3A4403}"/>
              </a:ext>
            </a:extLst>
          </p:cNvPr>
          <p:cNvSpPr txBox="1"/>
          <p:nvPr/>
        </p:nvSpPr>
        <p:spPr>
          <a:xfrm>
            <a:off x="2967487" y="2234242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Si escribimos 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5871FFF7-2D9F-89A1-DBFB-143656A46F62}"/>
                  </a:ext>
                </a:extLst>
              </p:cNvPr>
              <p:cNvSpPr txBox="1"/>
              <p:nvPr/>
            </p:nvSpPr>
            <p:spPr>
              <a:xfrm>
                <a:off x="4423335" y="2234242"/>
                <a:ext cx="13663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5871FFF7-2D9F-89A1-DBFB-143656A46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335" y="2234242"/>
                <a:ext cx="1366335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526BF19-821B-93AE-83A7-4221C8750E54}"/>
                  </a:ext>
                </a:extLst>
              </p:cNvPr>
              <p:cNvSpPr txBox="1"/>
              <p:nvPr/>
            </p:nvSpPr>
            <p:spPr>
              <a:xfrm>
                <a:off x="5879183" y="2276345"/>
                <a:ext cx="45232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/>
                  <a:t>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representa la densidad de equilibrio</a:t>
                </a: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526BF19-821B-93AE-83A7-4221C8750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183" y="2276345"/>
                <a:ext cx="4523290" cy="369332"/>
              </a:xfrm>
              <a:prstGeom prst="rect">
                <a:avLst/>
              </a:prstGeom>
              <a:blipFill>
                <a:blip r:embed="rId3"/>
                <a:stretch>
                  <a:fillRect l="-1078" t="-8197" r="-13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>
            <a:extLst>
              <a:ext uri="{FF2B5EF4-FFF2-40B4-BE49-F238E27FC236}">
                <a16:creationId xmlns:a16="http://schemas.microsoft.com/office/drawing/2014/main" id="{CD3351DE-0902-F137-AD24-78AD03959826}"/>
              </a:ext>
            </a:extLst>
          </p:cNvPr>
          <p:cNvSpPr txBox="1"/>
          <p:nvPr/>
        </p:nvSpPr>
        <p:spPr>
          <a:xfrm>
            <a:off x="2967487" y="2699588"/>
            <a:ext cx="1123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tenemos: 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59FEA4B-3C0F-3EC3-7D35-16AE51014FCC}"/>
                  </a:ext>
                </a:extLst>
              </p:cNvPr>
              <p:cNvSpPr txBox="1"/>
              <p:nvPr/>
            </p:nvSpPr>
            <p:spPr>
              <a:xfrm>
                <a:off x="4090615" y="2541404"/>
                <a:ext cx="929100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≪1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59FEA4B-3C0F-3EC3-7D35-16AE51014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615" y="2541404"/>
                <a:ext cx="929100" cy="6758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uadroTexto 14">
            <a:extLst>
              <a:ext uri="{FF2B5EF4-FFF2-40B4-BE49-F238E27FC236}">
                <a16:creationId xmlns:a16="http://schemas.microsoft.com/office/drawing/2014/main" id="{D4F6DA63-EFD9-273A-58D5-E2C929119C0E}"/>
              </a:ext>
            </a:extLst>
          </p:cNvPr>
          <p:cNvSpPr txBox="1"/>
          <p:nvPr/>
        </p:nvSpPr>
        <p:spPr>
          <a:xfrm>
            <a:off x="655608" y="3761117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Además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7A0E0489-3533-C642-066B-67A2BECD5E59}"/>
                  </a:ext>
                </a:extLst>
              </p:cNvPr>
              <p:cNvSpPr txBox="1"/>
              <p:nvPr/>
            </p:nvSpPr>
            <p:spPr>
              <a:xfrm>
                <a:off x="1756342" y="3640771"/>
                <a:ext cx="4968348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acc>
                                <m:accPr>
                                  <m:chr m:val="⃗"/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  <m:acc>
                                <m:accPr>
                                  <m:chr m:val="⃗"/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b>
                        <m:sSubPr>
                          <m:ctrlP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7A0E0489-3533-C642-066B-67A2BECD5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342" y="3640771"/>
                <a:ext cx="4968348" cy="6387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uadroTexto 16">
            <a:extLst>
              <a:ext uri="{FF2B5EF4-FFF2-40B4-BE49-F238E27FC236}">
                <a16:creationId xmlns:a16="http://schemas.microsoft.com/office/drawing/2014/main" id="{FC450B0B-F05A-2832-1E5B-A256C1366DF2}"/>
              </a:ext>
            </a:extLst>
          </p:cNvPr>
          <p:cNvSpPr txBox="1"/>
          <p:nvPr/>
        </p:nvSpPr>
        <p:spPr>
          <a:xfrm>
            <a:off x="491706" y="4761781"/>
            <a:ext cx="491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De manera que la ecuación de movimiento queda: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273C8462-7677-190E-D054-FD22EEC3E57A}"/>
                  </a:ext>
                </a:extLst>
              </p:cNvPr>
              <p:cNvSpPr txBox="1"/>
              <p:nvPr/>
            </p:nvSpPr>
            <p:spPr>
              <a:xfrm>
                <a:off x="5281609" y="4579807"/>
                <a:ext cx="1857945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273C8462-7677-190E-D054-FD22EEC3E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609" y="4579807"/>
                <a:ext cx="1857945" cy="6387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02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0ED61F01-52B3-E958-E274-028C29B2EFBB}"/>
                  </a:ext>
                </a:extLst>
              </p:cNvPr>
              <p:cNvSpPr txBox="1"/>
              <p:nvPr/>
            </p:nvSpPr>
            <p:spPr>
              <a:xfrm>
                <a:off x="725440" y="433565"/>
                <a:ext cx="11210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la presión del fluido en equilibrio. Definimos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que se conoce como sobrepresión o presión acústica</a:t>
                </a: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0ED61F01-52B3-E958-E274-028C29B2E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40" y="433565"/>
                <a:ext cx="11210056" cy="369332"/>
              </a:xfrm>
              <a:prstGeom prst="rect">
                <a:avLst/>
              </a:prstGeom>
              <a:blipFill>
                <a:blip r:embed="rId2"/>
                <a:stretch>
                  <a:fillRect l="-435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373F13C-1A95-2400-ADED-BA6B2CC48A65}"/>
                  </a:ext>
                </a:extLst>
              </p:cNvPr>
              <p:cNvSpPr txBox="1"/>
              <p:nvPr/>
            </p:nvSpPr>
            <p:spPr>
              <a:xfrm>
                <a:off x="725440" y="1125845"/>
                <a:ext cx="6866495" cy="410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𝜌</m:t>
                    </m:r>
                    <m:acc>
                      <m:accPr>
                        <m:chr m:val="⃗"/>
                        <m:ctrlPr>
                          <a:rPr lang="es-AR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s-UY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</m:e>
                      <m:sub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UY" b="0" i="0" dirty="0" smtClean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𝜌</m:t>
                    </m:r>
                    <m:acc>
                      <m:accPr>
                        <m:chr m:val="⃗"/>
                        <m:ctrlPr>
                          <a:rPr lang="es-AR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UY" b="0" i="0" dirty="0" smtClean="0">
                        <a:latin typeface="Cambria Math" panose="02040503050406030204" pitchFamily="18" charset="0"/>
                      </a:rPr>
                      <m:t>𝛻</m:t>
                    </m:r>
                    <m:sSub>
                      <m:sSub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UY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UY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)=−</m:t>
                    </m:r>
                    <m:r>
                      <m:rPr>
                        <m:sty m:val="p"/>
                      </m:rPr>
                      <a:rPr lang="es-AR" b="0" i="0" dirty="0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UY" dirty="0"/>
                  <a:t> pues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𝜌</m:t>
                    </m:r>
                    <m:acc>
                      <m:accPr>
                        <m:chr m:val="⃗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s-ES" b="0" i="0" dirty="0" smtClean="0">
                        <a:latin typeface="Cambria Math" panose="02040503050406030204" pitchFamily="18" charset="0"/>
                      </a:rPr>
                      <m:t>∇</m:t>
                    </m:r>
                    <m:sSub>
                      <m:sSubPr>
                        <m:ctrlPr>
                          <a:rPr lang="es-E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373F13C-1A95-2400-ADED-BA6B2CC48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40" y="1125845"/>
                <a:ext cx="6866495" cy="410946"/>
              </a:xfrm>
              <a:prstGeom prst="rect">
                <a:avLst/>
              </a:prstGeom>
              <a:blipFill>
                <a:blip r:embed="rId3"/>
                <a:stretch>
                  <a:fillRect l="-710" t="-22388" b="-2388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BC7245EF-7657-6B35-FAD9-DFF46AB0579F}"/>
              </a:ext>
            </a:extLst>
          </p:cNvPr>
          <p:cNvSpPr txBox="1"/>
          <p:nvPr/>
        </p:nvSpPr>
        <p:spPr>
          <a:xfrm>
            <a:off x="440834" y="2147977"/>
            <a:ext cx="10851143" cy="664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De manera que la ecuación de movimiento, bajo las hipótesis consideradas, toma la forma conocida como ecuación de Euler: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19381E3-0795-4729-BB55-047322102968}"/>
                  </a:ext>
                </a:extLst>
              </p:cNvPr>
              <p:cNvSpPr txBox="1"/>
              <p:nvPr/>
            </p:nvSpPr>
            <p:spPr>
              <a:xfrm>
                <a:off x="4502807" y="2881871"/>
                <a:ext cx="1593193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19381E3-0795-4729-BB55-047322102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807" y="2881871"/>
                <a:ext cx="1593193" cy="6387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34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199089" y="487406"/>
            <a:ext cx="4847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(1) Ecuación de movimiento de un fluido sin rozamiento. Ecuación de Euler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63773" y="1550746"/>
                <a:ext cx="11810511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En esta expresión se vinculan tres variables intrínsecas de la dinámica del fluido: la densidad, la velocidad y la presión. Para poder resolver esta ecuación debemos encontrar otras relaciones entre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s-UY" dirty="0"/>
                  <a:t> ,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s-UY" dirty="0"/>
                  <a:t> para poder eliminar dos de ellas y obtener una ecuación con una sola variable. </a:t>
                </a: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3" y="1550746"/>
                <a:ext cx="11810511" cy="1338828"/>
              </a:xfrm>
              <a:prstGeom prst="rect">
                <a:avLst/>
              </a:prstGeom>
              <a:blipFill>
                <a:blip r:embed="rId2"/>
                <a:stretch>
                  <a:fillRect l="-465" b="-318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28336F6-DFD8-BD08-C5BD-C8796005EFC0}"/>
                  </a:ext>
                </a:extLst>
              </p:cNvPr>
              <p:cNvSpPr txBox="1"/>
              <p:nvPr/>
            </p:nvSpPr>
            <p:spPr>
              <a:xfrm>
                <a:off x="3983261" y="467525"/>
                <a:ext cx="1593193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28336F6-DFD8-BD08-C5BD-C8796005E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261" y="467525"/>
                <a:ext cx="1593193" cy="6387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62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4800" y="377371"/>
            <a:ext cx="294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ECUACIÓN DE CONTINUIDAD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833237" y="746703"/>
            <a:ext cx="5469225" cy="2932597"/>
            <a:chOff x="2017485" y="1364343"/>
            <a:chExt cx="5469225" cy="2932597"/>
          </a:xfrm>
        </p:grpSpPr>
        <p:sp>
          <p:nvSpPr>
            <p:cNvPr id="6" name="Forma libre 5"/>
            <p:cNvSpPr/>
            <p:nvPr/>
          </p:nvSpPr>
          <p:spPr>
            <a:xfrm>
              <a:off x="2017486" y="1364343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7" name="Forma libre 6"/>
            <p:cNvSpPr/>
            <p:nvPr/>
          </p:nvSpPr>
          <p:spPr>
            <a:xfrm>
              <a:off x="2017485" y="1560286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8" name="Forma libre 7"/>
            <p:cNvSpPr/>
            <p:nvPr/>
          </p:nvSpPr>
          <p:spPr>
            <a:xfrm>
              <a:off x="2242457" y="1756229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9" name="Forma libre 8"/>
            <p:cNvSpPr/>
            <p:nvPr/>
          </p:nvSpPr>
          <p:spPr>
            <a:xfrm>
              <a:off x="2242457" y="1952172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0" name="Forma libre 9"/>
            <p:cNvSpPr/>
            <p:nvPr/>
          </p:nvSpPr>
          <p:spPr>
            <a:xfrm rot="21480000">
              <a:off x="2269005" y="2169887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1" name="Forma libre 10"/>
            <p:cNvSpPr/>
            <p:nvPr/>
          </p:nvSpPr>
          <p:spPr>
            <a:xfrm rot="21480000">
              <a:off x="2295554" y="2315030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2" name="Forma libre 11"/>
            <p:cNvSpPr/>
            <p:nvPr/>
          </p:nvSpPr>
          <p:spPr>
            <a:xfrm rot="21480000">
              <a:off x="2322103" y="2481943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3" name="Forma libre 12"/>
            <p:cNvSpPr/>
            <p:nvPr/>
          </p:nvSpPr>
          <p:spPr>
            <a:xfrm rot="21480000">
              <a:off x="2348653" y="2685854"/>
              <a:ext cx="5138057" cy="1611086"/>
            </a:xfrm>
            <a:custGeom>
              <a:avLst/>
              <a:gdLst>
                <a:gd name="connsiteX0" fmla="*/ 0 w 5138057"/>
                <a:gd name="connsiteY0" fmla="*/ 1611086 h 1611086"/>
                <a:gd name="connsiteX1" fmla="*/ 899885 w 5138057"/>
                <a:gd name="connsiteY1" fmla="*/ 1204686 h 1611086"/>
                <a:gd name="connsiteX2" fmla="*/ 1654628 w 5138057"/>
                <a:gd name="connsiteY2" fmla="*/ 1016000 h 1611086"/>
                <a:gd name="connsiteX3" fmla="*/ 3860800 w 5138057"/>
                <a:gd name="connsiteY3" fmla="*/ 319314 h 1611086"/>
                <a:gd name="connsiteX4" fmla="*/ 5138057 w 5138057"/>
                <a:gd name="connsiteY4" fmla="*/ 0 h 1611086"/>
                <a:gd name="connsiteX5" fmla="*/ 5138057 w 5138057"/>
                <a:gd name="connsiteY5" fmla="*/ 0 h 1611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38057" h="1611086">
                  <a:moveTo>
                    <a:pt x="0" y="1611086"/>
                  </a:moveTo>
                  <a:cubicBezTo>
                    <a:pt x="312057" y="1457476"/>
                    <a:pt x="624114" y="1303867"/>
                    <a:pt x="899885" y="1204686"/>
                  </a:cubicBezTo>
                  <a:cubicBezTo>
                    <a:pt x="1175656" y="1105505"/>
                    <a:pt x="1161142" y="1163562"/>
                    <a:pt x="1654628" y="1016000"/>
                  </a:cubicBezTo>
                  <a:cubicBezTo>
                    <a:pt x="2148114" y="868438"/>
                    <a:pt x="3280229" y="488647"/>
                    <a:pt x="3860800" y="319314"/>
                  </a:cubicBezTo>
                  <a:cubicBezTo>
                    <a:pt x="4441371" y="149981"/>
                    <a:pt x="5138057" y="0"/>
                    <a:pt x="5138057" y="0"/>
                  </a:cubicBezTo>
                  <a:lnTo>
                    <a:pt x="51380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3002270" y="1621242"/>
            <a:ext cx="799990" cy="942480"/>
            <a:chOff x="3453547" y="2421093"/>
            <a:chExt cx="799990" cy="942480"/>
          </a:xfrm>
        </p:grpSpPr>
        <p:sp>
          <p:nvSpPr>
            <p:cNvPr id="15" name="Forma libre 14"/>
            <p:cNvSpPr/>
            <p:nvPr/>
          </p:nvSpPr>
          <p:spPr>
            <a:xfrm>
              <a:off x="3453547" y="2421093"/>
              <a:ext cx="799990" cy="942480"/>
            </a:xfrm>
            <a:custGeom>
              <a:avLst/>
              <a:gdLst>
                <a:gd name="connsiteX0" fmla="*/ 495753 w 1483862"/>
                <a:gd name="connsiteY0" fmla="*/ 56653 h 1406938"/>
                <a:gd name="connsiteX1" fmla="*/ 2267 w 1483862"/>
                <a:gd name="connsiteY1" fmla="*/ 1014596 h 1406938"/>
                <a:gd name="connsiteX2" fmla="*/ 684439 w 1483862"/>
                <a:gd name="connsiteY2" fmla="*/ 1406482 h 1406938"/>
                <a:gd name="connsiteX3" fmla="*/ 1424667 w 1483862"/>
                <a:gd name="connsiteY3" fmla="*/ 1072653 h 1406938"/>
                <a:gd name="connsiteX4" fmla="*/ 1337581 w 1483862"/>
                <a:gd name="connsiteY4" fmla="*/ 216310 h 1406938"/>
                <a:gd name="connsiteX5" fmla="*/ 495753 w 1483862"/>
                <a:gd name="connsiteY5" fmla="*/ 56653 h 1406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3862" h="1406938">
                  <a:moveTo>
                    <a:pt x="495753" y="56653"/>
                  </a:moveTo>
                  <a:cubicBezTo>
                    <a:pt x="273201" y="189701"/>
                    <a:pt x="-29181" y="789625"/>
                    <a:pt x="2267" y="1014596"/>
                  </a:cubicBezTo>
                  <a:cubicBezTo>
                    <a:pt x="33715" y="1239567"/>
                    <a:pt x="447372" y="1396806"/>
                    <a:pt x="684439" y="1406482"/>
                  </a:cubicBezTo>
                  <a:cubicBezTo>
                    <a:pt x="921506" y="1416158"/>
                    <a:pt x="1315810" y="1271015"/>
                    <a:pt x="1424667" y="1072653"/>
                  </a:cubicBezTo>
                  <a:cubicBezTo>
                    <a:pt x="1533524" y="874291"/>
                    <a:pt x="1485143" y="388062"/>
                    <a:pt x="1337581" y="216310"/>
                  </a:cubicBezTo>
                  <a:cubicBezTo>
                    <a:pt x="1190019" y="44558"/>
                    <a:pt x="718305" y="-76395"/>
                    <a:pt x="495753" y="56653"/>
                  </a:cubicBezTo>
                  <a:close/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uadroTexto 15"/>
                <p:cNvSpPr txBox="1"/>
                <p:nvPr/>
              </p:nvSpPr>
              <p:spPr>
                <a:xfrm>
                  <a:off x="3685517" y="2654033"/>
                  <a:ext cx="3891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5517" y="2654033"/>
                  <a:ext cx="389145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609600" y="4136572"/>
                <a:ext cx="2840521" cy="9516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𝜕𝜌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̂"/>
                              <m:ctrlPr>
                                <a:rPr lang="es-UY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𝐧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136572"/>
                <a:ext cx="2840521" cy="9516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/>
          <p:cNvGrpSpPr/>
          <p:nvPr/>
        </p:nvGrpSpPr>
        <p:grpSpPr>
          <a:xfrm>
            <a:off x="1912870" y="4991890"/>
            <a:ext cx="1570558" cy="1231930"/>
            <a:chOff x="1912870" y="4991890"/>
            <a:chExt cx="1570558" cy="1231930"/>
          </a:xfrm>
        </p:grpSpPr>
        <p:sp>
          <p:nvSpPr>
            <p:cNvPr id="18" name="Cerrar llave 17"/>
            <p:cNvSpPr/>
            <p:nvPr/>
          </p:nvSpPr>
          <p:spPr>
            <a:xfrm rot="5400000">
              <a:off x="2574716" y="4358950"/>
              <a:ext cx="275772" cy="1541652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1912870" y="5267661"/>
                  <a:ext cx="1570558" cy="9561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  <m:sup/>
                          <m:e>
                            <m:r>
                              <a:rPr lang="es-UY" b="0" i="0" smtClean="0">
                                <a:latin typeface="Cambria Math" panose="02040503050406030204" pitchFamily="18" charset="0"/>
                              </a:rPr>
                              <m:t>𝛻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</m:e>
                            </m:d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𝑑𝑉</m:t>
                            </m:r>
                          </m:e>
                        </m:nary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2870" y="5267661"/>
                  <a:ext cx="1570558" cy="95615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5521352" y="4958153"/>
                <a:ext cx="1983300" cy="61901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𝜕𝜌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352" y="4958153"/>
                <a:ext cx="1983300" cy="61901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adroTexto 20"/>
          <p:cNvSpPr txBox="1"/>
          <p:nvPr/>
        </p:nvSpPr>
        <p:spPr>
          <a:xfrm>
            <a:off x="7698775" y="5082995"/>
            <a:ext cx="279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(2) Ecuación de continuidad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5611706" y="2699587"/>
                <a:ext cx="1802416" cy="951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706" y="2699587"/>
                <a:ext cx="1802416" cy="95147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adroTexto 21"/>
          <p:cNvSpPr txBox="1"/>
          <p:nvPr/>
        </p:nvSpPr>
        <p:spPr>
          <a:xfrm>
            <a:off x="6761307" y="377371"/>
            <a:ext cx="466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Consideremos un volumen fijo dentro del fluido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6329011" y="918480"/>
            <a:ext cx="5723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este volumen entra y sale masa a través de su superficie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6428236" y="1451969"/>
            <a:ext cx="5378877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Queremos calcular el ritmo de cambio de masa al interior del volumen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ángulo 24"/>
              <p:cNvSpPr/>
              <p:nvPr/>
            </p:nvSpPr>
            <p:spPr>
              <a:xfrm>
                <a:off x="7414122" y="2700298"/>
                <a:ext cx="1317925" cy="951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𝜕𝜌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Rectá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122" y="2700298"/>
                <a:ext cx="1317925" cy="95147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upo 28"/>
          <p:cNvGrpSpPr/>
          <p:nvPr/>
        </p:nvGrpSpPr>
        <p:grpSpPr>
          <a:xfrm>
            <a:off x="6275912" y="3397644"/>
            <a:ext cx="2015808" cy="835385"/>
            <a:chOff x="6275912" y="3397644"/>
            <a:chExt cx="2015808" cy="835385"/>
          </a:xfrm>
        </p:grpSpPr>
        <p:sp>
          <p:nvSpPr>
            <p:cNvPr id="26" name="CuadroTexto 25"/>
            <p:cNvSpPr txBox="1"/>
            <p:nvPr/>
          </p:nvSpPr>
          <p:spPr>
            <a:xfrm>
              <a:off x="6275912" y="3863697"/>
              <a:ext cx="20158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El volumen está fijo</a:t>
              </a:r>
            </a:p>
          </p:txBody>
        </p:sp>
        <p:cxnSp>
          <p:nvCxnSpPr>
            <p:cNvPr id="28" name="Conector recto de flecha 27"/>
            <p:cNvCxnSpPr>
              <a:stCxn id="26" idx="0"/>
            </p:cNvCxnSpPr>
            <p:nvPr/>
          </p:nvCxnSpPr>
          <p:spPr>
            <a:xfrm flipV="1">
              <a:off x="7283816" y="3397644"/>
              <a:ext cx="234584" cy="4660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1127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1" grpId="0"/>
      <p:bldP spid="3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E2B9AAD-7841-EA1A-14CB-760318463C4B}"/>
                  </a:ext>
                </a:extLst>
              </p:cNvPr>
              <p:cNvSpPr txBox="1"/>
              <p:nvPr/>
            </p:nvSpPr>
            <p:spPr>
              <a:xfrm>
                <a:off x="417663" y="588186"/>
                <a:ext cx="1137684" cy="628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𝜕𝜌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E2B9AAD-7841-EA1A-14CB-760318463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63" y="588186"/>
                <a:ext cx="1137684" cy="6287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D9A3383-BA29-4035-2F84-75F0285DB06B}"/>
                  </a:ext>
                </a:extLst>
              </p:cNvPr>
              <p:cNvSpPr txBox="1"/>
              <p:nvPr/>
            </p:nvSpPr>
            <p:spPr>
              <a:xfrm>
                <a:off x="1932232" y="717901"/>
                <a:ext cx="83275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D9A3383-BA29-4035-2F84-75F0285DB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232" y="717901"/>
                <a:ext cx="8327536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B0BA50E3-D2FD-6426-112C-E96DEE5AD1E0}"/>
                  </a:ext>
                </a:extLst>
              </p:cNvPr>
              <p:cNvSpPr txBox="1"/>
              <p:nvPr/>
            </p:nvSpPr>
            <p:spPr>
              <a:xfrm>
                <a:off x="417663" y="1663465"/>
                <a:ext cx="2223236" cy="628762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B0BA50E3-D2FD-6426-112C-E96DEE5AD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63" y="1663465"/>
                <a:ext cx="2223236" cy="6287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>
            <a:extLst>
              <a:ext uri="{FF2B5EF4-FFF2-40B4-BE49-F238E27FC236}">
                <a16:creationId xmlns:a16="http://schemas.microsoft.com/office/drawing/2014/main" id="{9441482F-B2ED-74EC-1E1B-63E825AF1A0D}"/>
              </a:ext>
            </a:extLst>
          </p:cNvPr>
          <p:cNvSpPr txBox="1"/>
          <p:nvPr/>
        </p:nvSpPr>
        <p:spPr>
          <a:xfrm>
            <a:off x="2826327" y="1793180"/>
            <a:ext cx="352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Ecuación de continuidad linealizada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4035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4800" y="377371"/>
            <a:ext cx="2304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ECUACIÓN DE ESTADO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04800" y="1219200"/>
                <a:ext cx="1359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219200"/>
                <a:ext cx="1359283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872343" y="1010874"/>
                <a:ext cx="3306674" cy="785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𝜕𝜌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343" y="1010874"/>
                <a:ext cx="3306674" cy="78598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2210487" y="1911034"/>
            <a:ext cx="282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Supongo entropía constante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529944" y="981418"/>
                <a:ext cx="2097241" cy="75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𝜕𝜌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944" y="981418"/>
                <a:ext cx="2097241" cy="7522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04800" y="4706621"/>
                <a:ext cx="3621761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𝜕𝜌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706621"/>
                <a:ext cx="3621761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477956" y="2707875"/>
                <a:ext cx="3100721" cy="7522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𝜕𝜌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𝜕𝜌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56" y="2707875"/>
                <a:ext cx="3100721" cy="7522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48343" y="3737646"/>
                <a:ext cx="3724289" cy="75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3" y="3737646"/>
                <a:ext cx="3724289" cy="7522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705134" y="3021209"/>
                <a:ext cx="3746860" cy="714683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d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134" y="3021209"/>
                <a:ext cx="3746860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/>
          <p:cNvSpPr txBox="1"/>
          <p:nvPr/>
        </p:nvSpPr>
        <p:spPr>
          <a:xfrm>
            <a:off x="8810171" y="3193884"/>
            <a:ext cx="2303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(3) Ecuación de estado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B9D5348-AF0E-5049-1E7E-315D62492E83}"/>
                  </a:ext>
                </a:extLst>
              </p:cNvPr>
              <p:cNvSpPr txBox="1"/>
              <p:nvPr/>
            </p:nvSpPr>
            <p:spPr>
              <a:xfrm>
                <a:off x="4852555" y="4125190"/>
                <a:ext cx="64111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Podemos considerar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𝑐𝑡𝑒</m:t>
                    </m:r>
                  </m:oMath>
                </a14:m>
                <a:r>
                  <a:rPr lang="es-UY" dirty="0"/>
                  <a:t>. </a:t>
                </a:r>
                <a:r>
                  <a:rPr lang="es-ES" dirty="0"/>
                  <a:t>De manera que integrando la ecuación (3) tenemos:</a:t>
                </a:r>
                <a:endParaRPr lang="es-UY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B9D5348-AF0E-5049-1E7E-315D62492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555" y="4125190"/>
                <a:ext cx="6411190" cy="646331"/>
              </a:xfrm>
              <a:prstGeom prst="rect">
                <a:avLst/>
              </a:prstGeom>
              <a:blipFill>
                <a:blip r:embed="rId9"/>
                <a:stretch>
                  <a:fillRect l="-760" t="-5660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9D93219-DE5F-80A5-3160-368331CFF79D}"/>
                  </a:ext>
                </a:extLst>
              </p:cNvPr>
              <p:cNvSpPr txBox="1"/>
              <p:nvPr/>
            </p:nvSpPr>
            <p:spPr>
              <a:xfrm>
                <a:off x="6619009" y="5658648"/>
                <a:ext cx="1433405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9D93219-DE5F-80A5-3160-368331CFF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009" y="5658648"/>
                <a:ext cx="1433405" cy="659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49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/>
        </p:nvGrpSpPr>
        <p:grpSpPr>
          <a:xfrm>
            <a:off x="539224" y="2910091"/>
            <a:ext cx="2250488" cy="675826"/>
            <a:chOff x="331405" y="4624591"/>
            <a:chExt cx="2250488" cy="6758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ángulo 5"/>
                <p:cNvSpPr/>
                <p:nvPr/>
              </p:nvSpPr>
              <p:spPr>
                <a:xfrm>
                  <a:off x="969850" y="4624591"/>
                  <a:ext cx="1612043" cy="675826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UY" i="1">
                            <a:latin typeface="Cambria Math" panose="02040503050406030204" pitchFamily="18" charset="0"/>
                          </a:rPr>
                          <m:t>′=</m:t>
                        </m:r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𝜅</m:t>
                                </m:r>
                              </m:e>
                              <m:sub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Rectángulo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850" y="4624591"/>
                  <a:ext cx="1612043" cy="67582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CuadroTexto 6"/>
            <p:cNvSpPr txBox="1"/>
            <p:nvPr/>
          </p:nvSpPr>
          <p:spPr>
            <a:xfrm>
              <a:off x="331405" y="4777838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(3L)</a:t>
              </a: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539224" y="2053125"/>
            <a:ext cx="2796665" cy="628762"/>
            <a:chOff x="331405" y="3767625"/>
            <a:chExt cx="2796665" cy="6287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969850" y="3767625"/>
                  <a:ext cx="2158220" cy="628762"/>
                </a:xfrm>
                <a:prstGeom prst="rect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UY">
                            <a:latin typeface="Cambria Math" panose="02040503050406030204" pitchFamily="18" charset="0"/>
                          </a:rPr>
                          <m:t>𝛻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850" y="3767625"/>
                  <a:ext cx="2158220" cy="62876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CuadroTexto 8"/>
            <p:cNvSpPr txBox="1"/>
            <p:nvPr/>
          </p:nvSpPr>
          <p:spPr>
            <a:xfrm>
              <a:off x="331405" y="3897340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(2L)</a:t>
              </a: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539224" y="1022957"/>
            <a:ext cx="2234844" cy="638765"/>
            <a:chOff x="331405" y="2737457"/>
            <a:chExt cx="2234844" cy="6387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ángulo 9"/>
                <p:cNvSpPr/>
                <p:nvPr/>
              </p:nvSpPr>
              <p:spPr>
                <a:xfrm>
                  <a:off x="969850" y="2737457"/>
                  <a:ext cx="1596399" cy="638765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⃗"/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acc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</m:t>
                        </m:r>
                        <m:r>
                          <a:rPr lang="es-UY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Rectángulo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850" y="2737457"/>
                  <a:ext cx="1596399" cy="6387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CuadroTexto 10"/>
            <p:cNvSpPr txBox="1"/>
            <p:nvPr/>
          </p:nvSpPr>
          <p:spPr>
            <a:xfrm>
              <a:off x="331405" y="2835040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(1L)</a:t>
              </a:r>
            </a:p>
          </p:txBody>
        </p:sp>
      </p:grpSp>
      <p:sp>
        <p:nvSpPr>
          <p:cNvPr id="12" name="Cerrar llave 11"/>
          <p:cNvSpPr/>
          <p:nvPr/>
        </p:nvSpPr>
        <p:spPr>
          <a:xfrm>
            <a:off x="3821712" y="2182840"/>
            <a:ext cx="290450" cy="15164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165889" y="2566158"/>
                <a:ext cx="3101042" cy="628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889" y="2566158"/>
                <a:ext cx="3101042" cy="6287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440774" y="988185"/>
                <a:ext cx="3088987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774" y="988185"/>
                <a:ext cx="3088987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7849247" y="2566158"/>
                <a:ext cx="3818546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247" y="2566158"/>
                <a:ext cx="3818546" cy="720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3051692" y="1157673"/>
                <a:ext cx="492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692" y="1157673"/>
                <a:ext cx="49244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7220592" y="2600583"/>
                <a:ext cx="462819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592" y="2600583"/>
                <a:ext cx="462819" cy="6190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560095" y="4097083"/>
                <a:ext cx="3041923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95" y="4097083"/>
                <a:ext cx="3041923" cy="648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upo 24"/>
          <p:cNvGrpSpPr/>
          <p:nvPr/>
        </p:nvGrpSpPr>
        <p:grpSpPr>
          <a:xfrm>
            <a:off x="6017761" y="3585917"/>
            <a:ext cx="4751600" cy="1169831"/>
            <a:chOff x="5809942" y="5300417"/>
            <a:chExt cx="4751600" cy="11698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ángulo 18"/>
                <p:cNvSpPr/>
                <p:nvPr/>
              </p:nvSpPr>
              <p:spPr>
                <a:xfrm>
                  <a:off x="6222042" y="5822057"/>
                  <a:ext cx="2145907" cy="648191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𝛻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Rectángulo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2042" y="5822057"/>
                  <a:ext cx="2145907" cy="648191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8926286" y="5798897"/>
                  <a:ext cx="1635256" cy="612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26286" y="5798897"/>
                  <a:ext cx="1635256" cy="61279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CuadroTexto 20"/>
            <p:cNvSpPr txBox="1"/>
            <p:nvPr/>
          </p:nvSpPr>
          <p:spPr>
            <a:xfrm>
              <a:off x="5809942" y="5300417"/>
              <a:ext cx="2970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Ecuación de ondas </a:t>
              </a:r>
              <a:r>
                <a:rPr lang="es-UY" dirty="0" err="1"/>
                <a:t>linealizada</a:t>
              </a:r>
              <a:endParaRPr lang="es-UY" dirty="0"/>
            </a:p>
          </p:txBody>
        </p:sp>
      </p:grpSp>
    </p:spTree>
    <p:extLst>
      <p:ext uri="{BB962C8B-B14F-4D97-AF65-F5344CB8AC3E}">
        <p14:creationId xmlns:p14="http://schemas.microsoft.com/office/powerpoint/2010/main" val="187284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1021</Words>
  <Application>Microsoft Office PowerPoint</Application>
  <PresentationFormat>Panorámica</PresentationFormat>
  <Paragraphs>111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1</cp:revision>
  <dcterms:created xsi:type="dcterms:W3CDTF">2020-05-22T15:35:10Z</dcterms:created>
  <dcterms:modified xsi:type="dcterms:W3CDTF">2025-05-06T23:39:39Z</dcterms:modified>
</cp:coreProperties>
</file>