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F742AD51-5DCE-42D0-80BF-753C6F576341}"/>
    <pc:docChg chg="addSld delSld modSld sldOrd">
      <pc:chgData name="Nicolas Benech" userId="0051dd42c30e75a5" providerId="LiveId" clId="{F742AD51-5DCE-42D0-80BF-753C6F576341}" dt="2024-05-14T13:28:50.927" v="1333" actId="2696"/>
      <pc:docMkLst>
        <pc:docMk/>
      </pc:docMkLst>
      <pc:sldChg chg="add del">
        <pc:chgData name="Nicolas Benech" userId="0051dd42c30e75a5" providerId="LiveId" clId="{F742AD51-5DCE-42D0-80BF-753C6F576341}" dt="2024-05-14T13:28:50.927" v="1333" actId="2696"/>
        <pc:sldMkLst>
          <pc:docMk/>
          <pc:sldMk cId="2536412260" sldId="256"/>
        </pc:sldMkLst>
      </pc:sldChg>
      <pc:sldChg chg="del">
        <pc:chgData name="Nicolas Benech" userId="0051dd42c30e75a5" providerId="LiveId" clId="{F742AD51-5DCE-42D0-80BF-753C6F576341}" dt="2024-05-13T11:27:45.750" v="103" actId="2696"/>
        <pc:sldMkLst>
          <pc:docMk/>
          <pc:sldMk cId="3808594270" sldId="256"/>
        </pc:sldMkLst>
      </pc:sldChg>
      <pc:sldChg chg="modSp">
        <pc:chgData name="Nicolas Benech" userId="0051dd42c30e75a5" providerId="LiveId" clId="{F742AD51-5DCE-42D0-80BF-753C6F576341}" dt="2024-05-14T13:18:53.258" v="749" actId="20577"/>
        <pc:sldMkLst>
          <pc:docMk/>
          <pc:sldMk cId="1974384592" sldId="257"/>
        </pc:sldMkLst>
      </pc:sldChg>
      <pc:sldChg chg="modSp mod">
        <pc:chgData name="Nicolas Benech" userId="0051dd42c30e75a5" providerId="LiveId" clId="{F742AD51-5DCE-42D0-80BF-753C6F576341}" dt="2024-05-14T13:22:15.987" v="1010" actId="1076"/>
        <pc:sldMkLst>
          <pc:docMk/>
          <pc:sldMk cId="4135693354" sldId="258"/>
        </pc:sldMkLst>
      </pc:sldChg>
      <pc:sldChg chg="modSp">
        <pc:chgData name="Nicolas Benech" userId="0051dd42c30e75a5" providerId="LiveId" clId="{F742AD51-5DCE-42D0-80BF-753C6F576341}" dt="2024-05-14T13:24:59.789" v="1122" actId="20577"/>
        <pc:sldMkLst>
          <pc:docMk/>
          <pc:sldMk cId="3781337774" sldId="259"/>
        </pc:sldMkLst>
      </pc:sldChg>
      <pc:sldChg chg="modSp">
        <pc:chgData name="Nicolas Benech" userId="0051dd42c30e75a5" providerId="LiveId" clId="{F742AD51-5DCE-42D0-80BF-753C6F576341}" dt="2024-05-14T13:25:34.770" v="1148" actId="20577"/>
        <pc:sldMkLst>
          <pc:docMk/>
          <pc:sldMk cId="1459333855" sldId="260"/>
        </pc:sldMkLst>
      </pc:sldChg>
      <pc:sldChg chg="modSp">
        <pc:chgData name="Nicolas Benech" userId="0051dd42c30e75a5" providerId="LiveId" clId="{F742AD51-5DCE-42D0-80BF-753C6F576341}" dt="2024-05-13T11:21:30.393" v="98" actId="20577"/>
        <pc:sldMkLst>
          <pc:docMk/>
          <pc:sldMk cId="3100523701" sldId="261"/>
        </pc:sldMkLst>
      </pc:sldChg>
      <pc:sldChg chg="add">
        <pc:chgData name="Nicolas Benech" userId="0051dd42c30e75a5" providerId="LiveId" clId="{F742AD51-5DCE-42D0-80BF-753C6F576341}" dt="2024-05-13T11:26:11.482" v="100"/>
        <pc:sldMkLst>
          <pc:docMk/>
          <pc:sldMk cId="1638510953" sldId="262"/>
        </pc:sldMkLst>
      </pc:sldChg>
      <pc:sldChg chg="del">
        <pc:chgData name="Nicolas Benech" userId="0051dd42c30e75a5" providerId="LiveId" clId="{F742AD51-5DCE-42D0-80BF-753C6F576341}" dt="2024-05-13T11:26:01.744" v="99" actId="2696"/>
        <pc:sldMkLst>
          <pc:docMk/>
          <pc:sldMk cId="3283771316" sldId="262"/>
        </pc:sldMkLst>
      </pc:sldChg>
      <pc:sldChg chg="add">
        <pc:chgData name="Nicolas Benech" userId="0051dd42c30e75a5" providerId="LiveId" clId="{F742AD51-5DCE-42D0-80BF-753C6F576341}" dt="2024-05-13T11:26:11.482" v="100"/>
        <pc:sldMkLst>
          <pc:docMk/>
          <pc:sldMk cId="593429558" sldId="263"/>
        </pc:sldMkLst>
      </pc:sldChg>
      <pc:sldChg chg="del">
        <pc:chgData name="Nicolas Benech" userId="0051dd42c30e75a5" providerId="LiveId" clId="{F742AD51-5DCE-42D0-80BF-753C6F576341}" dt="2024-05-13T11:26:01.744" v="99" actId="2696"/>
        <pc:sldMkLst>
          <pc:docMk/>
          <pc:sldMk cId="2779568246" sldId="263"/>
        </pc:sldMkLst>
      </pc:sldChg>
      <pc:sldChg chg="del">
        <pc:chgData name="Nicolas Benech" userId="0051dd42c30e75a5" providerId="LiveId" clId="{F742AD51-5DCE-42D0-80BF-753C6F576341}" dt="2024-05-13T11:26:01.744" v="99" actId="2696"/>
        <pc:sldMkLst>
          <pc:docMk/>
          <pc:sldMk cId="479191128" sldId="264"/>
        </pc:sldMkLst>
      </pc:sldChg>
      <pc:sldChg chg="modSp add mod">
        <pc:chgData name="Nicolas Benech" userId="0051dd42c30e75a5" providerId="LiveId" clId="{F742AD51-5DCE-42D0-80BF-753C6F576341}" dt="2024-05-14T13:11:30.397" v="285" actId="20577"/>
        <pc:sldMkLst>
          <pc:docMk/>
          <pc:sldMk cId="695823827" sldId="264"/>
        </pc:sldMkLst>
      </pc:sldChg>
      <pc:sldChg chg="modSp add">
        <pc:chgData name="Nicolas Benech" userId="0051dd42c30e75a5" providerId="LiveId" clId="{F742AD51-5DCE-42D0-80BF-753C6F576341}" dt="2024-05-14T13:14:22.338" v="497" actId="20577"/>
        <pc:sldMkLst>
          <pc:docMk/>
          <pc:sldMk cId="3087512434" sldId="265"/>
        </pc:sldMkLst>
      </pc:sldChg>
      <pc:sldChg chg="del">
        <pc:chgData name="Nicolas Benech" userId="0051dd42c30e75a5" providerId="LiveId" clId="{F742AD51-5DCE-42D0-80BF-753C6F576341}" dt="2024-05-13T11:26:01.744" v="99" actId="2696"/>
        <pc:sldMkLst>
          <pc:docMk/>
          <pc:sldMk cId="3589127727" sldId="265"/>
        </pc:sldMkLst>
      </pc:sldChg>
      <pc:sldChg chg="del">
        <pc:chgData name="Nicolas Benech" userId="0051dd42c30e75a5" providerId="LiveId" clId="{F742AD51-5DCE-42D0-80BF-753C6F576341}" dt="2024-05-13T11:26:01.744" v="99" actId="2696"/>
        <pc:sldMkLst>
          <pc:docMk/>
          <pc:sldMk cId="716953938" sldId="266"/>
        </pc:sldMkLst>
      </pc:sldChg>
      <pc:sldChg chg="modSp add">
        <pc:chgData name="Nicolas Benech" userId="0051dd42c30e75a5" providerId="LiveId" clId="{F742AD51-5DCE-42D0-80BF-753C6F576341}" dt="2024-05-14T13:16:05.985" v="580"/>
        <pc:sldMkLst>
          <pc:docMk/>
          <pc:sldMk cId="4107543859" sldId="266"/>
        </pc:sldMkLst>
      </pc:sldChg>
      <pc:sldChg chg="del">
        <pc:chgData name="Nicolas Benech" userId="0051dd42c30e75a5" providerId="LiveId" clId="{F742AD51-5DCE-42D0-80BF-753C6F576341}" dt="2024-05-13T11:27:45.750" v="103" actId="2696"/>
        <pc:sldMkLst>
          <pc:docMk/>
          <pc:sldMk cId="1052454989" sldId="267"/>
        </pc:sldMkLst>
      </pc:sldChg>
      <pc:sldChg chg="add del">
        <pc:chgData name="Nicolas Benech" userId="0051dd42c30e75a5" providerId="LiveId" clId="{F742AD51-5DCE-42D0-80BF-753C6F576341}" dt="2024-05-14T13:28:50.927" v="1333" actId="2696"/>
        <pc:sldMkLst>
          <pc:docMk/>
          <pc:sldMk cId="3469493577" sldId="267"/>
        </pc:sldMkLst>
      </pc:sldChg>
      <pc:sldChg chg="add del">
        <pc:chgData name="Nicolas Benech" userId="0051dd42c30e75a5" providerId="LiveId" clId="{F742AD51-5DCE-42D0-80BF-753C6F576341}" dt="2024-05-14T13:28:50.927" v="1333" actId="2696"/>
        <pc:sldMkLst>
          <pc:docMk/>
          <pc:sldMk cId="3759726591" sldId="268"/>
        </pc:sldMkLst>
      </pc:sldChg>
      <pc:sldChg chg="del">
        <pc:chgData name="Nicolas Benech" userId="0051dd42c30e75a5" providerId="LiveId" clId="{F742AD51-5DCE-42D0-80BF-753C6F576341}" dt="2024-05-13T11:27:45.750" v="103" actId="2696"/>
        <pc:sldMkLst>
          <pc:docMk/>
          <pc:sldMk cId="4162948426" sldId="268"/>
        </pc:sldMkLst>
      </pc:sldChg>
      <pc:sldChg chg="modSp">
        <pc:chgData name="Nicolas Benech" userId="0051dd42c30e75a5" providerId="LiveId" clId="{F742AD51-5DCE-42D0-80BF-753C6F576341}" dt="2024-05-14T13:15:56.260" v="578"/>
        <pc:sldMkLst>
          <pc:docMk/>
          <pc:sldMk cId="2655731859" sldId="269"/>
        </pc:sldMkLst>
      </pc:sldChg>
      <pc:sldChg chg="del ord">
        <pc:chgData name="Nicolas Benech" userId="0051dd42c30e75a5" providerId="LiveId" clId="{F742AD51-5DCE-42D0-80BF-753C6F576341}" dt="2024-05-13T11:27:45.750" v="103" actId="2696"/>
        <pc:sldMkLst>
          <pc:docMk/>
          <pc:sldMk cId="1336639648" sldId="275"/>
        </pc:sldMkLst>
      </pc:sldChg>
      <pc:sldChg chg="add del">
        <pc:chgData name="Nicolas Benech" userId="0051dd42c30e75a5" providerId="LiveId" clId="{F742AD51-5DCE-42D0-80BF-753C6F576341}" dt="2024-05-14T13:28:50.927" v="1333" actId="2696"/>
        <pc:sldMkLst>
          <pc:docMk/>
          <pc:sldMk cId="3121461022" sldId="275"/>
        </pc:sldMkLst>
      </pc:sldChg>
      <pc:sldChg chg="modSp mod">
        <pc:chgData name="Nicolas Benech" userId="0051dd42c30e75a5" providerId="LiveId" clId="{F742AD51-5DCE-42D0-80BF-753C6F576341}" dt="2024-05-14T13:27:01.796" v="1216" actId="1076"/>
        <pc:sldMkLst>
          <pc:docMk/>
          <pc:sldMk cId="3143405713" sldId="276"/>
        </pc:sldMkLst>
      </pc:sldChg>
      <pc:sldChg chg="addSp modSp mod">
        <pc:chgData name="Nicolas Benech" userId="0051dd42c30e75a5" providerId="LiveId" clId="{F742AD51-5DCE-42D0-80BF-753C6F576341}" dt="2024-05-14T13:28:18.230" v="1332" actId="1076"/>
        <pc:sldMkLst>
          <pc:docMk/>
          <pc:sldMk cId="704164215" sldId="277"/>
        </pc:sldMkLst>
      </pc:sldChg>
      <pc:sldChg chg="del">
        <pc:chgData name="Nicolas Benech" userId="0051dd42c30e75a5" providerId="LiveId" clId="{F742AD51-5DCE-42D0-80BF-753C6F576341}" dt="2024-05-14T13:28:50.927" v="1333" actId="2696"/>
        <pc:sldMkLst>
          <pc:docMk/>
          <pc:sldMk cId="316603833" sldId="278"/>
        </pc:sldMkLst>
      </pc:sldChg>
      <pc:sldChg chg="del">
        <pc:chgData name="Nicolas Benech" userId="0051dd42c30e75a5" providerId="LiveId" clId="{F742AD51-5DCE-42D0-80BF-753C6F576341}" dt="2024-05-14T13:28:50.927" v="1333" actId="2696"/>
        <pc:sldMkLst>
          <pc:docMk/>
          <pc:sldMk cId="3772250032" sldId="279"/>
        </pc:sldMkLst>
      </pc:sldChg>
      <pc:sldChg chg="del">
        <pc:chgData name="Nicolas Benech" userId="0051dd42c30e75a5" providerId="LiveId" clId="{F742AD51-5DCE-42D0-80BF-753C6F576341}" dt="2024-05-14T13:28:50.927" v="1333" actId="2696"/>
        <pc:sldMkLst>
          <pc:docMk/>
          <pc:sldMk cId="2651761642" sldId="280"/>
        </pc:sldMkLst>
      </pc:sldChg>
      <pc:sldChg chg="del">
        <pc:chgData name="Nicolas Benech" userId="0051dd42c30e75a5" providerId="LiveId" clId="{F742AD51-5DCE-42D0-80BF-753C6F576341}" dt="2024-05-14T13:28:50.927" v="1333" actId="2696"/>
        <pc:sldMkLst>
          <pc:docMk/>
          <pc:sldMk cId="3116795244" sldId="281"/>
        </pc:sldMkLst>
      </pc:sldChg>
      <pc:sldChg chg="del">
        <pc:chgData name="Nicolas Benech" userId="0051dd42c30e75a5" providerId="LiveId" clId="{F742AD51-5DCE-42D0-80BF-753C6F576341}" dt="2024-05-14T13:28:50.927" v="1333" actId="2696"/>
        <pc:sldMkLst>
          <pc:docMk/>
          <pc:sldMk cId="1801454780" sldId="282"/>
        </pc:sldMkLst>
      </pc:sldChg>
      <pc:sldChg chg="add">
        <pc:chgData name="Nicolas Benech" userId="0051dd42c30e75a5" providerId="LiveId" clId="{F742AD51-5DCE-42D0-80BF-753C6F576341}" dt="2024-05-13T11:09:51.318" v="0"/>
        <pc:sldMkLst>
          <pc:docMk/>
          <pc:sldMk cId="2658438583" sldId="283"/>
        </pc:sldMkLst>
      </pc:sldChg>
      <pc:sldChg chg="add">
        <pc:chgData name="Nicolas Benech" userId="0051dd42c30e75a5" providerId="LiveId" clId="{F742AD51-5DCE-42D0-80BF-753C6F576341}" dt="2024-05-13T11:09:51.318" v="0"/>
        <pc:sldMkLst>
          <pc:docMk/>
          <pc:sldMk cId="3803328375" sldId="284"/>
        </pc:sldMkLst>
      </pc:sldChg>
    </pc:docChg>
  </pc:docChgLst>
  <pc:docChgLst>
    <pc:chgData name="Nicolas Benech" userId="0051dd42c30e75a5" providerId="LiveId" clId="{ABF43581-0BF8-460C-8359-16D68FB2B9AE}"/>
    <pc:docChg chg="delSld">
      <pc:chgData name="Nicolas Benech" userId="0051dd42c30e75a5" providerId="LiveId" clId="{ABF43581-0BF8-460C-8359-16D68FB2B9AE}" dt="2025-05-12T14:23:10.471" v="0" actId="2696"/>
      <pc:docMkLst>
        <pc:docMk/>
      </pc:docMkLst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3498889896" sldId="256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1974384592" sldId="257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4135693354" sldId="258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3781337774" sldId="259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1459333855" sldId="260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3100523701" sldId="261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1638510953" sldId="262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593429558" sldId="263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695823827" sldId="264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3087512434" sldId="265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4107543859" sldId="266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902333555" sldId="267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2024079495" sldId="268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2655731859" sldId="269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2915760566" sldId="270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3142268011" sldId="271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969677912" sldId="272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2708626444" sldId="273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2168569142" sldId="274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1740812298" sldId="275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3143405713" sldId="276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704164215" sldId="277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2658438583" sldId="283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3803328375" sldId="284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1143815258" sldId="332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1088026703" sldId="333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3095816623" sldId="334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766886250" sldId="335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3079348570" sldId="336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1525788855" sldId="337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785478899" sldId="339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2503582317" sldId="340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2663254910" sldId="341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4143578023" sldId="342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2610700943" sldId="343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2222117655" sldId="344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4270924427" sldId="345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2076503329" sldId="346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3542795660" sldId="347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415845062" sldId="348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2226992589" sldId="349"/>
        </pc:sldMkLst>
      </pc:sldChg>
      <pc:sldChg chg="del">
        <pc:chgData name="Nicolas Benech" userId="0051dd42c30e75a5" providerId="LiveId" clId="{ABF43581-0BF8-460C-8359-16D68FB2B9AE}" dt="2025-05-12T14:23:10.471" v="0" actId="2696"/>
        <pc:sldMkLst>
          <pc:docMk/>
          <pc:sldMk cId="3521223104" sldId="350"/>
        </pc:sldMkLst>
      </pc:sldChg>
    </pc:docChg>
  </pc:docChgLst>
  <pc:docChgLst>
    <pc:chgData name="Nicolas Benech" userId="0051dd42c30e75a5" providerId="LiveId" clId="{1E5B6237-781B-45FB-A8EE-5A1AC820AAF2}"/>
    <pc:docChg chg="custSel addSld modSld">
      <pc:chgData name="Nicolas Benech" userId="0051dd42c30e75a5" providerId="LiveId" clId="{1E5B6237-781B-45FB-A8EE-5A1AC820AAF2}" dt="2025-05-06T23:42:51.085" v="17" actId="478"/>
      <pc:docMkLst>
        <pc:docMk/>
      </pc:docMkLst>
      <pc:sldChg chg="add">
        <pc:chgData name="Nicolas Benech" userId="0051dd42c30e75a5" providerId="LiveId" clId="{1E5B6237-781B-45FB-A8EE-5A1AC820AAF2}" dt="2025-05-06T23:39:19.116" v="0"/>
        <pc:sldMkLst>
          <pc:docMk/>
          <pc:sldMk cId="3498889896" sldId="256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902333555" sldId="267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024079495" sldId="268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915760566" sldId="270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3142268011" sldId="271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969677912" sldId="272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708626444" sldId="273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168569142" sldId="274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1740812298" sldId="275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980976727" sldId="322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918790641" sldId="323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920492572" sldId="324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1997145977" sldId="325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112697561" sldId="326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838866876" sldId="327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338524414" sldId="328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862562865" sldId="329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228676847" sldId="330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3124034523" sldId="331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1143815258" sldId="332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1088026703" sldId="333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3095816623" sldId="334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766886250" sldId="335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3079348570" sldId="336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1525788855" sldId="337"/>
        </pc:sldMkLst>
      </pc:sldChg>
      <pc:sldChg chg="delSp modSp add mod delAnim">
        <pc:chgData name="Nicolas Benech" userId="0051dd42c30e75a5" providerId="LiveId" clId="{1E5B6237-781B-45FB-A8EE-5A1AC820AAF2}" dt="2025-05-06T23:42:51.085" v="17" actId="478"/>
        <pc:sldMkLst>
          <pc:docMk/>
          <pc:sldMk cId="1981994655" sldId="338"/>
        </pc:sldMkLst>
        <pc:spChg chg="mod">
          <ac:chgData name="Nicolas Benech" userId="0051dd42c30e75a5" providerId="LiveId" clId="{1E5B6237-781B-45FB-A8EE-5A1AC820AAF2}" dt="2025-05-06T23:41:36.236" v="12" actId="6549"/>
          <ac:spMkLst>
            <pc:docMk/>
            <pc:sldMk cId="1981994655" sldId="338"/>
            <ac:spMk id="19" creationId="{465AE70D-C5B1-99C5-CD9C-7A96F7132D79}"/>
          </ac:spMkLst>
        </pc:spChg>
        <pc:spChg chg="mod">
          <ac:chgData name="Nicolas Benech" userId="0051dd42c30e75a5" providerId="LiveId" clId="{1E5B6237-781B-45FB-A8EE-5A1AC820AAF2}" dt="2025-05-06T23:41:50.081" v="13" actId="1076"/>
          <ac:spMkLst>
            <pc:docMk/>
            <pc:sldMk cId="1981994655" sldId="338"/>
            <ac:spMk id="27" creationId="{EA318581-0876-8C8D-BB55-AE83E1292054}"/>
          </ac:spMkLst>
        </pc:spChg>
        <pc:spChg chg="mod">
          <ac:chgData name="Nicolas Benech" userId="0051dd42c30e75a5" providerId="LiveId" clId="{1E5B6237-781B-45FB-A8EE-5A1AC820AAF2}" dt="2025-05-06T23:42:28.196" v="14" actId="1076"/>
          <ac:spMkLst>
            <pc:docMk/>
            <pc:sldMk cId="1981994655" sldId="338"/>
            <ac:spMk id="28" creationId="{39EF21FA-6068-6F7D-66F0-743B0DC65CAD}"/>
          </ac:spMkLst>
        </pc:spChg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785478899" sldId="339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503582317" sldId="340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663254910" sldId="341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4143578023" sldId="342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610700943" sldId="343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222117655" sldId="344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4270924427" sldId="345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076503329" sldId="346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3542795660" sldId="347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415845062" sldId="348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2226992589" sldId="349"/>
        </pc:sldMkLst>
      </pc:sldChg>
      <pc:sldChg chg="add">
        <pc:chgData name="Nicolas Benech" userId="0051dd42c30e75a5" providerId="LiveId" clId="{1E5B6237-781B-45FB-A8EE-5A1AC820AAF2}" dt="2025-05-06T23:39:19.116" v="0"/>
        <pc:sldMkLst>
          <pc:docMk/>
          <pc:sldMk cId="3521223104" sldId="350"/>
        </pc:sldMkLst>
      </pc:sldChg>
    </pc:docChg>
  </pc:docChgLst>
  <pc:docChgLst>
    <pc:chgData name="Nicolas Benech" userId="0051dd42c30e75a5" providerId="LiveId" clId="{E76F199D-12EA-4F28-B636-DB4F0691A392}"/>
    <pc:docChg chg="modSld">
      <pc:chgData name="Nicolas Benech" userId="0051dd42c30e75a5" providerId="LiveId" clId="{E76F199D-12EA-4F28-B636-DB4F0691A392}" dt="2023-05-10T14:36:12.293" v="3" actId="1076"/>
      <pc:docMkLst>
        <pc:docMk/>
      </pc:docMkLst>
      <pc:sldChg chg="modSp">
        <pc:chgData name="Nicolas Benech" userId="0051dd42c30e75a5" providerId="LiveId" clId="{E76F199D-12EA-4F28-B636-DB4F0691A392}" dt="2023-05-08T19:16:01.923" v="1" actId="20577"/>
        <pc:sldMkLst>
          <pc:docMk/>
          <pc:sldMk cId="1052454989" sldId="267"/>
        </pc:sldMkLst>
      </pc:sldChg>
      <pc:sldChg chg="addSp modSp mod">
        <pc:chgData name="Nicolas Benech" userId="0051dd42c30e75a5" providerId="LiveId" clId="{E76F199D-12EA-4F28-B636-DB4F0691A392}" dt="2023-05-10T14:36:12.293" v="3" actId="1076"/>
        <pc:sldMkLst>
          <pc:docMk/>
          <pc:sldMk cId="3143405713" sldId="276"/>
        </pc:sldMkLst>
      </pc:sldChg>
    </pc:docChg>
  </pc:docChgLst>
  <pc:docChgLst>
    <pc:chgData name="Nicolas Benech" userId="0051dd42c30e75a5" providerId="LiveId" clId="{EE730209-321E-44E8-8249-71630E399139}"/>
    <pc:docChg chg="custSel modSld">
      <pc:chgData name="Nicolas Benech" userId="0051dd42c30e75a5" providerId="LiveId" clId="{EE730209-321E-44E8-8249-71630E399139}" dt="2021-05-12T11:01:29.907" v="16" actId="478"/>
      <pc:docMkLst>
        <pc:docMk/>
      </pc:docMkLst>
      <pc:sldChg chg="addSp modSp mod">
        <pc:chgData name="Nicolas Benech" userId="0051dd42c30e75a5" providerId="LiveId" clId="{EE730209-321E-44E8-8249-71630E399139}" dt="2021-05-12T10:43:55.056" v="14" actId="1076"/>
        <pc:sldMkLst>
          <pc:docMk/>
          <pc:sldMk cId="3808594270" sldId="256"/>
        </pc:sldMkLst>
      </pc:sldChg>
      <pc:sldChg chg="delSp mod">
        <pc:chgData name="Nicolas Benech" userId="0051dd42c30e75a5" providerId="LiveId" clId="{EE730209-321E-44E8-8249-71630E399139}" dt="2021-05-12T11:01:29.907" v="16" actId="478"/>
        <pc:sldMkLst>
          <pc:docMk/>
          <pc:sldMk cId="1336639648" sldId="275"/>
        </pc:sldMkLst>
      </pc:sldChg>
    </pc:docChg>
  </pc:docChgLst>
  <pc:docChgLst>
    <pc:chgData name="Nicolas Benech" userId="0051dd42c30e75a5" providerId="LiveId" clId="{78E9953B-46B8-4032-8DC1-FF1951157AEF}"/>
    <pc:docChg chg="delSld">
      <pc:chgData name="Nicolas Benech" userId="0051dd42c30e75a5" providerId="LiveId" clId="{78E9953B-46B8-4032-8DC1-FF1951157AEF}" dt="2021-05-06T14:21:15.298" v="1" actId="47"/>
      <pc:docMkLst>
        <pc:docMk/>
      </pc:docMkLst>
      <pc:sldChg chg="del">
        <pc:chgData name="Nicolas Benech" userId="0051dd42c30e75a5" providerId="LiveId" clId="{78E9953B-46B8-4032-8DC1-FF1951157AEF}" dt="2021-05-06T14:21:10.168" v="0" actId="47"/>
        <pc:sldMkLst>
          <pc:docMk/>
          <pc:sldMk cId="3780877864" sldId="257"/>
        </pc:sldMkLst>
      </pc:sldChg>
      <pc:sldChg chg="del">
        <pc:chgData name="Nicolas Benech" userId="0051dd42c30e75a5" providerId="LiveId" clId="{78E9953B-46B8-4032-8DC1-FF1951157AEF}" dt="2021-05-06T14:21:10.168" v="0" actId="47"/>
        <pc:sldMkLst>
          <pc:docMk/>
          <pc:sldMk cId="2758608562" sldId="258"/>
        </pc:sldMkLst>
      </pc:sldChg>
      <pc:sldChg chg="del">
        <pc:chgData name="Nicolas Benech" userId="0051dd42c30e75a5" providerId="LiveId" clId="{78E9953B-46B8-4032-8DC1-FF1951157AEF}" dt="2021-05-06T14:21:10.168" v="0" actId="47"/>
        <pc:sldMkLst>
          <pc:docMk/>
          <pc:sldMk cId="1921640284" sldId="259"/>
        </pc:sldMkLst>
      </pc:sldChg>
      <pc:sldChg chg="del">
        <pc:chgData name="Nicolas Benech" userId="0051dd42c30e75a5" providerId="LiveId" clId="{78E9953B-46B8-4032-8DC1-FF1951157AEF}" dt="2021-05-06T14:21:15.298" v="1" actId="47"/>
        <pc:sldMkLst>
          <pc:docMk/>
          <pc:sldMk cId="1566448531" sldId="260"/>
        </pc:sldMkLst>
      </pc:sldChg>
    </pc:docChg>
  </pc:docChgLst>
  <pc:docChgLst>
    <pc:chgData name="Nicolas Benech" userId="0051dd42c30e75a5" providerId="LiveId" clId="{71873619-2151-4CA4-AF1B-1C5A8050D4A9}"/>
    <pc:docChg chg="addSld modSld">
      <pc:chgData name="Nicolas Benech" userId="0051dd42c30e75a5" providerId="LiveId" clId="{71873619-2151-4CA4-AF1B-1C5A8050D4A9}" dt="2023-05-10T10:58:55.013" v="0"/>
      <pc:docMkLst>
        <pc:docMk/>
      </pc:docMkLst>
      <pc:sldChg chg="add">
        <pc:chgData name="Nicolas Benech" userId="0051dd42c30e75a5" providerId="LiveId" clId="{71873619-2151-4CA4-AF1B-1C5A8050D4A9}" dt="2023-05-10T10:58:55.013" v="0"/>
        <pc:sldMkLst>
          <pc:docMk/>
          <pc:sldMk cId="1974384592" sldId="257"/>
        </pc:sldMkLst>
      </pc:sldChg>
      <pc:sldChg chg="add">
        <pc:chgData name="Nicolas Benech" userId="0051dd42c30e75a5" providerId="LiveId" clId="{71873619-2151-4CA4-AF1B-1C5A8050D4A9}" dt="2023-05-10T10:58:55.013" v="0"/>
        <pc:sldMkLst>
          <pc:docMk/>
          <pc:sldMk cId="4135693354" sldId="258"/>
        </pc:sldMkLst>
      </pc:sldChg>
      <pc:sldChg chg="add">
        <pc:chgData name="Nicolas Benech" userId="0051dd42c30e75a5" providerId="LiveId" clId="{71873619-2151-4CA4-AF1B-1C5A8050D4A9}" dt="2023-05-10T10:58:55.013" v="0"/>
        <pc:sldMkLst>
          <pc:docMk/>
          <pc:sldMk cId="3781337774" sldId="259"/>
        </pc:sldMkLst>
      </pc:sldChg>
      <pc:sldChg chg="add">
        <pc:chgData name="Nicolas Benech" userId="0051dd42c30e75a5" providerId="LiveId" clId="{71873619-2151-4CA4-AF1B-1C5A8050D4A9}" dt="2023-05-10T10:58:55.013" v="0"/>
        <pc:sldMkLst>
          <pc:docMk/>
          <pc:sldMk cId="1459333855" sldId="260"/>
        </pc:sldMkLst>
      </pc:sldChg>
      <pc:sldChg chg="add">
        <pc:chgData name="Nicolas Benech" userId="0051dd42c30e75a5" providerId="LiveId" clId="{71873619-2151-4CA4-AF1B-1C5A8050D4A9}" dt="2023-05-10T10:58:55.013" v="0"/>
        <pc:sldMkLst>
          <pc:docMk/>
          <pc:sldMk cId="2655731859" sldId="269"/>
        </pc:sldMkLst>
      </pc:sldChg>
      <pc:sldChg chg="add">
        <pc:chgData name="Nicolas Benech" userId="0051dd42c30e75a5" providerId="LiveId" clId="{71873619-2151-4CA4-AF1B-1C5A8050D4A9}" dt="2023-05-10T10:58:55.013" v="0"/>
        <pc:sldMkLst>
          <pc:docMk/>
          <pc:sldMk cId="3143405713" sldId="276"/>
        </pc:sldMkLst>
      </pc:sldChg>
      <pc:sldChg chg="add">
        <pc:chgData name="Nicolas Benech" userId="0051dd42c30e75a5" providerId="LiveId" clId="{71873619-2151-4CA4-AF1B-1C5A8050D4A9}" dt="2023-05-10T10:58:55.013" v="0"/>
        <pc:sldMkLst>
          <pc:docMk/>
          <pc:sldMk cId="704164215" sldId="277"/>
        </pc:sldMkLst>
      </pc:sldChg>
      <pc:sldChg chg="add">
        <pc:chgData name="Nicolas Benech" userId="0051dd42c30e75a5" providerId="LiveId" clId="{71873619-2151-4CA4-AF1B-1C5A8050D4A9}" dt="2023-05-10T10:58:55.013" v="0"/>
        <pc:sldMkLst>
          <pc:docMk/>
          <pc:sldMk cId="316603833" sldId="278"/>
        </pc:sldMkLst>
      </pc:sldChg>
      <pc:sldChg chg="add">
        <pc:chgData name="Nicolas Benech" userId="0051dd42c30e75a5" providerId="LiveId" clId="{71873619-2151-4CA4-AF1B-1C5A8050D4A9}" dt="2023-05-10T10:58:55.013" v="0"/>
        <pc:sldMkLst>
          <pc:docMk/>
          <pc:sldMk cId="3772250032" sldId="279"/>
        </pc:sldMkLst>
      </pc:sldChg>
      <pc:sldChg chg="add">
        <pc:chgData name="Nicolas Benech" userId="0051dd42c30e75a5" providerId="LiveId" clId="{71873619-2151-4CA4-AF1B-1C5A8050D4A9}" dt="2023-05-10T10:58:55.013" v="0"/>
        <pc:sldMkLst>
          <pc:docMk/>
          <pc:sldMk cId="2651761642" sldId="280"/>
        </pc:sldMkLst>
      </pc:sldChg>
      <pc:sldChg chg="add">
        <pc:chgData name="Nicolas Benech" userId="0051dd42c30e75a5" providerId="LiveId" clId="{71873619-2151-4CA4-AF1B-1C5A8050D4A9}" dt="2023-05-10T10:58:55.013" v="0"/>
        <pc:sldMkLst>
          <pc:docMk/>
          <pc:sldMk cId="3116795244" sldId="281"/>
        </pc:sldMkLst>
      </pc:sldChg>
      <pc:sldChg chg="add">
        <pc:chgData name="Nicolas Benech" userId="0051dd42c30e75a5" providerId="LiveId" clId="{71873619-2151-4CA4-AF1B-1C5A8050D4A9}" dt="2023-05-10T10:58:55.013" v="0"/>
        <pc:sldMkLst>
          <pc:docMk/>
          <pc:sldMk cId="1801454780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9AA6-03C8-4D50-88C4-FF456F2B6C6F}" type="datetimeFigureOut">
              <a:rPr lang="es-UY" smtClean="0"/>
              <a:t>12/5/2025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86E-B405-4DA1-A5EB-8551613E9FE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522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9AA6-03C8-4D50-88C4-FF456F2B6C6F}" type="datetimeFigureOut">
              <a:rPr lang="es-UY" smtClean="0"/>
              <a:t>12/5/2025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86E-B405-4DA1-A5EB-8551613E9FE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9642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9AA6-03C8-4D50-88C4-FF456F2B6C6F}" type="datetimeFigureOut">
              <a:rPr lang="es-UY" smtClean="0"/>
              <a:t>12/5/2025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86E-B405-4DA1-A5EB-8551613E9FE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5528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9AA6-03C8-4D50-88C4-FF456F2B6C6F}" type="datetimeFigureOut">
              <a:rPr lang="es-UY" smtClean="0"/>
              <a:t>12/5/2025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86E-B405-4DA1-A5EB-8551613E9FE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5442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9AA6-03C8-4D50-88C4-FF456F2B6C6F}" type="datetimeFigureOut">
              <a:rPr lang="es-UY" smtClean="0"/>
              <a:t>12/5/2025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86E-B405-4DA1-A5EB-8551613E9FE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363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9AA6-03C8-4D50-88C4-FF456F2B6C6F}" type="datetimeFigureOut">
              <a:rPr lang="es-UY" smtClean="0"/>
              <a:t>12/5/2025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86E-B405-4DA1-A5EB-8551613E9FE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8908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9AA6-03C8-4D50-88C4-FF456F2B6C6F}" type="datetimeFigureOut">
              <a:rPr lang="es-UY" smtClean="0"/>
              <a:t>12/5/2025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86E-B405-4DA1-A5EB-8551613E9FE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5705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9AA6-03C8-4D50-88C4-FF456F2B6C6F}" type="datetimeFigureOut">
              <a:rPr lang="es-UY" smtClean="0"/>
              <a:t>12/5/2025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86E-B405-4DA1-A5EB-8551613E9FE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62833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9AA6-03C8-4D50-88C4-FF456F2B6C6F}" type="datetimeFigureOut">
              <a:rPr lang="es-UY" smtClean="0"/>
              <a:t>12/5/2025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86E-B405-4DA1-A5EB-8551613E9FE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85241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9AA6-03C8-4D50-88C4-FF456F2B6C6F}" type="datetimeFigureOut">
              <a:rPr lang="es-UY" smtClean="0"/>
              <a:t>12/5/2025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86E-B405-4DA1-A5EB-8551613E9FE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48761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9AA6-03C8-4D50-88C4-FF456F2B6C6F}" type="datetimeFigureOut">
              <a:rPr lang="es-UY" smtClean="0"/>
              <a:t>12/5/2025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86E-B405-4DA1-A5EB-8551613E9FE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1834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B9AA6-03C8-4D50-88C4-FF456F2B6C6F}" type="datetimeFigureOut">
              <a:rPr lang="es-UY" smtClean="0"/>
              <a:t>12/5/2025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1886E-B405-4DA1-A5EB-8551613E9FE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5791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400.png"/><Relationship Id="rId3" Type="http://schemas.openxmlformats.org/officeDocument/2006/relationships/image" Target="../media/image181.png"/><Relationship Id="rId7" Type="http://schemas.openxmlformats.org/officeDocument/2006/relationships/image" Target="../media/image581.png"/><Relationship Id="rId2" Type="http://schemas.openxmlformats.org/officeDocument/2006/relationships/image" Target="../media/image5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0.png"/><Relationship Id="rId5" Type="http://schemas.openxmlformats.org/officeDocument/2006/relationships/image" Target="../media/image560.png"/><Relationship Id="rId15" Type="http://schemas.openxmlformats.org/officeDocument/2006/relationships/image" Target="../media/image6700.png"/><Relationship Id="rId10" Type="http://schemas.openxmlformats.org/officeDocument/2006/relationships/image" Target="../media/image3.png"/><Relationship Id="rId4" Type="http://schemas.openxmlformats.org/officeDocument/2006/relationships/image" Target="../media/image561.png"/><Relationship Id="rId9" Type="http://schemas.openxmlformats.org/officeDocument/2006/relationships/image" Target="../media/image2.png"/><Relationship Id="rId14" Type="http://schemas.openxmlformats.org/officeDocument/2006/relationships/image" Target="../media/image65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0.png"/><Relationship Id="rId4" Type="http://schemas.openxmlformats.org/officeDocument/2006/relationships/image" Target="../media/image1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png"/><Relationship Id="rId2" Type="http://schemas.openxmlformats.org/officeDocument/2006/relationships/image" Target="../media/image1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8.png"/><Relationship Id="rId5" Type="http://schemas.openxmlformats.org/officeDocument/2006/relationships/image" Target="../media/image16.png"/><Relationship Id="rId4" Type="http://schemas.openxmlformats.org/officeDocument/2006/relationships/image" Target="../media/image1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313.png"/><Relationship Id="rId7" Type="http://schemas.openxmlformats.org/officeDocument/2006/relationships/image" Target="../media/image711.png"/><Relationship Id="rId2" Type="http://schemas.openxmlformats.org/officeDocument/2006/relationships/image" Target="../media/image65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0.png"/><Relationship Id="rId11" Type="http://schemas.openxmlformats.org/officeDocument/2006/relationships/image" Target="../media/image1000.png"/><Relationship Id="rId5" Type="http://schemas.openxmlformats.org/officeDocument/2006/relationships/image" Target="../media/image510.png"/><Relationship Id="rId10" Type="http://schemas.openxmlformats.org/officeDocument/2006/relationships/image" Target="../media/image910.png"/><Relationship Id="rId4" Type="http://schemas.openxmlformats.org/officeDocument/2006/relationships/image" Target="../media/image421.png"/><Relationship Id="rId9" Type="http://schemas.openxmlformats.org/officeDocument/2006/relationships/image" Target="../media/image8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0.png"/><Relationship Id="rId7" Type="http://schemas.openxmlformats.org/officeDocument/2006/relationships/image" Target="../media/image1500.png"/><Relationship Id="rId2" Type="http://schemas.openxmlformats.org/officeDocument/2006/relationships/image" Target="../media/image1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0.png"/><Relationship Id="rId5" Type="http://schemas.openxmlformats.org/officeDocument/2006/relationships/image" Target="../media/image1400.png"/><Relationship Id="rId4" Type="http://schemas.openxmlformats.org/officeDocument/2006/relationships/image" Target="../media/image130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1.png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0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1.png"/><Relationship Id="rId4" Type="http://schemas.openxmlformats.org/officeDocument/2006/relationships/image" Target="../media/image66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ontevideo.gub.uy/areas-tematicas/ciudad-y-urbanismo/acustica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115.png"/><Relationship Id="rId7" Type="http://schemas.openxmlformats.org/officeDocument/2006/relationships/image" Target="../media/image97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214.png"/><Relationship Id="rId10" Type="http://schemas.openxmlformats.org/officeDocument/2006/relationships/image" Target="../media/image101.png"/><Relationship Id="rId4" Type="http://schemas.openxmlformats.org/officeDocument/2006/relationships/image" Target="../media/image94.png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3" Type="http://schemas.openxmlformats.org/officeDocument/2006/relationships/image" Target="../media/image108.pn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110.png"/><Relationship Id="rId10" Type="http://schemas.openxmlformats.org/officeDocument/2006/relationships/image" Target="../media/image9.png"/><Relationship Id="rId4" Type="http://schemas.openxmlformats.org/officeDocument/2006/relationships/image" Target="../media/image109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42874D-CEE8-B627-DFDE-3FC57D24A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37A00B1-CC77-F6A8-ECE7-E2E2ADD89ED4}"/>
              </a:ext>
            </a:extLst>
          </p:cNvPr>
          <p:cNvSpPr txBox="1"/>
          <p:nvPr/>
        </p:nvSpPr>
        <p:spPr>
          <a:xfrm>
            <a:off x="754743" y="537029"/>
            <a:ext cx="4492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ENERGÍA MECÁNICA DE LA ONDA ACÚSTICA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AA336D2C-8FB8-516D-506C-60DB53D8F5F5}"/>
                  </a:ext>
                </a:extLst>
              </p:cNvPr>
              <p:cNvSpPr txBox="1"/>
              <p:nvPr/>
            </p:nvSpPr>
            <p:spPr>
              <a:xfrm>
                <a:off x="3000967" y="1117600"/>
                <a:ext cx="173393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𝜌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𝑑𝑉𝑢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967" y="1117600"/>
                <a:ext cx="1733936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>
            <a:extLst>
              <a:ext uri="{FF2B5EF4-FFF2-40B4-BE49-F238E27FC236}">
                <a16:creationId xmlns:a16="http://schemas.microsoft.com/office/drawing/2014/main" id="{782B05A5-FDFD-4EC7-3A78-CAD258B937D1}"/>
              </a:ext>
            </a:extLst>
          </p:cNvPr>
          <p:cNvSpPr txBox="1"/>
          <p:nvPr/>
        </p:nvSpPr>
        <p:spPr>
          <a:xfrm>
            <a:off x="1074058" y="1238402"/>
            <a:ext cx="1659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Energía cinética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C84E1F4-4B23-EA22-8B72-7AAC00408729}"/>
              </a:ext>
            </a:extLst>
          </p:cNvPr>
          <p:cNvSpPr txBox="1"/>
          <p:nvPr/>
        </p:nvSpPr>
        <p:spPr>
          <a:xfrm>
            <a:off x="1074058" y="2322286"/>
            <a:ext cx="180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Energía potencial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C65E4557-0789-6426-1B44-4DE55CB415CD}"/>
                  </a:ext>
                </a:extLst>
              </p:cNvPr>
              <p:cNvSpPr txBox="1"/>
              <p:nvPr/>
            </p:nvSpPr>
            <p:spPr>
              <a:xfrm>
                <a:off x="2880130" y="2300870"/>
                <a:ext cx="3373359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𝑃𝑑𝑉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𝑑𝑉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𝑑𝑉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130" y="2300870"/>
                <a:ext cx="3373359" cy="390748"/>
              </a:xfrm>
              <a:prstGeom prst="rect">
                <a:avLst/>
              </a:prstGeom>
              <a:blipFill>
                <a:blip r:embed="rId3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>
            <a:extLst>
              <a:ext uri="{FF2B5EF4-FFF2-40B4-BE49-F238E27FC236}">
                <a16:creationId xmlns:a16="http://schemas.microsoft.com/office/drawing/2014/main" id="{82F58C8C-1F0F-B209-C4F1-DD107C079064}"/>
              </a:ext>
            </a:extLst>
          </p:cNvPr>
          <p:cNvGrpSpPr/>
          <p:nvPr/>
        </p:nvGrpSpPr>
        <p:grpSpPr>
          <a:xfrm>
            <a:off x="4734903" y="1088345"/>
            <a:ext cx="5437319" cy="618311"/>
            <a:chOff x="4734903" y="1088345"/>
            <a:chExt cx="5437319" cy="618311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3F7F10BB-F14A-E7B2-1655-38E2B6847FB4}"/>
                </a:ext>
              </a:extLst>
            </p:cNvPr>
            <p:cNvSpPr txBox="1"/>
            <p:nvPr/>
          </p:nvSpPr>
          <p:spPr>
            <a:xfrm>
              <a:off x="4734903" y="1238402"/>
              <a:ext cx="3434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La densidad de energía cinética es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747D1893-ABBA-35BC-446D-01BA7B5186E6}"/>
                    </a:ext>
                  </a:extLst>
                </p:cNvPr>
                <p:cNvSpPr txBox="1"/>
                <p:nvPr/>
              </p:nvSpPr>
              <p:spPr>
                <a:xfrm>
                  <a:off x="8110119" y="1088345"/>
                  <a:ext cx="2062103" cy="6183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𝑑𝑉</m:t>
                            </m:r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10119" y="1088345"/>
                  <a:ext cx="2062103" cy="61831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upo 5">
            <a:extLst>
              <a:ext uri="{FF2B5EF4-FFF2-40B4-BE49-F238E27FC236}">
                <a16:creationId xmlns:a16="http://schemas.microsoft.com/office/drawing/2014/main" id="{E0EFBF97-6E03-C103-DBAC-A3DE6F79CCEC}"/>
              </a:ext>
            </a:extLst>
          </p:cNvPr>
          <p:cNvGrpSpPr/>
          <p:nvPr/>
        </p:nvGrpSpPr>
        <p:grpSpPr>
          <a:xfrm>
            <a:off x="1409683" y="2235199"/>
            <a:ext cx="6845657" cy="1165405"/>
            <a:chOff x="1409683" y="2235199"/>
            <a:chExt cx="6845657" cy="1165405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B058FF9B-5DE6-025A-E5DE-0EABF99C8F5E}"/>
                </a:ext>
              </a:extLst>
            </p:cNvPr>
            <p:cNvSpPr/>
            <p:nvPr/>
          </p:nvSpPr>
          <p:spPr>
            <a:xfrm>
              <a:off x="4540062" y="2235199"/>
              <a:ext cx="830223" cy="499961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cxnSp>
          <p:nvCxnSpPr>
            <p:cNvPr id="14" name="Conector recto de flecha 13">
              <a:extLst>
                <a:ext uri="{FF2B5EF4-FFF2-40B4-BE49-F238E27FC236}">
                  <a16:creationId xmlns:a16="http://schemas.microsoft.com/office/drawing/2014/main" id="{10EB26E5-0604-5D63-46DA-3AC015B2895F}"/>
                </a:ext>
              </a:extLst>
            </p:cNvPr>
            <p:cNvCxnSpPr/>
            <p:nvPr/>
          </p:nvCxnSpPr>
          <p:spPr>
            <a:xfrm>
              <a:off x="4955173" y="2735160"/>
              <a:ext cx="0" cy="34186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E48017B9-E945-09B2-11BC-8A1FF43C438A}"/>
                </a:ext>
              </a:extLst>
            </p:cNvPr>
            <p:cNvSpPr txBox="1"/>
            <p:nvPr/>
          </p:nvSpPr>
          <p:spPr>
            <a:xfrm>
              <a:off x="1409683" y="3031272"/>
              <a:ext cx="68456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Este término no contribuye a la energía potencial generada por la onda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7FB163C7-EBCC-0957-B33D-C61A23A505BE}"/>
                  </a:ext>
                </a:extLst>
              </p:cNvPr>
              <p:cNvSpPr txBox="1"/>
              <p:nvPr/>
            </p:nvSpPr>
            <p:spPr>
              <a:xfrm>
                <a:off x="812799" y="3555592"/>
                <a:ext cx="85847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Tenemos que encontrar una relación entre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s-UY" dirty="0"/>
                  <a:t> para expresar el cambio de volumen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𝑑𝑉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99" y="3555592"/>
                <a:ext cx="8584786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568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66FB280D-C0DB-DBCD-73E5-F7E56EB2C9CB}"/>
                  </a:ext>
                </a:extLst>
              </p:cNvPr>
              <p:cNvSpPr txBox="1"/>
              <p:nvPr/>
            </p:nvSpPr>
            <p:spPr>
              <a:xfrm>
                <a:off x="812799" y="4256965"/>
                <a:ext cx="1810817" cy="752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99" y="4256965"/>
                <a:ext cx="1810817" cy="75257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C41A21FB-ABF3-D7C9-6C34-2E0A78F5F5E3}"/>
                  </a:ext>
                </a:extLst>
              </p:cNvPr>
              <p:cNvSpPr txBox="1"/>
              <p:nvPr/>
            </p:nvSpPr>
            <p:spPr>
              <a:xfrm>
                <a:off x="2930140" y="4454810"/>
                <a:ext cx="48802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Para pequeñas oscilaciones,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𝜅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s-UY" dirty="0"/>
                  <a:t> es constante</a:t>
                </a:r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140" y="4454810"/>
                <a:ext cx="488029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125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465AE70D-C5B1-99C5-CD9C-7A96F7132D79}"/>
                  </a:ext>
                </a:extLst>
              </p:cNvPr>
              <p:cNvSpPr txBox="1"/>
              <p:nvPr/>
            </p:nvSpPr>
            <p:spPr>
              <a:xfrm>
                <a:off x="783134" y="5319024"/>
                <a:ext cx="1701940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𝑑𝑃</m:t>
                          </m:r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465AE70D-C5B1-99C5-CD9C-7A96F7132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134" y="5319024"/>
                <a:ext cx="1701940" cy="6182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EA318581-0876-8C8D-BB55-AE83E1292054}"/>
                  </a:ext>
                </a:extLst>
              </p:cNvPr>
              <p:cNvSpPr txBox="1"/>
              <p:nvPr/>
            </p:nvSpPr>
            <p:spPr>
              <a:xfrm>
                <a:off x="2599444" y="5482034"/>
                <a:ext cx="2186048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EA318581-0876-8C8D-BB55-AE83E12920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444" y="5482034"/>
                <a:ext cx="2186048" cy="390748"/>
              </a:xfrm>
              <a:prstGeom prst="rect">
                <a:avLst/>
              </a:prstGeom>
              <a:blipFill>
                <a:blip r:embed="rId9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39EF21FA-6068-6F7D-66F0-743B0DC65CAD}"/>
                  </a:ext>
                </a:extLst>
              </p:cNvPr>
              <p:cNvSpPr txBox="1"/>
              <p:nvPr/>
            </p:nvSpPr>
            <p:spPr>
              <a:xfrm>
                <a:off x="4955173" y="5177607"/>
                <a:ext cx="3066480" cy="965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p>
                        <m:e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𝑑𝑃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39EF21FA-6068-6F7D-66F0-743B0DC65C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173" y="5177607"/>
                <a:ext cx="3066480" cy="96558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EF87953D-9C91-0E07-7795-B25D2DF757DA}"/>
                  </a:ext>
                </a:extLst>
              </p:cNvPr>
              <p:cNvSpPr txBox="1"/>
              <p:nvPr/>
            </p:nvSpPr>
            <p:spPr>
              <a:xfrm>
                <a:off x="10581438" y="1212834"/>
                <a:ext cx="962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1438" y="1212834"/>
                <a:ext cx="962763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801C9C78-2194-75A6-2574-17E4F7C5D0F4}"/>
                  </a:ext>
                </a:extLst>
              </p:cNvPr>
              <p:cNvSpPr txBox="1"/>
              <p:nvPr/>
            </p:nvSpPr>
            <p:spPr>
              <a:xfrm>
                <a:off x="812799" y="4257700"/>
                <a:ext cx="1810817" cy="752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0D2729AC-838B-4D69-BD12-748F156100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99" y="4257700"/>
                <a:ext cx="1810817" cy="7525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4FC92793-D8D1-8636-43CB-9A64B89894AD}"/>
                  </a:ext>
                </a:extLst>
              </p:cNvPr>
              <p:cNvSpPr txBox="1"/>
              <p:nvPr/>
            </p:nvSpPr>
            <p:spPr>
              <a:xfrm>
                <a:off x="2930140" y="4455545"/>
                <a:ext cx="48802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Para pequeñas oscilaciones,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𝜅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s-UY" dirty="0"/>
                  <a:t> es constante</a:t>
                </a:r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2D5A7709-2091-4C1F-A100-C6C4FCF7C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140" y="4455545"/>
                <a:ext cx="4880290" cy="369332"/>
              </a:xfrm>
              <a:prstGeom prst="rect">
                <a:avLst/>
              </a:prstGeom>
              <a:blipFill>
                <a:blip r:embed="rId15"/>
                <a:stretch>
                  <a:fillRect l="-1125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199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6" grpId="0"/>
      <p:bldP spid="17" grpId="0"/>
      <p:bldP spid="18" grpId="0"/>
      <p:bldP spid="19" grpId="0"/>
      <p:bldP spid="27" grpId="0"/>
      <p:bldP spid="28" grpId="0"/>
      <p:bldP spid="2" grpId="0"/>
      <p:bldP spid="29" grpId="0"/>
      <p:bldP spid="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609600" y="493485"/>
                <a:ext cx="2725105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93485"/>
                <a:ext cx="2725105" cy="714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857074" y="626149"/>
                <a:ext cx="10877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AR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s-AR" i="1">
                        <a:latin typeface="Cambria Math" panose="02040503050406030204" pitchFamily="18" charset="0"/>
                      </a:rPr>
                      <m:t> ~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074" y="626149"/>
                <a:ext cx="108773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857074" y="1128146"/>
                <a:ext cx="990912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074" y="1128146"/>
                <a:ext cx="990912" cy="3724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851623" y="1633221"/>
                <a:ext cx="9963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623" y="1633221"/>
                <a:ext cx="996363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errar llave 8"/>
          <p:cNvSpPr/>
          <p:nvPr/>
        </p:nvSpPr>
        <p:spPr>
          <a:xfrm>
            <a:off x="5970584" y="493485"/>
            <a:ext cx="45719" cy="10070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6373867" y="862867"/>
                <a:ext cx="10774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′~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867" y="862867"/>
                <a:ext cx="1077474" cy="369332"/>
              </a:xfrm>
              <a:prstGeom prst="rect">
                <a:avLst/>
              </a:prstGeom>
              <a:blipFill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errar llave 10"/>
          <p:cNvSpPr/>
          <p:nvPr/>
        </p:nvSpPr>
        <p:spPr>
          <a:xfrm>
            <a:off x="7552779" y="1070557"/>
            <a:ext cx="45719" cy="10070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7906689" y="1232199"/>
                <a:ext cx="1618328" cy="675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≪1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6689" y="1232199"/>
                <a:ext cx="1618328" cy="6758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609600" y="2815772"/>
                <a:ext cx="4341188" cy="675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≪1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815772"/>
                <a:ext cx="4341188" cy="6758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/>
          <p:cNvSpPr txBox="1"/>
          <p:nvPr/>
        </p:nvSpPr>
        <p:spPr>
          <a:xfrm>
            <a:off x="303528" y="3897919"/>
            <a:ext cx="11088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es-UY" dirty="0"/>
              <a:t>Para propagación de ondas acústicas audibles en aire, todas las variables acústicas cumplen la condición para la </a:t>
            </a:r>
            <a:r>
              <a:rPr lang="es-UY" dirty="0" err="1"/>
              <a:t>linealización</a:t>
            </a:r>
            <a:r>
              <a:rPr lang="es-UY" dirty="0"/>
              <a:t> de la ecuación de ondas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303528" y="5386964"/>
            <a:ext cx="698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¿En qué situaciones se deberían considerar términos de segundo orden?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7598498" y="5386964"/>
            <a:ext cx="2964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Turbinas, jets, explosiones, ….</a:t>
            </a:r>
          </a:p>
        </p:txBody>
      </p:sp>
    </p:spTree>
    <p:extLst>
      <p:ext uri="{BB962C8B-B14F-4D97-AF65-F5344CB8AC3E}">
        <p14:creationId xmlns:p14="http://schemas.microsoft.com/office/powerpoint/2010/main" val="2228676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19573" y="452557"/>
            <a:ext cx="5965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Nivel de intensidad acústica en otros medios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35687" y="114662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 agua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2148115" y="1171636"/>
                <a:ext cx="20238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≅1000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𝑘𝑔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115" y="1171636"/>
                <a:ext cx="2023823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249713" y="1633479"/>
                <a:ext cx="16401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≅1500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713" y="1633479"/>
                <a:ext cx="1640193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errar llave 7"/>
          <p:cNvSpPr/>
          <p:nvPr/>
        </p:nvSpPr>
        <p:spPr>
          <a:xfrm>
            <a:off x="4171938" y="1258724"/>
            <a:ext cx="109776" cy="67151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4563746" y="1409816"/>
                <a:ext cx="2351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=1,5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𝑅𝑎𝑦𝑙𝑠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746" y="1409816"/>
                <a:ext cx="2351669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35687" y="2393293"/>
                <a:ext cx="1992084" cy="688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687" y="2393293"/>
                <a:ext cx="1992084" cy="68845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2811683" y="2557691"/>
            <a:ext cx="8691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Para el mismo valor de intensidad, la presión acústica es mucho mayor en agua que en aire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577630" y="3516782"/>
                <a:ext cx="8565550" cy="391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Por esta razón, en agua se utiliza un valor de referencia menor. Para el agua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𝑃𝑎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630" y="3516782"/>
                <a:ext cx="8565550" cy="391582"/>
              </a:xfrm>
              <a:prstGeom prst="rect">
                <a:avLst/>
              </a:prstGeom>
              <a:blipFill rotWithShape="0">
                <a:blip r:embed="rId6"/>
                <a:stretch>
                  <a:fillRect l="-641" t="-7813" b="-2031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/>
          <p:cNvSpPr txBox="1"/>
          <p:nvPr/>
        </p:nvSpPr>
        <p:spPr>
          <a:xfrm>
            <a:off x="519573" y="4236039"/>
            <a:ext cx="11338598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En otros fluidos no hay referencia internacional. Se suele utilizar la intensidad máxima registrada en el experimento. En ese caso el nivel de intensidad es negativo</a:t>
            </a:r>
          </a:p>
        </p:txBody>
      </p:sp>
    </p:spTree>
    <p:extLst>
      <p:ext uri="{BB962C8B-B14F-4D97-AF65-F5344CB8AC3E}">
        <p14:creationId xmlns:p14="http://schemas.microsoft.com/office/powerpoint/2010/main" val="312403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88571" y="653143"/>
            <a:ext cx="3720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densidad de energía mecánica vale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808692" y="503584"/>
                <a:ext cx="328628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692" y="503584"/>
                <a:ext cx="3286284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449943" y="1698171"/>
            <a:ext cx="3148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Para una onda armónica plana: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3715484" y="1640655"/>
                <a:ext cx="1833131" cy="426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484" y="1640655"/>
                <a:ext cx="1833131" cy="426848"/>
              </a:xfrm>
              <a:prstGeom prst="rect">
                <a:avLst/>
              </a:prstGeom>
              <a:blipFill>
                <a:blip r:embed="rId3"/>
                <a:stretch>
                  <a:fillRect t="-2857" r="-498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3715484" y="2232898"/>
                <a:ext cx="3755707" cy="683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acc>
                        <m:accPr>
                          <m:chr m:val="̂"/>
                          <m:ctrlPr>
                            <a:rPr lang="es-UY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  <m:r>
                        <a:rPr lang="es-UY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acc>
                        <m:accPr>
                          <m:chr m:val="̂"/>
                          <m:ctrlPr>
                            <a:rPr lang="es-UY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484" y="2232898"/>
                <a:ext cx="3755707" cy="6836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91970" y="3234806"/>
                <a:ext cx="443448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begChr m:val="["/>
                          <m:endChr m:val="]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e>
                        <m:sup>
                          <m:r>
                            <a:rPr lang="es-UY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70" y="3234806"/>
                <a:ext cx="4434484" cy="410305"/>
              </a:xfrm>
              <a:prstGeom prst="rect">
                <a:avLst/>
              </a:prstGeom>
              <a:blipFill>
                <a:blip r:embed="rId5"/>
                <a:stretch>
                  <a:fillRect t="-10448" r="-1648" b="-1194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5170203" y="3056231"/>
                <a:ext cx="3123163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0203" y="3056231"/>
                <a:ext cx="3123163" cy="7693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5847744" y="1669413"/>
                <a:ext cx="8297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744" y="1669413"/>
                <a:ext cx="82971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449943" y="4395546"/>
                <a:ext cx="4877682" cy="8161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43" y="4395546"/>
                <a:ext cx="4877682" cy="8161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1088571" y="5245944"/>
                <a:ext cx="1213024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1" y="5245944"/>
                <a:ext cx="1213024" cy="61279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5063639" y="4150575"/>
                <a:ext cx="5667770" cy="13408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acc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e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𝜌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ac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acc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3639" y="4150575"/>
                <a:ext cx="5667770" cy="134088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7814417" y="2153838"/>
                <a:ext cx="1894749" cy="736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;</m:t>
                      </m:r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417" y="2153838"/>
                <a:ext cx="1894749" cy="736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097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2" grpId="0"/>
      <p:bldP spid="3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69257" y="377371"/>
            <a:ext cx="2744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Densidad de energía media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959428" y="1161143"/>
                <a:ext cx="6716326" cy="927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𝑒𝑑𝑡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acc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428" y="1161143"/>
                <a:ext cx="6716326" cy="9272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770993" y="2502825"/>
            <a:ext cx="2376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INTENSIDAD ACÚSTICA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35565" y="3259240"/>
            <a:ext cx="583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intensidad se define como la potencia por unidad de área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6286427" y="3045468"/>
                <a:ext cx="1356205" cy="680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427" y="3045468"/>
                <a:ext cx="1356205" cy="6807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35565" y="4113315"/>
                <a:ext cx="86586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Para una onda acústica plana que arriba a una superficie de área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s-UY" dirty="0"/>
                  <a:t> con normal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UY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1" i="0" smtClean="0">
                            <a:latin typeface="Cambria Math" panose="02040503050406030204" pitchFamily="18" charset="0"/>
                          </a:rPr>
                          <m:t>𝐧</m:t>
                        </m:r>
                      </m:e>
                    </m:acc>
                  </m:oMath>
                </a14:m>
                <a:r>
                  <a:rPr lang="es-UY" dirty="0"/>
                  <a:t> tenemos:</a:t>
                </a: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65" y="4113315"/>
                <a:ext cx="8658652" cy="369332"/>
              </a:xfrm>
              <a:prstGeom prst="rect">
                <a:avLst/>
              </a:prstGeom>
              <a:blipFill>
                <a:blip r:embed="rId4"/>
                <a:stretch>
                  <a:fillRect l="-563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9063275" y="4142682"/>
                <a:ext cx="990528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AR" i="1">
                          <a:latin typeface="Cambria Math" panose="02040503050406030204" pitchFamily="18" charset="0"/>
                        </a:rPr>
                        <m:t>𝑆</m:t>
                      </m:r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3275" y="4142682"/>
                <a:ext cx="990528" cy="310598"/>
              </a:xfrm>
              <a:prstGeom prst="rect">
                <a:avLst/>
              </a:prstGeom>
              <a:blipFill>
                <a:blip r:embed="rId5"/>
                <a:stretch>
                  <a:fillRect l="-5556" t="-45098" r="-46296" b="-588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/>
          <p:cNvGrpSpPr/>
          <p:nvPr/>
        </p:nvGrpSpPr>
        <p:grpSpPr>
          <a:xfrm>
            <a:off x="335565" y="4869730"/>
            <a:ext cx="3393845" cy="369332"/>
            <a:chOff x="335565" y="4869730"/>
            <a:chExt cx="3393845" cy="369332"/>
          </a:xfrm>
        </p:grpSpPr>
        <p:sp>
          <p:nvSpPr>
            <p:cNvPr id="11" name="CuadroTexto 10"/>
            <p:cNvSpPr txBox="1"/>
            <p:nvPr/>
          </p:nvSpPr>
          <p:spPr>
            <a:xfrm>
              <a:off x="335565" y="4869730"/>
              <a:ext cx="25596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La velocidad particular es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uadroTexto 11"/>
                <p:cNvSpPr txBox="1"/>
                <p:nvPr/>
              </p:nvSpPr>
              <p:spPr>
                <a:xfrm>
                  <a:off x="2775687" y="4869730"/>
                  <a:ext cx="9537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acc>
                          <m:accPr>
                            <m:chr m:val="̂"/>
                            <m:ctrlPr>
                              <a:rPr lang="es-UY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1" i="0" smtClean="0">
                                <a:latin typeface="Cambria Math" panose="02040503050406030204" pitchFamily="18" charset="0"/>
                              </a:rPr>
                              <m:t>𝐧</m:t>
                            </m:r>
                          </m:e>
                        </m:acc>
                      </m:oMath>
                    </m:oMathPara>
                  </a14:m>
                  <a:endParaRPr lang="es-UY" b="1" dirty="0"/>
                </a:p>
              </p:txBody>
            </p:sp>
          </mc:Choice>
          <mc:Fallback xmlns="">
            <p:sp>
              <p:nvSpPr>
                <p:cNvPr id="12" name="CuadroTexto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5687" y="4869730"/>
                  <a:ext cx="953723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t="-8333" r="-38854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416735" y="5437678"/>
                <a:ext cx="2526333" cy="626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  <m:r>
                        <a:rPr lang="es-UY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735" y="5437678"/>
                <a:ext cx="2526333" cy="6269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879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35428" y="464457"/>
            <a:ext cx="233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VECTOR DE POYNTING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35428" y="1132115"/>
                <a:ext cx="11161485" cy="680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El vector de </a:t>
                </a:r>
                <a:r>
                  <a:rPr lang="es-UY" dirty="0" err="1"/>
                  <a:t>Poynting</a:t>
                </a:r>
                <a:r>
                  <a:rPr lang="es-UY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acc>
                  </m:oMath>
                </a14:m>
                <a:r>
                  <a:rPr lang="es-UY" dirty="0"/>
                  <a:t> es un vector que tiene por módulo la intensidad acústica media y sentido el de propagación de la onda. Para una onda plana está dado por:</a:t>
                </a: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8" y="1132115"/>
                <a:ext cx="11161485" cy="680123"/>
              </a:xfrm>
              <a:prstGeom prst="rect">
                <a:avLst/>
              </a:prstGeom>
              <a:blipFill rotWithShape="0">
                <a:blip r:embed="rId2"/>
                <a:stretch>
                  <a:fillRect l="-437" t="-13514" r="-601" b="-1441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354286" y="2307772"/>
                <a:ext cx="11750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</m:t>
                      </m:r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86" y="2307772"/>
                <a:ext cx="1175001" cy="402931"/>
              </a:xfrm>
              <a:prstGeom prst="rect">
                <a:avLst/>
              </a:prstGeom>
              <a:blipFill rotWithShape="0">
                <a:blip r:embed="rId3"/>
                <a:stretch>
                  <a:fillRect t="-22727" r="-3108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6415315" y="2110564"/>
                <a:ext cx="809324" cy="689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315" y="2110564"/>
                <a:ext cx="809324" cy="6899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580572" y="3396342"/>
                <a:ext cx="11248572" cy="878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Toda la energía acústica contenida en una columna de largo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𝑐𝑑𝑡</m:t>
                    </m:r>
                  </m:oMath>
                </a14:m>
                <a:r>
                  <a:rPr lang="es-UY" dirty="0"/>
                  <a:t> pasa a través del área unidad en el intervalo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r>
                  <a:rPr lang="es-UY" dirty="0"/>
                  <a:t>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para una onda plana,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s-UY" dirty="0"/>
                  <a:t> es también la velocidad de transporte de la energía.</a:t>
                </a:r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72" y="3396342"/>
                <a:ext cx="11248572" cy="878574"/>
              </a:xfrm>
              <a:prstGeom prst="rect">
                <a:avLst/>
              </a:prstGeom>
              <a:blipFill rotWithShape="0">
                <a:blip r:embed="rId5"/>
                <a:stretch>
                  <a:fillRect l="-434" b="-1041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0492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4457" y="420914"/>
            <a:ext cx="330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NIVEL DE INTENSIDAD ACÚSTICA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64457" y="1001487"/>
                <a:ext cx="11625943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En el espectro audible de ondas acústicas la intensidad media varía en 12 órdenes de magnitud o más. El oído humano es capaz de percibir intensidades de sonido entre </a:t>
                </a:r>
                <a14:m>
                  <m:oMath xmlns:m="http://schemas.openxmlformats.org/officeDocument/2006/math">
                    <m:r>
                      <a:rPr lang="es-UY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−12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UY" dirty="0"/>
                  <a:t> hasta </a:t>
                </a:r>
                <a14:m>
                  <m:oMath xmlns:m="http://schemas.openxmlformats.org/officeDocument/2006/math">
                    <m:r>
                      <a:rPr lang="es-UY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UY" dirty="0"/>
                  <a:t>. Para evitar utilizar una cantidad que puede variar en tantos órdenes de magnitud se utiliza una escala logarítmica para la intensidad llamada Nivel de Intensidad (</a:t>
                </a:r>
                <a:r>
                  <a:rPr lang="es-UY" i="1" dirty="0"/>
                  <a:t>NI</a:t>
                </a:r>
                <a:r>
                  <a:rPr lang="es-UY" dirty="0"/>
                  <a:t>)</a:t>
                </a: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1001487"/>
                <a:ext cx="11625943" cy="1754326"/>
              </a:xfrm>
              <a:prstGeom prst="rect">
                <a:avLst/>
              </a:prstGeom>
              <a:blipFill>
                <a:blip r:embed="rId2"/>
                <a:stretch>
                  <a:fillRect l="-420" r="-787" b="-208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64457" y="3251200"/>
                <a:ext cx="2465547" cy="720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=10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begChr m:val="⟨"/>
                                          <m:endChr m:val="⟩"/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</m:d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𝑟𝑒𝑓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3251200"/>
                <a:ext cx="2465547" cy="7205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/>
          <p:cNvSpPr txBox="1"/>
          <p:nvPr/>
        </p:nvSpPr>
        <p:spPr>
          <a:xfrm>
            <a:off x="3646131" y="3426825"/>
            <a:ext cx="6488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unidad que se utiliza para el nivel de intensidad es el decibel (dB)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64457" y="4316610"/>
                <a:ext cx="10992881" cy="397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Por convención, se toma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</m:d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</m:oMath>
                </a14:m>
                <a:r>
                  <a:rPr lang="es-UY" dirty="0"/>
                  <a:t> como el menor valor de intensidad acústica que es audible: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</m:d>
                      </m:e>
                      <m:sub>
                        <m:r>
                          <a:rPr lang="es-UY" i="1"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  <m:r>
                      <a:rPr lang="es-UY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0" smtClean="0">
                            <a:latin typeface="Cambria Math" panose="02040503050406030204" pitchFamily="18" charset="0"/>
                          </a:rPr>
                          <m:t>−12</m:t>
                        </m:r>
                      </m:sup>
                    </m:sSup>
                    <m:r>
                      <a:rPr lang="es-UY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𝑊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UY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UY" dirty="0"/>
                  <a:t> </a:t>
                </a: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4316610"/>
                <a:ext cx="10992881" cy="397096"/>
              </a:xfrm>
              <a:prstGeom prst="rect">
                <a:avLst/>
              </a:prstGeom>
              <a:blipFill rotWithShape="0">
                <a:blip r:embed="rId4"/>
                <a:stretch>
                  <a:fillRect l="-444" t="-4615" b="-2000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464457" y="5058534"/>
                <a:ext cx="2755883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=10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</m:d>
                                </m:num>
                                <m:den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−12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5058534"/>
                <a:ext cx="2755883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/>
          <p:cNvSpPr txBox="1"/>
          <p:nvPr/>
        </p:nvSpPr>
        <p:spPr>
          <a:xfrm>
            <a:off x="3962400" y="5279748"/>
            <a:ext cx="508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latin typeface="Cambria Math" panose="02040503050406030204" pitchFamily="18" charset="0"/>
                <a:ea typeface="Cambria Math" panose="02040503050406030204" pitchFamily="18" charset="0"/>
              </a:rPr>
              <a:t>⇒ Toda la escala audible se concentra en ~120 dB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997145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2002971" y="429381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NI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ACTIVIDAD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respiración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biblioteca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Conversación 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50 – 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Aglomeración de personas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Aspiradora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80-90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Tráfico</a:t>
                      </a:r>
                      <a:r>
                        <a:rPr lang="es-UY" baseline="0" dirty="0"/>
                        <a:t> intenso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120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Pirotecnia, motor</a:t>
                      </a:r>
                      <a:r>
                        <a:rPr lang="es-UY" baseline="0" dirty="0"/>
                        <a:t> de avión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493571" y="4078514"/>
            <a:ext cx="9146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60 dB es el límite que establece la regulación municipal para locales nocturnos sin amplificación</a:t>
            </a:r>
          </a:p>
        </p:txBody>
      </p:sp>
    </p:spTree>
    <p:extLst>
      <p:ext uri="{BB962C8B-B14F-4D97-AF65-F5344CB8AC3E}">
        <p14:creationId xmlns:p14="http://schemas.microsoft.com/office/powerpoint/2010/main" val="2112697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259" y="653905"/>
            <a:ext cx="6597286" cy="47568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33830" y="5491185"/>
                <a:ext cx="11858170" cy="956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En tablas de este tipo se entiende que la intensidad de referencia es 10</a:t>
                </a:r>
                <a:r>
                  <a:rPr lang="es-UY" baseline="30000" dirty="0"/>
                  <a:t>-12</a:t>
                </a:r>
                <a:r>
                  <a:rPr lang="es-UY" dirty="0"/>
                  <a:t> W/m</a:t>
                </a:r>
                <a:r>
                  <a:rPr lang="es-UY" baseline="30000" dirty="0"/>
                  <a:t>2</a:t>
                </a:r>
                <a:r>
                  <a:rPr lang="es-UY" dirty="0"/>
                  <a:t>. Si se utiliza otra referencia es necesario especificarla. Se utiliza la notación @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</m:oMath>
                </a14:m>
                <a:r>
                  <a:rPr lang="es-UY" dirty="0"/>
                  <a:t> para especificar la intensidad de referencia</a:t>
                </a: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30" y="5491185"/>
                <a:ext cx="11858170" cy="956737"/>
              </a:xfrm>
              <a:prstGeom prst="rect">
                <a:avLst/>
              </a:prstGeom>
              <a:blipFill>
                <a:blip r:embed="rId3"/>
                <a:stretch>
                  <a:fillRect l="-463" b="-318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5"/>
          <p:cNvSpPr/>
          <p:nvPr/>
        </p:nvSpPr>
        <p:spPr>
          <a:xfrm>
            <a:off x="1831933" y="284574"/>
            <a:ext cx="8273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dirty="0">
                <a:hlinkClick r:id="rId4"/>
              </a:rPr>
              <a:t>https://montevideo.gub.uy/areas-tematicas/ciudad-y-urbanismo/acustica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838866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/>
              <p:cNvSpPr txBox="1"/>
              <p:nvPr/>
            </p:nvSpPr>
            <p:spPr>
              <a:xfrm>
                <a:off x="2728685" y="352361"/>
                <a:ext cx="990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8" name="CuadroTex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685" y="352361"/>
                <a:ext cx="990464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/>
              <p:cNvSpPr txBox="1"/>
              <p:nvPr/>
            </p:nvSpPr>
            <p:spPr>
              <a:xfrm>
                <a:off x="613171" y="1103085"/>
                <a:ext cx="5868017" cy="8349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𝑢𝑑𝑡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ac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func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9" name="Cuadro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71" y="1103085"/>
                <a:ext cx="5868017" cy="8349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CuadroTexto 29"/>
          <p:cNvSpPr txBox="1"/>
          <p:nvPr/>
        </p:nvSpPr>
        <p:spPr>
          <a:xfrm>
            <a:off x="460885" y="352362"/>
            <a:ext cx="1808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Intensidad media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/>
              <p:cNvSpPr txBox="1"/>
              <p:nvPr/>
            </p:nvSpPr>
            <p:spPr>
              <a:xfrm>
                <a:off x="7881258" y="1335873"/>
                <a:ext cx="1117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1258" y="1335873"/>
                <a:ext cx="1117422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uadroTexto 31"/>
              <p:cNvSpPr txBox="1"/>
              <p:nvPr/>
            </p:nvSpPr>
            <p:spPr>
              <a:xfrm>
                <a:off x="613171" y="2525485"/>
                <a:ext cx="1482521" cy="6949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2" name="CuadroTexto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71" y="2525485"/>
                <a:ext cx="1482521" cy="6949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uadroTexto 33"/>
          <p:cNvSpPr txBox="1"/>
          <p:nvPr/>
        </p:nvSpPr>
        <p:spPr>
          <a:xfrm>
            <a:off x="3069414" y="2690466"/>
            <a:ext cx="3473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También podemos escribirlo como: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ángulo 34"/>
              <p:cNvSpPr/>
              <p:nvPr/>
            </p:nvSpPr>
            <p:spPr>
              <a:xfrm>
                <a:off x="6481188" y="2551797"/>
                <a:ext cx="252242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5" name="Rectá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188" y="2551797"/>
                <a:ext cx="2522422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/>
              <p:cNvSpPr txBox="1"/>
              <p:nvPr/>
            </p:nvSpPr>
            <p:spPr>
              <a:xfrm>
                <a:off x="613171" y="3570537"/>
                <a:ext cx="3040641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Recordemos que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s-UY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Sup>
                      <m:sSub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36" name="Cuadro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71" y="3570537"/>
                <a:ext cx="3040641" cy="483466"/>
              </a:xfrm>
              <a:prstGeom prst="rect">
                <a:avLst/>
              </a:prstGeom>
              <a:blipFill rotWithShape="0">
                <a:blip r:embed="rId7"/>
                <a:stretch>
                  <a:fillRect l="-1807" b="-886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/>
              <p:cNvSpPr txBox="1"/>
              <p:nvPr/>
            </p:nvSpPr>
            <p:spPr>
              <a:xfrm>
                <a:off x="4074688" y="3627604"/>
                <a:ext cx="14627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7" name="CuadroTexto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4688" y="3627604"/>
                <a:ext cx="1462773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CuadroTexto 37"/>
          <p:cNvSpPr txBox="1"/>
          <p:nvPr/>
        </p:nvSpPr>
        <p:spPr>
          <a:xfrm>
            <a:off x="613171" y="4380076"/>
            <a:ext cx="973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 analogía con los circuitos eléctricos, se suele definir la presión efectiva y la velocidad efectiva como: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/>
              <p:cNvSpPr txBox="1"/>
              <p:nvPr/>
            </p:nvSpPr>
            <p:spPr>
              <a:xfrm>
                <a:off x="613171" y="5152571"/>
                <a:ext cx="2082365" cy="688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9" name="CuadroTexto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71" y="5152571"/>
                <a:ext cx="2082365" cy="68845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uadroTexto 39"/>
              <p:cNvSpPr txBox="1"/>
              <p:nvPr/>
            </p:nvSpPr>
            <p:spPr>
              <a:xfrm>
                <a:off x="3253778" y="5274006"/>
                <a:ext cx="1570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0" name="CuadroTexto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778" y="5274006"/>
                <a:ext cx="1570302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524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514828" y="990044"/>
                <a:ext cx="2792751" cy="6949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28" y="990044"/>
                <a:ext cx="2792751" cy="6949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14828" y="2749995"/>
                <a:ext cx="1117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28" y="2749995"/>
                <a:ext cx="1117422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697488" y="2772920"/>
                <a:ext cx="68225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aire en condiciones standard (20 </a:t>
                </a:r>
                <a:r>
                  <a:rPr lang="es-UY" dirty="0" err="1"/>
                  <a:t>ºC</a:t>
                </a:r>
                <a:r>
                  <a:rPr lang="es-UY" dirty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=1,2 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s-UY" dirty="0"/>
                  <a:t> </a:t>
                </a:r>
                <a14:m>
                  <m:oMath xmlns:m="http://schemas.openxmlformats.org/officeDocument/2006/math"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=340 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488" y="2772920"/>
                <a:ext cx="6822573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714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8585299" y="2780076"/>
                <a:ext cx="2064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=408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𝑅𝑎𝑦𝑙𝑠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5299" y="2780076"/>
                <a:ext cx="206479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49422" y="3453680"/>
                <a:ext cx="3760388" cy="656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28,6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</m:ra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28,6</m:t>
                      </m:r>
                      <m:rad>
                        <m:radPr>
                          <m:degHide m:val="on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𝑟𝑒𝑓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/10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422" y="3453680"/>
                <a:ext cx="3760388" cy="6560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/>
          <p:cNvSpPr txBox="1"/>
          <p:nvPr/>
        </p:nvSpPr>
        <p:spPr>
          <a:xfrm>
            <a:off x="4431859" y="3623963"/>
            <a:ext cx="827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 aire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381190" y="4563258"/>
                <a:ext cx="6784550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Para un nivel de intensidad acústica de 70 dB,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=28,6(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−5/2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90" y="4563258"/>
                <a:ext cx="6784550" cy="379656"/>
              </a:xfrm>
              <a:prstGeom prst="rect">
                <a:avLst/>
              </a:prstGeom>
              <a:blipFill>
                <a:blip r:embed="rId7"/>
                <a:stretch>
                  <a:fillRect l="-809" t="-9677" b="-2258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7070005" y="4573582"/>
                <a:ext cx="12883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0005" y="4573582"/>
                <a:ext cx="1288301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514828" y="5516652"/>
                <a:ext cx="6813660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La presión de equilibrio en aire es la presión atmosférica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𝑃𝑎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28" y="5516652"/>
                <a:ext cx="6813660" cy="372410"/>
              </a:xfrm>
              <a:prstGeom prst="rect">
                <a:avLst/>
              </a:prstGeom>
              <a:blipFill>
                <a:blip r:embed="rId9"/>
                <a:stretch>
                  <a:fillRect l="-716" t="-8197" b="-2623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8859284" y="4895973"/>
                <a:ext cx="1711431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≪1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9284" y="4895973"/>
                <a:ext cx="1711431" cy="6597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/>
          <p:cNvSpPr txBox="1"/>
          <p:nvPr/>
        </p:nvSpPr>
        <p:spPr>
          <a:xfrm>
            <a:off x="519573" y="452557"/>
            <a:ext cx="5965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Amplitud de presión acústica para ondas sonoras en aire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3632311" y="1079279"/>
                <a:ext cx="8524961" cy="1382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Para una intensidad de referencia hay una presión de referencia. Se suele utilizar el valor de presión efectiva (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ad>
                      <m:radPr>
                        <m:degHide m:val="on"/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). La notación es @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</m:oMath>
                </a14:m>
                <a:r>
                  <a:rPr lang="es-UY" dirty="0"/>
                  <a:t>. En aire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=20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𝑃𝑎</m:t>
                    </m:r>
                  </m:oMath>
                </a14:m>
                <a:r>
                  <a:rPr lang="es-UY" dirty="0"/>
                  <a:t> para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</m:d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−12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311" y="1079279"/>
                <a:ext cx="8524961" cy="1382943"/>
              </a:xfrm>
              <a:prstGeom prst="rect">
                <a:avLst/>
              </a:prstGeom>
              <a:blipFill>
                <a:blip r:embed="rId11"/>
                <a:stretch>
                  <a:fillRect l="-644" r="-715" b="-220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errar llave 2"/>
          <p:cNvSpPr/>
          <p:nvPr/>
        </p:nvSpPr>
        <p:spPr>
          <a:xfrm>
            <a:off x="8358306" y="4563258"/>
            <a:ext cx="226993" cy="13535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62562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988</Words>
  <Application>Microsoft Office PowerPoint</Application>
  <PresentationFormat>Panorámica</PresentationFormat>
  <Paragraphs>113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60</cp:revision>
  <dcterms:created xsi:type="dcterms:W3CDTF">2020-05-25T11:00:57Z</dcterms:created>
  <dcterms:modified xsi:type="dcterms:W3CDTF">2025-05-12T14:23:22Z</dcterms:modified>
</cp:coreProperties>
</file>