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344" r:id="rId3"/>
    <p:sldId id="345" r:id="rId4"/>
    <p:sldId id="346" r:id="rId5"/>
    <p:sldId id="347" r:id="rId6"/>
    <p:sldId id="348" r:id="rId7"/>
    <p:sldId id="272" r:id="rId8"/>
    <p:sldId id="273" r:id="rId9"/>
    <p:sldId id="349" r:id="rId10"/>
    <p:sldId id="350" r:id="rId11"/>
    <p:sldId id="351" r:id="rId12"/>
    <p:sldId id="352" r:id="rId13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312932-B3B7-4EA1-BEC2-15AB12C9704B}" v="1" dt="2025-05-14T15:02:09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9115DBEB-C09E-4B7C-BF13-F823A57529A2}"/>
    <pc:docChg chg="modSld">
      <pc:chgData name="Nicolas Benech" userId="0051dd42c30e75a5" providerId="LiveId" clId="{9115DBEB-C09E-4B7C-BF13-F823A57529A2}" dt="2024-07-19T11:25:56.210" v="0" actId="20577"/>
      <pc:docMkLst>
        <pc:docMk/>
      </pc:docMkLst>
      <pc:sldChg chg="modSp">
        <pc:chgData name="Nicolas Benech" userId="0051dd42c30e75a5" providerId="LiveId" clId="{9115DBEB-C09E-4B7C-BF13-F823A57529A2}" dt="2024-07-19T11:25:56.210" v="0" actId="20577"/>
        <pc:sldMkLst>
          <pc:docMk/>
          <pc:sldMk cId="1901068413" sldId="276"/>
        </pc:sldMkLst>
      </pc:sldChg>
    </pc:docChg>
  </pc:docChgLst>
  <pc:docChgLst>
    <pc:chgData name="Nicolas Benech" userId="0051dd42c30e75a5" providerId="LiveId" clId="{CE312932-B3B7-4EA1-BEC2-15AB12C9704B}"/>
    <pc:docChg chg="addSld delSld modSld">
      <pc:chgData name="Nicolas Benech" userId="0051dd42c30e75a5" providerId="LiveId" clId="{CE312932-B3B7-4EA1-BEC2-15AB12C9704B}" dt="2025-05-28T11:05:31.507" v="1" actId="2696"/>
      <pc:docMkLst>
        <pc:docMk/>
      </pc:docMkLst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2596696638" sldId="256"/>
        </pc:sldMkLst>
      </pc:sldChg>
      <pc:sldChg chg="del">
        <pc:chgData name="Nicolas Benech" userId="0051dd42c30e75a5" providerId="LiveId" clId="{CE312932-B3B7-4EA1-BEC2-15AB12C9704B}" dt="2025-05-28T11:05:31.507" v="1" actId="2696"/>
        <pc:sldMkLst>
          <pc:docMk/>
          <pc:sldMk cId="353738193" sldId="257"/>
        </pc:sldMkLst>
      </pc:sldChg>
      <pc:sldChg chg="del">
        <pc:chgData name="Nicolas Benech" userId="0051dd42c30e75a5" providerId="LiveId" clId="{CE312932-B3B7-4EA1-BEC2-15AB12C9704B}" dt="2025-05-28T11:05:31.507" v="1" actId="2696"/>
        <pc:sldMkLst>
          <pc:docMk/>
          <pc:sldMk cId="3626843645" sldId="258"/>
        </pc:sldMkLst>
      </pc:sldChg>
      <pc:sldChg chg="del">
        <pc:chgData name="Nicolas Benech" userId="0051dd42c30e75a5" providerId="LiveId" clId="{CE312932-B3B7-4EA1-BEC2-15AB12C9704B}" dt="2025-05-28T11:05:31.507" v="1" actId="2696"/>
        <pc:sldMkLst>
          <pc:docMk/>
          <pc:sldMk cId="1105688536" sldId="259"/>
        </pc:sldMkLst>
      </pc:sldChg>
      <pc:sldChg chg="del">
        <pc:chgData name="Nicolas Benech" userId="0051dd42c30e75a5" providerId="LiveId" clId="{CE312932-B3B7-4EA1-BEC2-15AB12C9704B}" dt="2025-05-28T11:05:31.507" v="1" actId="2696"/>
        <pc:sldMkLst>
          <pc:docMk/>
          <pc:sldMk cId="4260288569" sldId="260"/>
        </pc:sldMkLst>
      </pc:sldChg>
      <pc:sldChg chg="del">
        <pc:chgData name="Nicolas Benech" userId="0051dd42c30e75a5" providerId="LiveId" clId="{CE312932-B3B7-4EA1-BEC2-15AB12C9704B}" dt="2025-05-28T11:05:31.507" v="1" actId="2696"/>
        <pc:sldMkLst>
          <pc:docMk/>
          <pc:sldMk cId="1158028129" sldId="261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1638510953" sldId="262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593429558" sldId="263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695823827" sldId="264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087512434" sldId="265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4107543859" sldId="266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469493577" sldId="267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2655731859" sldId="269"/>
        </pc:sldMkLst>
      </pc:sldChg>
      <pc:sldChg chg="del">
        <pc:chgData name="Nicolas Benech" userId="0051dd42c30e75a5" providerId="LiveId" clId="{CE312932-B3B7-4EA1-BEC2-15AB12C9704B}" dt="2025-05-28T11:05:31.507" v="1" actId="2696"/>
        <pc:sldMkLst>
          <pc:docMk/>
          <pc:sldMk cId="4212989243" sldId="270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969677912" sldId="272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2708626444" sldId="273"/>
        </pc:sldMkLst>
      </pc:sldChg>
      <pc:sldChg chg="del">
        <pc:chgData name="Nicolas Benech" userId="0051dd42c30e75a5" providerId="LiveId" clId="{CE312932-B3B7-4EA1-BEC2-15AB12C9704B}" dt="2025-05-28T11:05:31.507" v="1" actId="2696"/>
        <pc:sldMkLst>
          <pc:docMk/>
          <pc:sldMk cId="4105102626" sldId="275"/>
        </pc:sldMkLst>
      </pc:sldChg>
      <pc:sldChg chg="del">
        <pc:chgData name="Nicolas Benech" userId="0051dd42c30e75a5" providerId="LiveId" clId="{CE312932-B3B7-4EA1-BEC2-15AB12C9704B}" dt="2025-05-28T11:05:31.507" v="1" actId="2696"/>
        <pc:sldMkLst>
          <pc:docMk/>
          <pc:sldMk cId="1901068413" sldId="276"/>
        </pc:sldMkLst>
      </pc:sldChg>
      <pc:sldChg chg="del">
        <pc:chgData name="Nicolas Benech" userId="0051dd42c30e75a5" providerId="LiveId" clId="{CE312932-B3B7-4EA1-BEC2-15AB12C9704B}" dt="2025-05-28T11:05:31.507" v="1" actId="2696"/>
        <pc:sldMkLst>
          <pc:docMk/>
          <pc:sldMk cId="885438791" sldId="277"/>
        </pc:sldMkLst>
      </pc:sldChg>
      <pc:sldChg chg="del">
        <pc:chgData name="Nicolas Benech" userId="0051dd42c30e75a5" providerId="LiveId" clId="{CE312932-B3B7-4EA1-BEC2-15AB12C9704B}" dt="2025-05-28T11:05:31.507" v="1" actId="2696"/>
        <pc:sldMkLst>
          <pc:docMk/>
          <pc:sldMk cId="2113022094" sldId="278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772250032" sldId="279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2651761642" sldId="280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116795244" sldId="281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1801454780" sldId="282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2658438583" sldId="283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803328375" sldId="284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2663254910" sldId="343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4143578023" sldId="344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2610700943" sldId="345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2222117655" sldId="346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4270924427" sldId="347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2076503329" sldId="348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3542795660" sldId="349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415845062" sldId="350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2226992589" sldId="351"/>
        </pc:sldMkLst>
      </pc:sldChg>
      <pc:sldChg chg="add">
        <pc:chgData name="Nicolas Benech" userId="0051dd42c30e75a5" providerId="LiveId" clId="{CE312932-B3B7-4EA1-BEC2-15AB12C9704B}" dt="2025-05-14T15:02:09.157" v="0"/>
        <pc:sldMkLst>
          <pc:docMk/>
          <pc:sldMk cId="3521223104" sldId="352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100523701" sldId="353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1974384592" sldId="354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4135693354" sldId="355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781337774" sldId="356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1459333855" sldId="357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143405713" sldId="358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704164215" sldId="359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121461022" sldId="360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2536412260" sldId="361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759726591" sldId="362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16603833" sldId="363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3626710138" sldId="364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1370264984" sldId="365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1365137232" sldId="366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2739328179" sldId="367"/>
        </pc:sldMkLst>
      </pc:sldChg>
      <pc:sldChg chg="add del">
        <pc:chgData name="Nicolas Benech" userId="0051dd42c30e75a5" providerId="LiveId" clId="{CE312932-B3B7-4EA1-BEC2-15AB12C9704B}" dt="2025-05-28T11:05:31.507" v="1" actId="2696"/>
        <pc:sldMkLst>
          <pc:docMk/>
          <pc:sldMk cId="1292860225" sldId="368"/>
        </pc:sldMkLst>
      </pc:sldChg>
    </pc:docChg>
  </pc:docChgLst>
  <pc:docChgLst>
    <pc:chgData name="Nicolas Benech" userId="0051dd42c30e75a5" providerId="LiveId" clId="{6DD56240-B588-4F21-A3A7-756D49E15ABA}"/>
    <pc:docChg chg="modSld">
      <pc:chgData name="Nicolas Benech" userId="0051dd42c30e75a5" providerId="LiveId" clId="{6DD56240-B588-4F21-A3A7-756D49E15ABA}" dt="2023-05-17T13:46:42.852" v="25"/>
      <pc:docMkLst>
        <pc:docMk/>
      </pc:docMkLst>
      <pc:sldChg chg="modSp">
        <pc:chgData name="Nicolas Benech" userId="0051dd42c30e75a5" providerId="LiveId" clId="{6DD56240-B588-4F21-A3A7-756D49E15ABA}" dt="2023-05-17T13:42:40.685" v="13" actId="20577"/>
        <pc:sldMkLst>
          <pc:docMk/>
          <pc:sldMk cId="4164333331" sldId="262"/>
        </pc:sldMkLst>
      </pc:sldChg>
      <pc:sldChg chg="modAnim">
        <pc:chgData name="Nicolas Benech" userId="0051dd42c30e75a5" providerId="LiveId" clId="{6DD56240-B588-4F21-A3A7-756D49E15ABA}" dt="2023-05-17T13:45:12.492" v="18"/>
        <pc:sldMkLst>
          <pc:docMk/>
          <pc:sldMk cId="60653111" sldId="263"/>
        </pc:sldMkLst>
      </pc:sldChg>
      <pc:sldChg chg="modAnim">
        <pc:chgData name="Nicolas Benech" userId="0051dd42c30e75a5" providerId="LiveId" clId="{6DD56240-B588-4F21-A3A7-756D49E15ABA}" dt="2023-05-17T13:46:42.852" v="25"/>
        <pc:sldMkLst>
          <pc:docMk/>
          <pc:sldMk cId="1681573005" sldId="264"/>
        </pc:sldMkLst>
      </pc:sldChg>
      <pc:sldChg chg="addSp modSp mod">
        <pc:chgData name="Nicolas Benech" userId="0051dd42c30e75a5" providerId="LiveId" clId="{6DD56240-B588-4F21-A3A7-756D49E15ABA}" dt="2023-05-17T13:40:35.088" v="11" actId="1076"/>
        <pc:sldMkLst>
          <pc:docMk/>
          <pc:sldMk cId="4105102626" sldId="275"/>
        </pc:sldMkLst>
      </pc:sldChg>
    </pc:docChg>
  </pc:docChgLst>
  <pc:docChgLst>
    <pc:chgData name="Nicolas Benech" userId="0051dd42c30e75a5" providerId="LiveId" clId="{480A39D8-B07B-4E5E-861D-6C6B332DB5F6}"/>
    <pc:docChg chg="addSld delSld modSld">
      <pc:chgData name="Nicolas Benech" userId="0051dd42c30e75a5" providerId="LiveId" clId="{480A39D8-B07B-4E5E-861D-6C6B332DB5F6}" dt="2024-05-20T18:30:33.897" v="26" actId="2696"/>
      <pc:docMkLst>
        <pc:docMk/>
      </pc:docMkLst>
      <pc:sldChg chg="del">
        <pc:chgData name="Nicolas Benech" userId="0051dd42c30e75a5" providerId="LiveId" clId="{480A39D8-B07B-4E5E-861D-6C6B332DB5F6}" dt="2024-05-20T18:30:33.897" v="26" actId="2696"/>
        <pc:sldMkLst>
          <pc:docMk/>
          <pc:sldMk cId="4164333331" sldId="262"/>
        </pc:sldMkLst>
      </pc:sldChg>
      <pc:sldChg chg="del">
        <pc:chgData name="Nicolas Benech" userId="0051dd42c30e75a5" providerId="LiveId" clId="{480A39D8-B07B-4E5E-861D-6C6B332DB5F6}" dt="2024-05-20T18:30:33.897" v="26" actId="2696"/>
        <pc:sldMkLst>
          <pc:docMk/>
          <pc:sldMk cId="60653111" sldId="263"/>
        </pc:sldMkLst>
      </pc:sldChg>
      <pc:sldChg chg="del">
        <pc:chgData name="Nicolas Benech" userId="0051dd42c30e75a5" providerId="LiveId" clId="{480A39D8-B07B-4E5E-861D-6C6B332DB5F6}" dt="2024-05-20T18:30:33.897" v="26" actId="2696"/>
        <pc:sldMkLst>
          <pc:docMk/>
          <pc:sldMk cId="1681573005" sldId="264"/>
        </pc:sldMkLst>
      </pc:sldChg>
      <pc:sldChg chg="del">
        <pc:chgData name="Nicolas Benech" userId="0051dd42c30e75a5" providerId="LiveId" clId="{480A39D8-B07B-4E5E-861D-6C6B332DB5F6}" dt="2024-05-20T18:30:33.897" v="26" actId="2696"/>
        <pc:sldMkLst>
          <pc:docMk/>
          <pc:sldMk cId="3831811108" sldId="265"/>
        </pc:sldMkLst>
      </pc:sldChg>
      <pc:sldChg chg="del">
        <pc:chgData name="Nicolas Benech" userId="0051dd42c30e75a5" providerId="LiveId" clId="{480A39D8-B07B-4E5E-861D-6C6B332DB5F6}" dt="2024-05-20T18:30:33.897" v="26" actId="2696"/>
        <pc:sldMkLst>
          <pc:docMk/>
          <pc:sldMk cId="2503812140" sldId="266"/>
        </pc:sldMkLst>
      </pc:sldChg>
      <pc:sldChg chg="del">
        <pc:chgData name="Nicolas Benech" userId="0051dd42c30e75a5" providerId="LiveId" clId="{480A39D8-B07B-4E5E-861D-6C6B332DB5F6}" dt="2024-05-20T18:30:33.897" v="26" actId="2696"/>
        <pc:sldMkLst>
          <pc:docMk/>
          <pc:sldMk cId="3107511325" sldId="268"/>
        </pc:sldMkLst>
      </pc:sldChg>
      <pc:sldChg chg="del">
        <pc:chgData name="Nicolas Benech" userId="0051dd42c30e75a5" providerId="LiveId" clId="{480A39D8-B07B-4E5E-861D-6C6B332DB5F6}" dt="2024-05-20T18:30:33.897" v="26" actId="2696"/>
        <pc:sldMkLst>
          <pc:docMk/>
          <pc:sldMk cId="2316403349" sldId="269"/>
        </pc:sldMkLst>
      </pc:sldChg>
      <pc:sldChg chg="add">
        <pc:chgData name="Nicolas Benech" userId="0051dd42c30e75a5" providerId="LiveId" clId="{480A39D8-B07B-4E5E-861D-6C6B332DB5F6}" dt="2024-05-15T17:17:38.667" v="0"/>
        <pc:sldMkLst>
          <pc:docMk/>
          <pc:sldMk cId="4212989243" sldId="270"/>
        </pc:sldMkLst>
      </pc:sldChg>
      <pc:sldChg chg="add">
        <pc:chgData name="Nicolas Benech" userId="0051dd42c30e75a5" providerId="LiveId" clId="{480A39D8-B07B-4E5E-861D-6C6B332DB5F6}" dt="2024-05-15T17:17:38.667" v="0"/>
        <pc:sldMkLst>
          <pc:docMk/>
          <pc:sldMk cId="1901068413" sldId="276"/>
        </pc:sldMkLst>
      </pc:sldChg>
      <pc:sldChg chg="add">
        <pc:chgData name="Nicolas Benech" userId="0051dd42c30e75a5" providerId="LiveId" clId="{480A39D8-B07B-4E5E-861D-6C6B332DB5F6}" dt="2024-05-15T17:17:38.667" v="0"/>
        <pc:sldMkLst>
          <pc:docMk/>
          <pc:sldMk cId="885438791" sldId="277"/>
        </pc:sldMkLst>
      </pc:sldChg>
      <pc:sldChg chg="modSp add">
        <pc:chgData name="Nicolas Benech" userId="0051dd42c30e75a5" providerId="LiveId" clId="{480A39D8-B07B-4E5E-861D-6C6B332DB5F6}" dt="2024-05-20T13:22:59.843" v="25" actId="20577"/>
        <pc:sldMkLst>
          <pc:docMk/>
          <pc:sldMk cId="211302209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264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2520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8351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6061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8806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0101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9451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3800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5501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2552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3185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3FFEE-B0DD-43D7-A840-335E5DE0C04A}" type="datetimeFigureOut">
              <a:rPr lang="es-UY" smtClean="0"/>
              <a:t>28/5/2025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2D945-159B-4265-A4CD-50BB303CB73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9377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241.png"/><Relationship Id="rId3" Type="http://schemas.openxmlformats.org/officeDocument/2006/relationships/image" Target="../media/image216.png"/><Relationship Id="rId7" Type="http://schemas.openxmlformats.org/officeDocument/2006/relationships/image" Target="../media/image272.png"/><Relationship Id="rId12" Type="http://schemas.openxmlformats.org/officeDocument/2006/relationships/image" Target="../media/image2310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2.png"/><Relationship Id="rId11" Type="http://schemas.openxmlformats.org/officeDocument/2006/relationships/image" Target="../media/image2210.png"/><Relationship Id="rId5" Type="http://schemas.openxmlformats.org/officeDocument/2006/relationships/image" Target="../media/image232.png"/><Relationship Id="rId15" Type="http://schemas.openxmlformats.org/officeDocument/2006/relationships/image" Target="../media/image260.png"/><Relationship Id="rId10" Type="http://schemas.openxmlformats.org/officeDocument/2006/relationships/image" Target="../media/image213.png"/><Relationship Id="rId4" Type="http://schemas.openxmlformats.org/officeDocument/2006/relationships/image" Target="../media/image222.png"/><Relationship Id="rId9" Type="http://schemas.openxmlformats.org/officeDocument/2006/relationships/image" Target="../media/image591.png"/><Relationship Id="rId14" Type="http://schemas.openxmlformats.org/officeDocument/2006/relationships/image" Target="../media/image25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103.png"/><Relationship Id="rId3" Type="http://schemas.openxmlformats.org/officeDocument/2006/relationships/image" Target="../media/image920.png"/><Relationship Id="rId7" Type="http://schemas.openxmlformats.org/officeDocument/2006/relationships/image" Target="../media/image960.png"/><Relationship Id="rId12" Type="http://schemas.openxmlformats.org/officeDocument/2006/relationships/image" Target="../media/image91.png"/><Relationship Id="rId17" Type="http://schemas.openxmlformats.org/officeDocument/2006/relationships/image" Target="../media/image107.png"/><Relationship Id="rId2" Type="http://schemas.openxmlformats.org/officeDocument/2006/relationships/image" Target="../media/image9100.png"/><Relationship Id="rId16" Type="http://schemas.openxmlformats.org/officeDocument/2006/relationships/image" Target="../media/image10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0.png"/><Relationship Id="rId11" Type="http://schemas.openxmlformats.org/officeDocument/2006/relationships/image" Target="../media/image901.png"/><Relationship Id="rId5" Type="http://schemas.openxmlformats.org/officeDocument/2006/relationships/image" Target="../media/image940.png"/><Relationship Id="rId15" Type="http://schemas.openxmlformats.org/officeDocument/2006/relationships/image" Target="../media/image105.png"/><Relationship Id="rId10" Type="http://schemas.openxmlformats.org/officeDocument/2006/relationships/image" Target="../media/image99.png"/><Relationship Id="rId4" Type="http://schemas.openxmlformats.org/officeDocument/2006/relationships/image" Target="../media/image930.png"/><Relationship Id="rId9" Type="http://schemas.openxmlformats.org/officeDocument/2006/relationships/image" Target="../media/image980.png"/><Relationship Id="rId14" Type="http://schemas.openxmlformats.org/officeDocument/2006/relationships/image" Target="../media/image10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1.png"/><Relationship Id="rId2" Type="http://schemas.openxmlformats.org/officeDocument/2006/relationships/image" Target="../media/image9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31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7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1.png"/><Relationship Id="rId3" Type="http://schemas.openxmlformats.org/officeDocument/2006/relationships/image" Target="../media/image291.png"/><Relationship Id="rId7" Type="http://schemas.openxmlformats.org/officeDocument/2006/relationships/image" Target="../media/image271.png"/><Relationship Id="rId2" Type="http://schemas.openxmlformats.org/officeDocument/2006/relationships/image" Target="../media/image2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1.png"/><Relationship Id="rId5" Type="http://schemas.openxmlformats.org/officeDocument/2006/relationships/image" Target="../media/image314.png"/><Relationship Id="rId4" Type="http://schemas.openxmlformats.org/officeDocument/2006/relationships/image" Target="../media/image30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10.png"/><Relationship Id="rId13" Type="http://schemas.openxmlformats.org/officeDocument/2006/relationships/image" Target="../media/image402.png"/><Relationship Id="rId3" Type="http://schemas.openxmlformats.org/officeDocument/2006/relationships/image" Target="../media/image342.png"/><Relationship Id="rId7" Type="http://schemas.openxmlformats.org/officeDocument/2006/relationships/image" Target="../media/image3410.png"/><Relationship Id="rId12" Type="http://schemas.openxmlformats.org/officeDocument/2006/relationships/image" Target="../media/image392.png"/><Relationship Id="rId2" Type="http://schemas.openxmlformats.org/officeDocument/2006/relationships/image" Target="../media/image3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10.png"/><Relationship Id="rId11" Type="http://schemas.openxmlformats.org/officeDocument/2006/relationships/image" Target="../media/image381.png"/><Relationship Id="rId5" Type="http://schemas.openxmlformats.org/officeDocument/2006/relationships/image" Target="../media/image362.png"/><Relationship Id="rId10" Type="http://schemas.openxmlformats.org/officeDocument/2006/relationships/image" Target="../media/image372.png"/><Relationship Id="rId4" Type="http://schemas.openxmlformats.org/officeDocument/2006/relationships/image" Target="../media/image352.png"/><Relationship Id="rId9" Type="http://schemas.openxmlformats.org/officeDocument/2006/relationships/image" Target="../media/image36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2.png"/><Relationship Id="rId7" Type="http://schemas.openxmlformats.org/officeDocument/2006/relationships/image" Target="../media/image74.png"/><Relationship Id="rId2" Type="http://schemas.openxmlformats.org/officeDocument/2006/relationships/image" Target="../media/image2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1.png"/><Relationship Id="rId5" Type="http://schemas.openxmlformats.org/officeDocument/2006/relationships/image" Target="../media/image271.png"/><Relationship Id="rId4" Type="http://schemas.openxmlformats.org/officeDocument/2006/relationships/image" Target="../media/image4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00.png"/><Relationship Id="rId13" Type="http://schemas.openxmlformats.org/officeDocument/2006/relationships/image" Target="../media/image76.png"/><Relationship Id="rId3" Type="http://schemas.openxmlformats.org/officeDocument/2006/relationships/image" Target="../media/image451.png"/><Relationship Id="rId7" Type="http://schemas.openxmlformats.org/officeDocument/2006/relationships/image" Target="../media/image531.png"/><Relationship Id="rId12" Type="http://schemas.openxmlformats.org/officeDocument/2006/relationships/image" Target="../media/image4700.png"/><Relationship Id="rId17" Type="http://schemas.openxmlformats.org/officeDocument/2006/relationships/image" Target="../media/image5110.png"/><Relationship Id="rId2" Type="http://schemas.openxmlformats.org/officeDocument/2006/relationships/image" Target="../media/image45.png"/><Relationship Id="rId16" Type="http://schemas.openxmlformats.org/officeDocument/2006/relationships/image" Target="../media/image5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4.png"/><Relationship Id="rId11" Type="http://schemas.openxmlformats.org/officeDocument/2006/relationships/image" Target="../media/image4600.png"/><Relationship Id="rId5" Type="http://schemas.openxmlformats.org/officeDocument/2006/relationships/image" Target="../media/image48.png"/><Relationship Id="rId15" Type="http://schemas.openxmlformats.org/officeDocument/2006/relationships/image" Target="../media/image4900.png"/><Relationship Id="rId10" Type="http://schemas.openxmlformats.org/officeDocument/2006/relationships/image" Target="../media/image4500.png"/><Relationship Id="rId4" Type="http://schemas.openxmlformats.org/officeDocument/2006/relationships/image" Target="../media/image47.png"/><Relationship Id="rId9" Type="http://schemas.openxmlformats.org/officeDocument/2006/relationships/image" Target="../media/image4400.png"/><Relationship Id="rId14" Type="http://schemas.openxmlformats.org/officeDocument/2006/relationships/image" Target="../media/image48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1.png"/><Relationship Id="rId7" Type="http://schemas.openxmlformats.org/officeDocument/2006/relationships/image" Target="../media/image63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571.png"/><Relationship Id="rId4" Type="http://schemas.openxmlformats.org/officeDocument/2006/relationships/image" Target="../media/image56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5.png"/><Relationship Id="rId18" Type="http://schemas.openxmlformats.org/officeDocument/2006/relationships/image" Target="../media/image931.png"/><Relationship Id="rId3" Type="http://schemas.openxmlformats.org/officeDocument/2006/relationships/image" Target="../media/image67.png"/><Relationship Id="rId7" Type="http://schemas.openxmlformats.org/officeDocument/2006/relationships/image" Target="../media/image7110.png"/><Relationship Id="rId12" Type="http://schemas.openxmlformats.org/officeDocument/2006/relationships/image" Target="../media/image65.png"/><Relationship Id="rId17" Type="http://schemas.openxmlformats.org/officeDocument/2006/relationships/image" Target="../media/image801.png"/><Relationship Id="rId2" Type="http://schemas.openxmlformats.org/officeDocument/2006/relationships/image" Target="../media/image66.png"/><Relationship Id="rId16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2.png"/><Relationship Id="rId11" Type="http://schemas.openxmlformats.org/officeDocument/2006/relationships/image" Target="../media/image641.png"/><Relationship Id="rId5" Type="http://schemas.openxmlformats.org/officeDocument/2006/relationships/image" Target="../media/image69.png"/><Relationship Id="rId15" Type="http://schemas.openxmlformats.org/officeDocument/2006/relationships/image" Target="../media/image78.png"/><Relationship Id="rId10" Type="http://schemas.openxmlformats.org/officeDocument/2006/relationships/image" Target="../media/image85.png"/><Relationship Id="rId4" Type="http://schemas.openxmlformats.org/officeDocument/2006/relationships/image" Target="../media/image681.png"/><Relationship Id="rId9" Type="http://schemas.openxmlformats.org/officeDocument/2006/relationships/image" Target="../media/image73.png"/><Relationship Id="rId14" Type="http://schemas.openxmlformats.org/officeDocument/2006/relationships/image" Target="../media/image7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830.png"/><Relationship Id="rId3" Type="http://schemas.openxmlformats.org/officeDocument/2006/relationships/image" Target="../media/image67.png"/><Relationship Id="rId7" Type="http://schemas.openxmlformats.org/officeDocument/2006/relationships/image" Target="../media/image7110.png"/><Relationship Id="rId12" Type="http://schemas.openxmlformats.org/officeDocument/2006/relationships/image" Target="../media/image82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2.png"/><Relationship Id="rId11" Type="http://schemas.openxmlformats.org/officeDocument/2006/relationships/image" Target="../media/image81.png"/><Relationship Id="rId5" Type="http://schemas.openxmlformats.org/officeDocument/2006/relationships/image" Target="../media/image69.png"/><Relationship Id="rId10" Type="http://schemas.openxmlformats.org/officeDocument/2006/relationships/image" Target="../media/image85.png"/><Relationship Id="rId4" Type="http://schemas.openxmlformats.org/officeDocument/2006/relationships/image" Target="../media/image681.png"/><Relationship Id="rId9" Type="http://schemas.openxmlformats.org/officeDocument/2006/relationships/image" Target="../media/image7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7" Type="http://schemas.openxmlformats.org/officeDocument/2006/relationships/image" Target="../media/image88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0.png"/><Relationship Id="rId5" Type="http://schemas.openxmlformats.org/officeDocument/2006/relationships/image" Target="../media/image880.png"/><Relationship Id="rId4" Type="http://schemas.openxmlformats.org/officeDocument/2006/relationships/image" Target="../media/image8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27314" y="508000"/>
            <a:ext cx="188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b="1" dirty="0">
                <a:solidFill>
                  <a:schemeClr val="accent1"/>
                </a:solidFill>
              </a:rPr>
              <a:t>Incidencia normal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739379" y="504203"/>
                <a:ext cx="8037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379" y="504203"/>
                <a:ext cx="80374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4551611" y="282329"/>
                <a:ext cx="2023952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611" y="282329"/>
                <a:ext cx="2023952" cy="708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7068507" y="282329"/>
                <a:ext cx="2013436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507" y="282329"/>
                <a:ext cx="2013436" cy="7087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827314" y="1378857"/>
                <a:ext cx="83193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UY" dirty="0"/>
                  <a:t> , la onda reflejada y la incidente están en fase. Sino, están desfasados 180º </a:t>
                </a: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14" y="1378857"/>
                <a:ext cx="8319393" cy="369332"/>
              </a:xfrm>
              <a:prstGeom prst="rect">
                <a:avLst/>
              </a:prstGeom>
              <a:blipFill>
                <a:blip r:embed="rId5"/>
                <a:stretch>
                  <a:fillRect l="-660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/>
          <p:cNvSpPr txBox="1"/>
          <p:nvPr/>
        </p:nvSpPr>
        <p:spPr>
          <a:xfrm>
            <a:off x="943429" y="2975429"/>
            <a:ext cx="2823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Ejemplo: Interfase aire-agua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943429" y="3550416"/>
                <a:ext cx="68269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Medio 1: aire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=1,2 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;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=340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s-UY" dirty="0"/>
                  <a:t>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=408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𝑅𝑎𝑦𝑙𝑠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429" y="3550416"/>
                <a:ext cx="6826934" cy="369332"/>
              </a:xfrm>
              <a:prstGeom prst="rect">
                <a:avLst/>
              </a:prstGeom>
              <a:blipFill>
                <a:blip r:embed="rId6"/>
                <a:stretch>
                  <a:fillRect l="-804" t="-1147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943429" y="4158781"/>
                <a:ext cx="78215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Medio 2: agua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=1000 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;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=1500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s-UY" dirty="0"/>
                  <a:t>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es-E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=1,5×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𝑅𝑎𝑦𝑙𝑠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429" y="4158781"/>
                <a:ext cx="7821565" cy="369332"/>
              </a:xfrm>
              <a:prstGeom prst="rect">
                <a:avLst/>
              </a:prstGeom>
              <a:blipFill>
                <a:blip r:embed="rId7"/>
                <a:stretch>
                  <a:fillRect l="-701" t="-11475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943429" y="4948377"/>
                <a:ext cx="11100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429" y="4948377"/>
                <a:ext cx="1110047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943429" y="5493932"/>
                <a:ext cx="12277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≅2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429" y="5493932"/>
                <a:ext cx="1227772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upo 18"/>
          <p:cNvGrpSpPr/>
          <p:nvPr/>
        </p:nvGrpSpPr>
        <p:grpSpPr>
          <a:xfrm>
            <a:off x="2629062" y="4948377"/>
            <a:ext cx="2338161" cy="741223"/>
            <a:chOff x="2629062" y="4948377"/>
            <a:chExt cx="2338161" cy="741223"/>
          </a:xfrm>
        </p:grpSpPr>
        <p:sp>
          <p:nvSpPr>
            <p:cNvPr id="15" name="Cerrar llave 14"/>
            <p:cNvSpPr/>
            <p:nvPr/>
          </p:nvSpPr>
          <p:spPr>
            <a:xfrm>
              <a:off x="2629062" y="4948377"/>
              <a:ext cx="45719" cy="74122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2913776" y="5124600"/>
              <a:ext cx="20534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¿Qué significa esto?</a:t>
              </a:r>
            </a:p>
          </p:txBody>
        </p:sp>
      </p:grpSp>
      <p:sp>
        <p:nvSpPr>
          <p:cNvPr id="17" name="CuadroTexto 16"/>
          <p:cNvSpPr txBox="1"/>
          <p:nvPr/>
        </p:nvSpPr>
        <p:spPr>
          <a:xfrm>
            <a:off x="5487669" y="4941154"/>
            <a:ext cx="60947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UY" dirty="0"/>
              <a:t>La onda reflejada está en fase con la onda incidente y sus amplitudes son iguales. Su interferencia en la interface es constructiva dando lugar a una onda que tiene el doble de amplitud.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827314" y="2117563"/>
            <a:ext cx="608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onda transmitida siempre está en fase con la onda incidente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A1E0F7D0-C20A-4492-A2C8-773A21453769}"/>
              </a:ext>
            </a:extLst>
          </p:cNvPr>
          <p:cNvCxnSpPr/>
          <p:nvPr/>
        </p:nvCxnSpPr>
        <p:spPr>
          <a:xfrm>
            <a:off x="8959461" y="3233353"/>
            <a:ext cx="22445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69D9B098-177D-41B3-B79A-DC6A85B4463E}"/>
              </a:ext>
            </a:extLst>
          </p:cNvPr>
          <p:cNvCxnSpPr/>
          <p:nvPr/>
        </p:nvCxnSpPr>
        <p:spPr>
          <a:xfrm flipH="1" flipV="1">
            <a:off x="10106088" y="1956095"/>
            <a:ext cx="0" cy="251097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113CCC78-D909-4C34-9816-1E31D62E11D3}"/>
                  </a:ext>
                </a:extLst>
              </p:cNvPr>
              <p:cNvSpPr txBox="1"/>
              <p:nvPr/>
            </p:nvSpPr>
            <p:spPr>
              <a:xfrm>
                <a:off x="8509516" y="1758863"/>
                <a:ext cx="8021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, 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113CCC78-D909-4C34-9816-1E31D62E1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516" y="1758863"/>
                <a:ext cx="802143" cy="369332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BBC33791-E441-458E-9FA9-1F740801A1F2}"/>
                  </a:ext>
                </a:extLst>
              </p:cNvPr>
              <p:cNvSpPr txBox="1"/>
              <p:nvPr/>
            </p:nvSpPr>
            <p:spPr>
              <a:xfrm>
                <a:off x="10722945" y="1758863"/>
                <a:ext cx="8127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, 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BBC33791-E441-458E-9FA9-1F740801A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2945" y="1758863"/>
                <a:ext cx="812787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60623216-4FC7-45A4-9A27-64035ABC147C}"/>
                  </a:ext>
                </a:extLst>
              </p:cNvPr>
              <p:cNvSpPr txBox="1"/>
              <p:nvPr/>
            </p:nvSpPr>
            <p:spPr>
              <a:xfrm>
                <a:off x="9727145" y="4394989"/>
                <a:ext cx="797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60623216-4FC7-45A4-9A27-64035ABC1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7145" y="4394989"/>
                <a:ext cx="7975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upo 25">
            <a:extLst>
              <a:ext uri="{FF2B5EF4-FFF2-40B4-BE49-F238E27FC236}">
                <a16:creationId xmlns:a16="http://schemas.microsoft.com/office/drawing/2014/main" id="{917819AD-9198-4E0F-A92D-90F1F23651E7}"/>
              </a:ext>
            </a:extLst>
          </p:cNvPr>
          <p:cNvGrpSpPr/>
          <p:nvPr/>
        </p:nvGrpSpPr>
        <p:grpSpPr>
          <a:xfrm>
            <a:off x="8011044" y="2681295"/>
            <a:ext cx="1441837" cy="960834"/>
            <a:chOff x="4486605" y="2938413"/>
            <a:chExt cx="1441837" cy="960834"/>
          </a:xfrm>
        </p:grpSpPr>
        <p:cxnSp>
          <p:nvCxnSpPr>
            <p:cNvPr id="28" name="Conector recto de flecha 27">
              <a:extLst>
                <a:ext uri="{FF2B5EF4-FFF2-40B4-BE49-F238E27FC236}">
                  <a16:creationId xmlns:a16="http://schemas.microsoft.com/office/drawing/2014/main" id="{898D46D3-9BB4-47CE-B36C-191ABA01189D}"/>
                </a:ext>
              </a:extLst>
            </p:cNvPr>
            <p:cNvCxnSpPr>
              <a:cxnSpLocks/>
            </p:cNvCxnSpPr>
            <p:nvPr/>
          </p:nvCxnSpPr>
          <p:spPr>
            <a:xfrm rot="2412717" flipV="1">
              <a:off x="4992442" y="3091829"/>
              <a:ext cx="936000" cy="792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65022EAD-0BA4-4FC1-82E2-3CA846103951}"/>
                </a:ext>
              </a:extLst>
            </p:cNvPr>
            <p:cNvCxnSpPr>
              <a:cxnSpLocks/>
            </p:cNvCxnSpPr>
            <p:nvPr/>
          </p:nvCxnSpPr>
          <p:spPr>
            <a:xfrm rot="2412717">
              <a:off x="4486605" y="2938413"/>
              <a:ext cx="783771" cy="943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id="{D0D8FE9A-DADC-4A33-BF0A-BB6D6CE5CA16}"/>
                </a:ext>
              </a:extLst>
            </p:cNvPr>
            <p:cNvCxnSpPr>
              <a:cxnSpLocks/>
            </p:cNvCxnSpPr>
            <p:nvPr/>
          </p:nvCxnSpPr>
          <p:spPr>
            <a:xfrm rot="2412717">
              <a:off x="4766423" y="2955818"/>
              <a:ext cx="783771" cy="943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2E4C4009-3314-4345-9300-A774B968591B}"/>
                  </a:ext>
                </a:extLst>
              </p:cNvPr>
              <p:cNvSpPr txBox="1"/>
              <p:nvPr/>
            </p:nvSpPr>
            <p:spPr>
              <a:xfrm>
                <a:off x="8740042" y="3355943"/>
                <a:ext cx="43883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2E4C4009-3314-4345-9300-A774B96859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042" y="3355943"/>
                <a:ext cx="438838" cy="410305"/>
              </a:xfrm>
              <a:prstGeom prst="rect">
                <a:avLst/>
              </a:prstGeom>
              <a:blipFill>
                <a:blip r:embed="rId13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AF984E30-1EA8-4E8F-98FC-753BF43CE3FD}"/>
              </a:ext>
            </a:extLst>
          </p:cNvPr>
          <p:cNvCxnSpPr>
            <a:cxnSpLocks/>
          </p:cNvCxnSpPr>
          <p:nvPr/>
        </p:nvCxnSpPr>
        <p:spPr>
          <a:xfrm flipH="1">
            <a:off x="8925254" y="3221015"/>
            <a:ext cx="1175927" cy="123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3647464B-BD4E-4DA0-A82D-71E37F49D615}"/>
                  </a:ext>
                </a:extLst>
              </p:cNvPr>
              <p:cNvSpPr txBox="1"/>
              <p:nvPr/>
            </p:nvSpPr>
            <p:spPr>
              <a:xfrm>
                <a:off x="9534064" y="2735299"/>
                <a:ext cx="468846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s-UY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3647464B-BD4E-4DA0-A82D-71E37F49D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4064" y="2735299"/>
                <a:ext cx="468846" cy="41030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36DE9971-A6A6-4E81-A41D-0673F343FE06}"/>
              </a:ext>
            </a:extLst>
          </p:cNvPr>
          <p:cNvCxnSpPr>
            <a:cxnSpLocks/>
          </p:cNvCxnSpPr>
          <p:nvPr/>
        </p:nvCxnSpPr>
        <p:spPr>
          <a:xfrm flipV="1">
            <a:off x="10101182" y="3216684"/>
            <a:ext cx="1042678" cy="0"/>
          </a:xfrm>
          <a:prstGeom prst="straightConnector1">
            <a:avLst/>
          </a:prstGeom>
          <a:ln w="285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ED0851D6-35ED-421F-A52C-7C325B5826A1}"/>
                  </a:ext>
                </a:extLst>
              </p:cNvPr>
              <p:cNvSpPr txBox="1"/>
              <p:nvPr/>
            </p:nvSpPr>
            <p:spPr>
              <a:xfrm>
                <a:off x="10599409" y="2553572"/>
                <a:ext cx="451982" cy="410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UY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ED0851D6-35ED-421F-A52C-7C325B582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9409" y="2553572"/>
                <a:ext cx="451982" cy="41030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325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4457" y="377370"/>
            <a:ext cx="11059886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La intensidad acústica es la potencia por unidad de área. Esta cantidad en general no se conserva porque la misma potencia se puede distribuir en áreas diferentes y en consecuencia variar el valor de intensidad. Lo que si se conserva es la energía o la energía por unidad de tiempo, es decir la potencia.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5442289" y="2888343"/>
            <a:ext cx="1017138" cy="3852760"/>
            <a:chOff x="5442289" y="2888343"/>
            <a:chExt cx="1017138" cy="3852760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5950857" y="2888343"/>
              <a:ext cx="0" cy="3352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/>
            <p:cNvSpPr txBox="1"/>
            <p:nvPr/>
          </p:nvSpPr>
          <p:spPr>
            <a:xfrm>
              <a:off x="5442289" y="6371771"/>
              <a:ext cx="10171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interface</a:t>
              </a: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1436915" y="2472464"/>
            <a:ext cx="8067051" cy="369332"/>
            <a:chOff x="1436915" y="2472464"/>
            <a:chExt cx="8067051" cy="369332"/>
          </a:xfrm>
        </p:grpSpPr>
        <p:sp>
          <p:nvSpPr>
            <p:cNvPr id="16" name="CuadroTexto 15"/>
            <p:cNvSpPr txBox="1"/>
            <p:nvPr/>
          </p:nvSpPr>
          <p:spPr>
            <a:xfrm>
              <a:off x="1436915" y="2472464"/>
              <a:ext cx="963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Medio 1</a:t>
              </a: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8540241" y="2472464"/>
              <a:ext cx="963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Medio 2</a:t>
              </a:r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2500356" y="5353512"/>
            <a:ext cx="1146647" cy="1202925"/>
            <a:chOff x="2743200" y="5168846"/>
            <a:chExt cx="1146647" cy="1202925"/>
          </a:xfrm>
        </p:grpSpPr>
        <p:cxnSp>
          <p:nvCxnSpPr>
            <p:cNvPr id="14" name="Conector recto de flecha 13"/>
            <p:cNvCxnSpPr/>
            <p:nvPr/>
          </p:nvCxnSpPr>
          <p:spPr>
            <a:xfrm flipV="1">
              <a:off x="2983266" y="5575523"/>
              <a:ext cx="576000" cy="468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3096881" y="5168846"/>
                  <a:ext cx="438838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6881" y="5168846"/>
                  <a:ext cx="438838" cy="41030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Conector recto 20"/>
            <p:cNvCxnSpPr/>
            <p:nvPr/>
          </p:nvCxnSpPr>
          <p:spPr>
            <a:xfrm>
              <a:off x="2743200" y="6043523"/>
              <a:ext cx="1103086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Arco 21"/>
            <p:cNvSpPr/>
            <p:nvPr/>
          </p:nvSpPr>
          <p:spPr>
            <a:xfrm>
              <a:off x="2991220" y="5671457"/>
              <a:ext cx="551543" cy="700314"/>
            </a:xfrm>
            <a:prstGeom prst="arc">
              <a:avLst>
                <a:gd name="adj1" fmla="val 17350739"/>
                <a:gd name="adj2" fmla="val 0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/>
                <p:cNvSpPr txBox="1"/>
                <p:nvPr/>
              </p:nvSpPr>
              <p:spPr>
                <a:xfrm>
                  <a:off x="3515706" y="5677819"/>
                  <a:ext cx="3741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5706" y="5677819"/>
                  <a:ext cx="374141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upo 29"/>
          <p:cNvGrpSpPr/>
          <p:nvPr/>
        </p:nvGrpSpPr>
        <p:grpSpPr>
          <a:xfrm>
            <a:off x="4078513" y="3595914"/>
            <a:ext cx="1872344" cy="2242457"/>
            <a:chOff x="4078513" y="3595914"/>
            <a:chExt cx="1872344" cy="2242457"/>
          </a:xfrm>
        </p:grpSpPr>
        <p:cxnSp>
          <p:nvCxnSpPr>
            <p:cNvPr id="8" name="Conector recto 7"/>
            <p:cNvCxnSpPr/>
            <p:nvPr/>
          </p:nvCxnSpPr>
          <p:spPr>
            <a:xfrm flipV="1">
              <a:off x="4078513" y="3595914"/>
              <a:ext cx="1857829" cy="1407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 flipV="1">
              <a:off x="4093028" y="4430485"/>
              <a:ext cx="1857829" cy="14078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/>
            <p:cNvCxnSpPr/>
            <p:nvPr/>
          </p:nvCxnSpPr>
          <p:spPr>
            <a:xfrm>
              <a:off x="4296228" y="4833256"/>
              <a:ext cx="432000" cy="54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CuadroTexto 26"/>
                <p:cNvSpPr txBox="1"/>
                <p:nvPr/>
              </p:nvSpPr>
              <p:spPr>
                <a:xfrm>
                  <a:off x="4161343" y="5051691"/>
                  <a:ext cx="3779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7" name="CuadroTexto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1343" y="5051691"/>
                  <a:ext cx="377924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9" name="Conector recto 28"/>
          <p:cNvCxnSpPr/>
          <p:nvPr/>
        </p:nvCxnSpPr>
        <p:spPr>
          <a:xfrm>
            <a:off x="5518858" y="3914837"/>
            <a:ext cx="432000" cy="54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upo 37"/>
          <p:cNvGrpSpPr/>
          <p:nvPr/>
        </p:nvGrpSpPr>
        <p:grpSpPr>
          <a:xfrm>
            <a:off x="324008" y="2803171"/>
            <a:ext cx="1347699" cy="1296332"/>
            <a:chOff x="324008" y="2803171"/>
            <a:chExt cx="1347699" cy="1296332"/>
          </a:xfrm>
        </p:grpSpPr>
        <p:grpSp>
          <p:nvGrpSpPr>
            <p:cNvPr id="35" name="Grupo 34"/>
            <p:cNvGrpSpPr/>
            <p:nvPr/>
          </p:nvGrpSpPr>
          <p:grpSpPr>
            <a:xfrm>
              <a:off x="580571" y="3044604"/>
              <a:ext cx="856344" cy="716000"/>
              <a:chOff x="580571" y="3044604"/>
              <a:chExt cx="856344" cy="716000"/>
            </a:xfrm>
          </p:grpSpPr>
          <p:cxnSp>
            <p:nvCxnSpPr>
              <p:cNvPr id="32" name="Conector recto de flecha 31"/>
              <p:cNvCxnSpPr/>
              <p:nvPr/>
            </p:nvCxnSpPr>
            <p:spPr>
              <a:xfrm>
                <a:off x="580571" y="3715657"/>
                <a:ext cx="856344" cy="1451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cto de flecha 33"/>
              <p:cNvCxnSpPr/>
              <p:nvPr/>
            </p:nvCxnSpPr>
            <p:spPr>
              <a:xfrm flipV="1">
                <a:off x="653143" y="3044604"/>
                <a:ext cx="0" cy="716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CuadroTexto 35"/>
                <p:cNvSpPr txBox="1"/>
                <p:nvPr/>
              </p:nvSpPr>
              <p:spPr>
                <a:xfrm>
                  <a:off x="1303722" y="3730171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6" name="CuadroTexto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3722" y="3730171"/>
                  <a:ext cx="367985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CuadroTexto 36"/>
                <p:cNvSpPr txBox="1"/>
                <p:nvPr/>
              </p:nvSpPr>
              <p:spPr>
                <a:xfrm>
                  <a:off x="324008" y="2803171"/>
                  <a:ext cx="3713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7" name="CuadroTexto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008" y="2803171"/>
                  <a:ext cx="371384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Grupo 53"/>
          <p:cNvGrpSpPr/>
          <p:nvPr/>
        </p:nvGrpSpPr>
        <p:grpSpPr>
          <a:xfrm>
            <a:off x="5933938" y="3595914"/>
            <a:ext cx="382733" cy="858923"/>
            <a:chOff x="5933938" y="3595914"/>
            <a:chExt cx="382733" cy="858923"/>
          </a:xfrm>
        </p:grpSpPr>
        <p:cxnSp>
          <p:nvCxnSpPr>
            <p:cNvPr id="40" name="Conector recto 39"/>
            <p:cNvCxnSpPr/>
            <p:nvPr/>
          </p:nvCxnSpPr>
          <p:spPr>
            <a:xfrm flipH="1" flipV="1">
              <a:off x="5950856" y="3595914"/>
              <a:ext cx="14515" cy="858923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CuadroTexto 46"/>
                <p:cNvSpPr txBox="1"/>
                <p:nvPr/>
              </p:nvSpPr>
              <p:spPr>
                <a:xfrm rot="10800000" flipV="1">
                  <a:off x="5933938" y="3774496"/>
                  <a:ext cx="3827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a14:m>
                  <a:r>
                    <a:rPr lang="es-UY" dirty="0"/>
                    <a:t>’</a:t>
                  </a:r>
                </a:p>
              </p:txBody>
            </p:sp>
          </mc:Choice>
          <mc:Fallback xmlns="">
            <p:sp>
              <p:nvSpPr>
                <p:cNvPr id="47" name="CuadroTexto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 flipV="1">
                  <a:off x="5933938" y="3774496"/>
                  <a:ext cx="382733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t="-8197" r="-12698" b="-2459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Grupo 52"/>
          <p:cNvGrpSpPr/>
          <p:nvPr/>
        </p:nvGrpSpPr>
        <p:grpSpPr>
          <a:xfrm>
            <a:off x="9590388" y="3565993"/>
            <a:ext cx="1981120" cy="1149139"/>
            <a:chOff x="9590388" y="3565993"/>
            <a:chExt cx="1981120" cy="11491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CuadroTexto 40"/>
                <p:cNvSpPr txBox="1"/>
                <p:nvPr/>
              </p:nvSpPr>
              <p:spPr>
                <a:xfrm>
                  <a:off x="9704587" y="4021672"/>
                  <a:ext cx="1724767" cy="6934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1" name="CuadroTexto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4587" y="4021672"/>
                  <a:ext cx="1724767" cy="69346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CuadroTexto 51"/>
            <p:cNvSpPr txBox="1"/>
            <p:nvPr/>
          </p:nvSpPr>
          <p:spPr>
            <a:xfrm>
              <a:off x="9590388" y="3565993"/>
              <a:ext cx="1981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Potencia incidente: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CuadroTexto 54"/>
              <p:cNvSpPr txBox="1"/>
              <p:nvPr/>
            </p:nvSpPr>
            <p:spPr>
              <a:xfrm>
                <a:off x="9791886" y="3008477"/>
                <a:ext cx="15781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5" name="CuadroTexto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1886" y="3008477"/>
                <a:ext cx="157812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CuadroTexto 55"/>
              <p:cNvSpPr txBox="1"/>
              <p:nvPr/>
            </p:nvSpPr>
            <p:spPr>
              <a:xfrm>
                <a:off x="6459427" y="4833256"/>
                <a:ext cx="48747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s-UY" dirty="0"/>
                  <a:t> es la altura de la superficie roja en la dirección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6" name="CuadroTexto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427" y="4833256"/>
                <a:ext cx="4874732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upo 56"/>
          <p:cNvGrpSpPr/>
          <p:nvPr/>
        </p:nvGrpSpPr>
        <p:grpSpPr>
          <a:xfrm>
            <a:off x="6586057" y="5326796"/>
            <a:ext cx="1935786" cy="1149139"/>
            <a:chOff x="9590388" y="3565993"/>
            <a:chExt cx="1935786" cy="11491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CuadroTexto 57"/>
                <p:cNvSpPr txBox="1"/>
                <p:nvPr/>
              </p:nvSpPr>
              <p:spPr>
                <a:xfrm>
                  <a:off x="9704587" y="4021672"/>
                  <a:ext cx="1739642" cy="6934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58" name="CuadroTexto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4587" y="4021672"/>
                  <a:ext cx="1739642" cy="69346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" name="CuadroTexto 58"/>
            <p:cNvSpPr txBox="1"/>
            <p:nvPr/>
          </p:nvSpPr>
          <p:spPr>
            <a:xfrm>
              <a:off x="9590388" y="3565993"/>
              <a:ext cx="1935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Potencia reflejada:</a:t>
              </a:r>
            </a:p>
          </p:txBody>
        </p:sp>
      </p:grpSp>
      <p:grpSp>
        <p:nvGrpSpPr>
          <p:cNvPr id="60" name="Grupo 59"/>
          <p:cNvGrpSpPr/>
          <p:nvPr/>
        </p:nvGrpSpPr>
        <p:grpSpPr>
          <a:xfrm>
            <a:off x="9049794" y="5326796"/>
            <a:ext cx="2182970" cy="1149139"/>
            <a:chOff x="9590388" y="3565993"/>
            <a:chExt cx="2182970" cy="11491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CuadroTexto 60"/>
                <p:cNvSpPr txBox="1"/>
                <p:nvPr/>
              </p:nvSpPr>
              <p:spPr>
                <a:xfrm>
                  <a:off x="9704587" y="4021672"/>
                  <a:ext cx="1805430" cy="6934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func>
                          <m:func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UY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1" name="CuadroTexto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04587" y="4021672"/>
                  <a:ext cx="1805430" cy="69346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CuadroTexto 61"/>
            <p:cNvSpPr txBox="1"/>
            <p:nvPr/>
          </p:nvSpPr>
          <p:spPr>
            <a:xfrm>
              <a:off x="9590388" y="3565993"/>
              <a:ext cx="2182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Potencia transmitida:</a:t>
              </a:r>
            </a:p>
          </p:txBody>
        </p:sp>
      </p:grpSp>
      <p:sp>
        <p:nvSpPr>
          <p:cNvPr id="67" name="Arco 66"/>
          <p:cNvSpPr/>
          <p:nvPr/>
        </p:nvSpPr>
        <p:spPr>
          <a:xfrm rot="15116777">
            <a:off x="3601284" y="1656853"/>
            <a:ext cx="1352440" cy="1455777"/>
          </a:xfrm>
          <a:prstGeom prst="arc">
            <a:avLst>
              <a:gd name="adj1" fmla="val 16200000"/>
              <a:gd name="adj2" fmla="val 17913567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grpSp>
        <p:nvGrpSpPr>
          <p:cNvPr id="71" name="Grupo 70"/>
          <p:cNvGrpSpPr/>
          <p:nvPr/>
        </p:nvGrpSpPr>
        <p:grpSpPr>
          <a:xfrm>
            <a:off x="3168442" y="1785407"/>
            <a:ext cx="2789671" cy="2645078"/>
            <a:chOff x="3168442" y="1785407"/>
            <a:chExt cx="2789671" cy="2645078"/>
          </a:xfrm>
        </p:grpSpPr>
        <p:grpSp>
          <p:nvGrpSpPr>
            <p:cNvPr id="51" name="Grupo 50"/>
            <p:cNvGrpSpPr/>
            <p:nvPr/>
          </p:nvGrpSpPr>
          <p:grpSpPr>
            <a:xfrm>
              <a:off x="4085769" y="2188028"/>
              <a:ext cx="1872344" cy="2242457"/>
              <a:chOff x="4085769" y="2188028"/>
              <a:chExt cx="1872344" cy="2242457"/>
            </a:xfrm>
          </p:grpSpPr>
          <p:cxnSp>
            <p:nvCxnSpPr>
              <p:cNvPr id="43" name="Conector recto 42"/>
              <p:cNvCxnSpPr/>
              <p:nvPr/>
            </p:nvCxnSpPr>
            <p:spPr>
              <a:xfrm>
                <a:off x="4085769" y="3022599"/>
                <a:ext cx="1857829" cy="1407886"/>
              </a:xfrm>
              <a:prstGeom prst="line">
                <a:avLst/>
              </a:prstGeom>
              <a:ln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43"/>
              <p:cNvCxnSpPr/>
              <p:nvPr/>
            </p:nvCxnSpPr>
            <p:spPr>
              <a:xfrm>
                <a:off x="4100284" y="2188028"/>
                <a:ext cx="1857829" cy="1407886"/>
              </a:xfrm>
              <a:prstGeom prst="line">
                <a:avLst/>
              </a:prstGeom>
              <a:ln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cto 44"/>
              <p:cNvCxnSpPr/>
              <p:nvPr/>
            </p:nvCxnSpPr>
            <p:spPr>
              <a:xfrm flipV="1">
                <a:off x="4303484" y="2653143"/>
                <a:ext cx="432000" cy="540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CuadroTexto 45"/>
                  <p:cNvSpPr txBox="1"/>
                  <p:nvPr/>
                </p:nvSpPr>
                <p:spPr>
                  <a:xfrm rot="10800000" flipV="1">
                    <a:off x="4168599" y="2605376"/>
                    <a:ext cx="37792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46" name="CuadroTexto 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0800000" flipV="1">
                    <a:off x="4168599" y="2605376"/>
                    <a:ext cx="377924" cy="369332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0" name="Grupo 69"/>
            <p:cNvGrpSpPr/>
            <p:nvPr/>
          </p:nvGrpSpPr>
          <p:grpSpPr>
            <a:xfrm>
              <a:off x="3168442" y="1785407"/>
              <a:ext cx="1127786" cy="849169"/>
              <a:chOff x="3168442" y="1785407"/>
              <a:chExt cx="1127786" cy="849169"/>
            </a:xfrm>
          </p:grpSpPr>
          <p:cxnSp>
            <p:nvCxnSpPr>
              <p:cNvPr id="64" name="Conector recto de flecha 63"/>
              <p:cNvCxnSpPr/>
              <p:nvPr/>
            </p:nvCxnSpPr>
            <p:spPr>
              <a:xfrm flipH="1" flipV="1">
                <a:off x="3407026" y="2141238"/>
                <a:ext cx="656971" cy="46511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ector recto 65"/>
              <p:cNvCxnSpPr/>
              <p:nvPr/>
            </p:nvCxnSpPr>
            <p:spPr>
              <a:xfrm>
                <a:off x="3272862" y="2605376"/>
                <a:ext cx="1023366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Rectángulo 67"/>
                  <p:cNvSpPr/>
                  <p:nvPr/>
                </p:nvSpPr>
                <p:spPr>
                  <a:xfrm>
                    <a:off x="3168442" y="2265244"/>
                    <a:ext cx="37414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68" name="Rectángulo 6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68442" y="2265244"/>
                    <a:ext cx="374140" cy="369332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9" name="Rectángulo 68"/>
                  <p:cNvSpPr/>
                  <p:nvPr/>
                </p:nvSpPr>
                <p:spPr>
                  <a:xfrm>
                    <a:off x="3355512" y="1785407"/>
                    <a:ext cx="468846" cy="41030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69" name="Rectángulo 6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55512" y="1785407"/>
                    <a:ext cx="468846" cy="410305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83" name="Grupo 82"/>
          <p:cNvGrpSpPr/>
          <p:nvPr/>
        </p:nvGrpSpPr>
        <p:grpSpPr>
          <a:xfrm>
            <a:off x="5943598" y="3172503"/>
            <a:ext cx="2384736" cy="1272580"/>
            <a:chOff x="5943598" y="3172503"/>
            <a:chExt cx="2384736" cy="1272580"/>
          </a:xfrm>
        </p:grpSpPr>
        <p:grpSp>
          <p:nvGrpSpPr>
            <p:cNvPr id="72" name="Grupo 71"/>
            <p:cNvGrpSpPr/>
            <p:nvPr/>
          </p:nvGrpSpPr>
          <p:grpSpPr>
            <a:xfrm>
              <a:off x="5943598" y="3172503"/>
              <a:ext cx="2286002" cy="1272580"/>
              <a:chOff x="5943598" y="3172503"/>
              <a:chExt cx="2286002" cy="1272580"/>
            </a:xfrm>
          </p:grpSpPr>
          <p:cxnSp>
            <p:nvCxnSpPr>
              <p:cNvPr id="49" name="Conector recto 48"/>
              <p:cNvCxnSpPr/>
              <p:nvPr/>
            </p:nvCxnSpPr>
            <p:spPr>
              <a:xfrm flipV="1">
                <a:off x="5994400" y="3172503"/>
                <a:ext cx="2235200" cy="4234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cto 49"/>
              <p:cNvCxnSpPr/>
              <p:nvPr/>
            </p:nvCxnSpPr>
            <p:spPr>
              <a:xfrm flipV="1">
                <a:off x="5943598" y="4021672"/>
                <a:ext cx="2235200" cy="4234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upo 79"/>
            <p:cNvGrpSpPr/>
            <p:nvPr/>
          </p:nvGrpSpPr>
          <p:grpSpPr>
            <a:xfrm>
              <a:off x="7218740" y="3298737"/>
              <a:ext cx="1109594" cy="636588"/>
              <a:chOff x="7002407" y="3298887"/>
              <a:chExt cx="1109594" cy="636588"/>
            </a:xfrm>
          </p:grpSpPr>
          <p:cxnSp>
            <p:nvCxnSpPr>
              <p:cNvPr id="74" name="Conector recto de flecha 73"/>
              <p:cNvCxnSpPr/>
              <p:nvPr/>
            </p:nvCxnSpPr>
            <p:spPr>
              <a:xfrm flipV="1">
                <a:off x="7015955" y="3742365"/>
                <a:ext cx="756000" cy="144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CuadroTexto 74"/>
                  <p:cNvSpPr txBox="1"/>
                  <p:nvPr/>
                </p:nvSpPr>
                <p:spPr>
                  <a:xfrm>
                    <a:off x="7297130" y="3298887"/>
                    <a:ext cx="451982" cy="4103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75" name="CuadroTexto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97130" y="3298887"/>
                    <a:ext cx="451982" cy="410305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6" name="Conector recto 75"/>
              <p:cNvCxnSpPr/>
              <p:nvPr/>
            </p:nvCxnSpPr>
            <p:spPr>
              <a:xfrm>
                <a:off x="7002407" y="3914837"/>
                <a:ext cx="1103086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CuadroTexto 77"/>
                  <p:cNvSpPr txBox="1"/>
                  <p:nvPr/>
                </p:nvSpPr>
                <p:spPr>
                  <a:xfrm>
                    <a:off x="7677459" y="3566143"/>
                    <a:ext cx="43454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78" name="CuadroTexto 7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77459" y="3566143"/>
                    <a:ext cx="434542" cy="369332"/>
                  </a:xfrm>
                  <a:prstGeom prst="rect">
                    <a:avLst/>
                  </a:prstGeom>
                  <a:blipFill rotWithShape="0"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82" name="Conector recto 81"/>
            <p:cNvCxnSpPr/>
            <p:nvPr/>
          </p:nvCxnSpPr>
          <p:spPr>
            <a:xfrm>
              <a:off x="6459427" y="3518403"/>
              <a:ext cx="126630" cy="795968"/>
            </a:xfrm>
            <a:prstGeom prst="line">
              <a:avLst/>
            </a:prstGeom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84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09600" y="783771"/>
            <a:ext cx="4790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latin typeface="Cambria Math" panose="02040503050406030204" pitchFamily="18" charset="0"/>
                <a:ea typeface="Cambria Math" panose="02040503050406030204" pitchFamily="18" charset="0"/>
              </a:rPr>
              <a:t>⇒ Potencia reflejada + Potencia transmitida = 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01056" y="1515275"/>
                <a:ext cx="9116214" cy="763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h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56" y="1515275"/>
                <a:ext cx="9116214" cy="7634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11200" y="3033486"/>
                <a:ext cx="7478778" cy="71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h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d>
                        <m:dPr>
                          <m:begChr m:val="{"/>
                          <m:endChr m:val="}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num>
                            <m:den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3033486"/>
                <a:ext cx="7478778" cy="718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800339" y="4137033"/>
                <a:ext cx="38725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d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UY" b="0" i="1" smtClean="0">
                        <a:latin typeface="Cambria Math" panose="02040503050406030204" pitchFamily="18" charset="0"/>
                      </a:rPr>
                      <m:t>h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func>
                      <m:func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UY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s-UY" dirty="0"/>
                  <a:t> =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Potencia incidente</a:t>
                </a:r>
                <a:r>
                  <a:rPr lang="es-UY" dirty="0"/>
                  <a:t> </a:t>
                </a: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339" y="4137033"/>
                <a:ext cx="3872535" cy="369332"/>
              </a:xfrm>
              <a:prstGeom prst="rect">
                <a:avLst/>
              </a:prstGeom>
              <a:blipFill>
                <a:blip r:embed="rId4"/>
                <a:stretch>
                  <a:fillRect t="-13333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699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35428" y="653142"/>
            <a:ext cx="4826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Definimos el coeficiente de reflexión en potencia: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363157" y="487139"/>
                <a:ext cx="5061770" cy="9545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  <a:p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157" y="487139"/>
                <a:ext cx="5061770" cy="95455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/>
          <p:cNvSpPr/>
          <p:nvPr/>
        </p:nvSpPr>
        <p:spPr>
          <a:xfrm>
            <a:off x="1106671" y="2242848"/>
            <a:ext cx="4256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Y" dirty="0"/>
              <a:t>y el coeficiente de transmisión en potencia: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261557" y="2063343"/>
                <a:ext cx="4931093" cy="9560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  <a:p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557" y="2063343"/>
                <a:ext cx="4931093" cy="9560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435428" y="3832554"/>
            <a:ext cx="379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Como la energía se conserva tenemos: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557896" y="3801166"/>
                <a:ext cx="1768626" cy="43858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896" y="3801166"/>
                <a:ext cx="1768626" cy="4385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122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38629" y="449943"/>
            <a:ext cx="7230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Podemos mirar con un poco más de detalle y analizar la intensidad acústica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284563" y="1033659"/>
                <a:ext cx="1292662" cy="69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563" y="1033659"/>
                <a:ext cx="1292662" cy="6934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638629" y="1233714"/>
            <a:ext cx="3645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intensidad de la onda incidente 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38629" y="2199878"/>
            <a:ext cx="360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intensidad de la onda reflejada 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284563" y="2046698"/>
                <a:ext cx="2772426" cy="69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563" y="2046698"/>
                <a:ext cx="2772426" cy="6934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/>
          <p:cNvSpPr txBox="1"/>
          <p:nvPr/>
        </p:nvSpPr>
        <p:spPr>
          <a:xfrm>
            <a:off x="595087" y="3238612"/>
            <a:ext cx="3847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intensidad de la onda transmitida 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284563" y="3012862"/>
                <a:ext cx="1313565" cy="69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563" y="3012862"/>
                <a:ext cx="1313565" cy="6934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5573200" y="3013576"/>
                <a:ext cx="892487" cy="693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200" y="3013576"/>
                <a:ext cx="892487" cy="6934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6352958" y="3096219"/>
                <a:ext cx="1621085" cy="610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</a:rPr>
                        <m:t>=4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958" y="3096219"/>
                <a:ext cx="1621085" cy="6101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84E2CCE8-EFCC-4B85-BC3F-ACE4B621FB6B}"/>
              </a:ext>
            </a:extLst>
          </p:cNvPr>
          <p:cNvGrpSpPr/>
          <p:nvPr/>
        </p:nvGrpSpPr>
        <p:grpSpPr>
          <a:xfrm>
            <a:off x="638629" y="4451705"/>
            <a:ext cx="6045918" cy="1038020"/>
            <a:chOff x="638629" y="4451705"/>
            <a:chExt cx="6045918" cy="1038020"/>
          </a:xfrm>
        </p:grpSpPr>
        <p:sp>
          <p:nvSpPr>
            <p:cNvPr id="13" name="CuadroTexto 12"/>
            <p:cNvSpPr txBox="1"/>
            <p:nvPr/>
          </p:nvSpPr>
          <p:spPr>
            <a:xfrm>
              <a:off x="638629" y="4451705"/>
              <a:ext cx="3847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Si calculamos con 5 cifras significativas: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/>
                <p:cNvSpPr txBox="1"/>
                <p:nvPr/>
              </p:nvSpPr>
              <p:spPr>
                <a:xfrm>
                  <a:off x="4754211" y="4451705"/>
                  <a:ext cx="19303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s-UY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d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=0,9990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d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4211" y="4451705"/>
                  <a:ext cx="1930336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4767355" y="5120393"/>
                  <a:ext cx="191347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s-UY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d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=0,0010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d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7355" y="5120393"/>
                  <a:ext cx="1913473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4357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82172" y="537029"/>
            <a:ext cx="945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¿Qué pasa si intercambiamos el sentido de propagación, la onda incide desde el agua hacia el aire?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792411" y="1167700"/>
                <a:ext cx="1812547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11" y="1167700"/>
                <a:ext cx="1812547" cy="708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3309307" y="1167700"/>
                <a:ext cx="1798121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9307" y="1167700"/>
                <a:ext cx="1798121" cy="708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6132555" y="1080616"/>
                <a:ext cx="23300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=1,5×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𝑅𝑎𝑦𝑙𝑠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2555" y="1080616"/>
                <a:ext cx="233006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6132555" y="1730476"/>
                <a:ext cx="17733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=408 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𝑅𝑎𝑦𝑙𝑠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2555" y="1730476"/>
                <a:ext cx="1773371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92411" y="2540000"/>
                <a:ext cx="13362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11" y="2540000"/>
                <a:ext cx="133626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052164" y="2540000"/>
                <a:ext cx="1128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164" y="2540000"/>
                <a:ext cx="112883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653412" y="3642681"/>
            <a:ext cx="6454062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UY" dirty="0"/>
              <a:t>La onda reflejada está en oposición de fase con la onda incidente y sus amplitudes son iguales. Su interferencia en la interface es destructiva dando lugar a una onda de amplitud casi nula.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A4E9AD1-51F2-4B21-8262-401354EBE698}"/>
              </a:ext>
            </a:extLst>
          </p:cNvPr>
          <p:cNvCxnSpPr/>
          <p:nvPr/>
        </p:nvCxnSpPr>
        <p:spPr>
          <a:xfrm>
            <a:off x="8884676" y="4903490"/>
            <a:ext cx="224457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1B51CD06-4100-4BF3-8C32-92DCA83CCC65}"/>
              </a:ext>
            </a:extLst>
          </p:cNvPr>
          <p:cNvCxnSpPr/>
          <p:nvPr/>
        </p:nvCxnSpPr>
        <p:spPr>
          <a:xfrm flipH="1" flipV="1">
            <a:off x="10031303" y="3626232"/>
            <a:ext cx="0" cy="251097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5EA7B99C-0A7C-4990-8A38-1D29DE28A106}"/>
                  </a:ext>
                </a:extLst>
              </p:cNvPr>
              <p:cNvSpPr txBox="1"/>
              <p:nvPr/>
            </p:nvSpPr>
            <p:spPr>
              <a:xfrm>
                <a:off x="8434731" y="3429000"/>
                <a:ext cx="8021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, 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5EA7B99C-0A7C-4990-8A38-1D29DE28A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4731" y="3429000"/>
                <a:ext cx="802143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C5109519-1355-4384-A7BD-5B83E1D83829}"/>
                  </a:ext>
                </a:extLst>
              </p:cNvPr>
              <p:cNvSpPr txBox="1"/>
              <p:nvPr/>
            </p:nvSpPr>
            <p:spPr>
              <a:xfrm>
                <a:off x="10648160" y="3429000"/>
                <a:ext cx="8127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, 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C5109519-1355-4384-A7BD-5B83E1D838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8160" y="3429000"/>
                <a:ext cx="812787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CEC5A9B-FDDF-41FB-B73D-C13109827F97}"/>
                  </a:ext>
                </a:extLst>
              </p:cNvPr>
              <p:cNvSpPr txBox="1"/>
              <p:nvPr/>
            </p:nvSpPr>
            <p:spPr>
              <a:xfrm>
                <a:off x="9652360" y="6065126"/>
                <a:ext cx="797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CEC5A9B-FDDF-41FB-B73D-C13109827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360" y="6065126"/>
                <a:ext cx="7975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upo 18">
            <a:extLst>
              <a:ext uri="{FF2B5EF4-FFF2-40B4-BE49-F238E27FC236}">
                <a16:creationId xmlns:a16="http://schemas.microsoft.com/office/drawing/2014/main" id="{0FC7B60D-65C4-4FFD-B162-7E4565345D7D}"/>
              </a:ext>
            </a:extLst>
          </p:cNvPr>
          <p:cNvGrpSpPr/>
          <p:nvPr/>
        </p:nvGrpSpPr>
        <p:grpSpPr>
          <a:xfrm rot="10800000">
            <a:off x="10434215" y="4492211"/>
            <a:ext cx="1441837" cy="960834"/>
            <a:chOff x="4486605" y="2938413"/>
            <a:chExt cx="1441837" cy="960834"/>
          </a:xfrm>
        </p:grpSpPr>
        <p:cxnSp>
          <p:nvCxnSpPr>
            <p:cNvPr id="21" name="Conector recto de flecha 20">
              <a:extLst>
                <a:ext uri="{FF2B5EF4-FFF2-40B4-BE49-F238E27FC236}">
                  <a16:creationId xmlns:a16="http://schemas.microsoft.com/office/drawing/2014/main" id="{C35B943B-EB9E-4605-9D42-073EE44E72A4}"/>
                </a:ext>
              </a:extLst>
            </p:cNvPr>
            <p:cNvCxnSpPr>
              <a:cxnSpLocks/>
            </p:cNvCxnSpPr>
            <p:nvPr/>
          </p:nvCxnSpPr>
          <p:spPr>
            <a:xfrm rot="2412717" flipV="1">
              <a:off x="4992442" y="3091829"/>
              <a:ext cx="936000" cy="792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C836CBA2-F0A5-44ED-9AE9-9AB5E3635B75}"/>
                </a:ext>
              </a:extLst>
            </p:cNvPr>
            <p:cNvCxnSpPr>
              <a:cxnSpLocks/>
            </p:cNvCxnSpPr>
            <p:nvPr/>
          </p:nvCxnSpPr>
          <p:spPr>
            <a:xfrm rot="2412717">
              <a:off x="4486605" y="2938413"/>
              <a:ext cx="783771" cy="943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65BB1C36-9F1E-4B83-8E7D-260D2CC744A3}"/>
                </a:ext>
              </a:extLst>
            </p:cNvPr>
            <p:cNvCxnSpPr>
              <a:cxnSpLocks/>
            </p:cNvCxnSpPr>
            <p:nvPr/>
          </p:nvCxnSpPr>
          <p:spPr>
            <a:xfrm rot="2412717">
              <a:off x="4766423" y="2955818"/>
              <a:ext cx="783771" cy="9434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8B0974B7-029E-4ADB-928E-586B0C4281C0}"/>
                  </a:ext>
                </a:extLst>
              </p:cNvPr>
              <p:cNvSpPr txBox="1"/>
              <p:nvPr/>
            </p:nvSpPr>
            <p:spPr>
              <a:xfrm>
                <a:off x="10682796" y="5132371"/>
                <a:ext cx="43883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8B0974B7-029E-4ADB-928E-586B0C4281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2796" y="5132371"/>
                <a:ext cx="438838" cy="410305"/>
              </a:xfrm>
              <a:prstGeom prst="rect">
                <a:avLst/>
              </a:prstGeom>
              <a:blipFill>
                <a:blip r:embed="rId11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926C6DA1-232E-40FE-9818-B30DC0CB9260}"/>
              </a:ext>
            </a:extLst>
          </p:cNvPr>
          <p:cNvCxnSpPr>
            <a:cxnSpLocks/>
          </p:cNvCxnSpPr>
          <p:nvPr/>
        </p:nvCxnSpPr>
        <p:spPr>
          <a:xfrm flipH="1">
            <a:off x="8850469" y="4891152"/>
            <a:ext cx="1175927" cy="1233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72E9C518-5077-4A36-BEB0-D476072E336D}"/>
                  </a:ext>
                </a:extLst>
              </p:cNvPr>
              <p:cNvSpPr txBox="1"/>
              <p:nvPr/>
            </p:nvSpPr>
            <p:spPr>
              <a:xfrm>
                <a:off x="9459279" y="4405436"/>
                <a:ext cx="451982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s-UY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72E9C518-5077-4A36-BEB0-D476072E3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9279" y="4405436"/>
                <a:ext cx="451982" cy="4103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701905A3-B1A3-494B-8D86-508F3E028BC6}"/>
              </a:ext>
            </a:extLst>
          </p:cNvPr>
          <p:cNvCxnSpPr>
            <a:cxnSpLocks/>
          </p:cNvCxnSpPr>
          <p:nvPr/>
        </p:nvCxnSpPr>
        <p:spPr>
          <a:xfrm flipV="1">
            <a:off x="10026397" y="4896346"/>
            <a:ext cx="1042678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D0BC2A45-318B-40A7-A3FF-48512415847D}"/>
                  </a:ext>
                </a:extLst>
              </p:cNvPr>
              <p:cNvSpPr txBox="1"/>
              <p:nvPr/>
            </p:nvSpPr>
            <p:spPr>
              <a:xfrm>
                <a:off x="10524624" y="4223709"/>
                <a:ext cx="451982" cy="410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D0BC2A45-318B-40A7-A3FF-485124158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4624" y="4223709"/>
                <a:ext cx="451982" cy="4103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70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38629" y="449943"/>
            <a:ext cx="3667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Podemos mirar la intensidad acústica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284563" y="1033659"/>
                <a:ext cx="1292662" cy="69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563" y="1033659"/>
                <a:ext cx="1292662" cy="6934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638629" y="1233714"/>
            <a:ext cx="3645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intensidad de la onda incidente 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38629" y="2199878"/>
            <a:ext cx="360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intensidad de la onda reflejada 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284563" y="2046698"/>
                <a:ext cx="2831737" cy="69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563" y="2046698"/>
                <a:ext cx="2831737" cy="6934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/>
          <p:cNvSpPr txBox="1"/>
          <p:nvPr/>
        </p:nvSpPr>
        <p:spPr>
          <a:xfrm>
            <a:off x="595087" y="3238612"/>
            <a:ext cx="3847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intensidad de la onda transmitida 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284563" y="3012862"/>
                <a:ext cx="1359346" cy="69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563" y="3012862"/>
                <a:ext cx="1359346" cy="6934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0CAAE170-F52D-4FBB-992D-FCBF3EC44F2A}"/>
              </a:ext>
            </a:extLst>
          </p:cNvPr>
          <p:cNvGrpSpPr/>
          <p:nvPr/>
        </p:nvGrpSpPr>
        <p:grpSpPr>
          <a:xfrm>
            <a:off x="638629" y="4451705"/>
            <a:ext cx="6045918" cy="1038020"/>
            <a:chOff x="638629" y="4451705"/>
            <a:chExt cx="6045918" cy="1038020"/>
          </a:xfrm>
        </p:grpSpPr>
        <p:sp>
          <p:nvSpPr>
            <p:cNvPr id="13" name="CuadroTexto 12"/>
            <p:cNvSpPr txBox="1"/>
            <p:nvPr/>
          </p:nvSpPr>
          <p:spPr>
            <a:xfrm>
              <a:off x="638629" y="4451705"/>
              <a:ext cx="3847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Si calculamos con 5 cifras significativas: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/>
                <p:cNvSpPr txBox="1"/>
                <p:nvPr/>
              </p:nvSpPr>
              <p:spPr>
                <a:xfrm>
                  <a:off x="4754211" y="4451705"/>
                  <a:ext cx="19303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s-UY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d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=0,9990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d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4211" y="4451705"/>
                  <a:ext cx="1930336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4767355" y="5120393"/>
                  <a:ext cx="191347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s-UY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d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=0,0010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d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67355" y="5120393"/>
                  <a:ext cx="1913473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5719379" y="3212916"/>
                <a:ext cx="6030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9379" y="3212916"/>
                <a:ext cx="60305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uadroTexto 16"/>
          <p:cNvSpPr txBox="1"/>
          <p:nvPr/>
        </p:nvSpPr>
        <p:spPr>
          <a:xfrm>
            <a:off x="6952601" y="4451705"/>
            <a:ext cx="49491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Desde el punto de vista de la intensidad acústica, el resultado es recíproco</a:t>
            </a:r>
          </a:p>
        </p:txBody>
      </p:sp>
    </p:spTree>
    <p:extLst>
      <p:ext uri="{BB962C8B-B14F-4D97-AF65-F5344CB8AC3E}">
        <p14:creationId xmlns:p14="http://schemas.microsoft.com/office/powerpoint/2010/main" val="222211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98286" y="391886"/>
            <a:ext cx="335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El resultado anterior, ¿es general?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36598" y="2192852"/>
                <a:ext cx="3881923" cy="7087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98" y="2192852"/>
                <a:ext cx="3881923" cy="708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98286" y="975601"/>
                <a:ext cx="1292662" cy="69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86" y="975601"/>
                <a:ext cx="1292662" cy="6934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2838102" y="975601"/>
                <a:ext cx="1337546" cy="693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102" y="975601"/>
                <a:ext cx="1337546" cy="6934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5299449" y="975600"/>
                <a:ext cx="1313565" cy="693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449" y="975600"/>
                <a:ext cx="1313565" cy="6934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392643" y="3176675"/>
                <a:ext cx="7283724" cy="763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43" y="3176675"/>
                <a:ext cx="7283724" cy="7634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536598" y="4445160"/>
                <a:ext cx="3718326" cy="763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98" y="4445160"/>
                <a:ext cx="3718326" cy="7634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upo 32">
            <a:extLst>
              <a:ext uri="{FF2B5EF4-FFF2-40B4-BE49-F238E27FC236}">
                <a16:creationId xmlns:a16="http://schemas.microsoft.com/office/drawing/2014/main" id="{7173DCB7-FF39-4C0D-ACD1-81D781C68D8D}"/>
              </a:ext>
            </a:extLst>
          </p:cNvPr>
          <p:cNvGrpSpPr/>
          <p:nvPr/>
        </p:nvGrpSpPr>
        <p:grpSpPr>
          <a:xfrm>
            <a:off x="536598" y="5700113"/>
            <a:ext cx="7067576" cy="675249"/>
            <a:chOff x="536598" y="5700113"/>
            <a:chExt cx="7067576" cy="675249"/>
          </a:xfrm>
        </p:grpSpPr>
        <p:sp>
          <p:nvSpPr>
            <p:cNvPr id="9" name="CuadroTexto 8"/>
            <p:cNvSpPr txBox="1"/>
            <p:nvPr/>
          </p:nvSpPr>
          <p:spPr>
            <a:xfrm>
              <a:off x="536598" y="5863772"/>
              <a:ext cx="4990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Definimos el coeficiente de reflexión en intensidad: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5464807" y="5700113"/>
                  <a:ext cx="2139367" cy="6752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4807" y="5700113"/>
                  <a:ext cx="2139367" cy="67524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CA97D08A-B1F7-4F79-8AF3-2A07CBC8D1BC}"/>
              </a:ext>
            </a:extLst>
          </p:cNvPr>
          <p:cNvGrpSpPr/>
          <p:nvPr/>
        </p:nvGrpSpPr>
        <p:grpSpPr>
          <a:xfrm>
            <a:off x="8484530" y="391886"/>
            <a:ext cx="3026216" cy="3274767"/>
            <a:chOff x="897653" y="393987"/>
            <a:chExt cx="3026216" cy="3274767"/>
          </a:xfrm>
        </p:grpSpPr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C7F34552-4D70-4D2F-914E-F9A8F2A040AE}"/>
                </a:ext>
              </a:extLst>
            </p:cNvPr>
            <p:cNvCxnSpPr/>
            <p:nvPr/>
          </p:nvCxnSpPr>
          <p:spPr>
            <a:xfrm flipH="1" flipV="1">
              <a:off x="2494225" y="591219"/>
              <a:ext cx="0" cy="25109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EBE60A0B-C2D0-4CE8-906D-E1394094730E}"/>
                    </a:ext>
                  </a:extLst>
                </p:cNvPr>
                <p:cNvSpPr txBox="1"/>
                <p:nvPr/>
              </p:nvSpPr>
              <p:spPr>
                <a:xfrm>
                  <a:off x="897653" y="393987"/>
                  <a:ext cx="8021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>
                  <a:extLst>
                    <a:ext uri="{FF2B5EF4-FFF2-40B4-BE49-F238E27FC236}">
                      <a16:creationId xmlns:a16="http://schemas.microsoft.com/office/drawing/2014/main" id="{EBE60A0B-C2D0-4CE8-906D-E139409473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7653" y="393987"/>
                  <a:ext cx="802143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D0215498-8F2D-484A-8803-FE78DDDDD18D}"/>
                    </a:ext>
                  </a:extLst>
                </p:cNvPr>
                <p:cNvSpPr txBox="1"/>
                <p:nvPr/>
              </p:nvSpPr>
              <p:spPr>
                <a:xfrm>
                  <a:off x="3111082" y="393987"/>
                  <a:ext cx="8127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D0215498-8F2D-484A-8803-FE78DDDDD18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1082" y="393987"/>
                  <a:ext cx="812787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CuadroTexto 15">
                  <a:extLst>
                    <a:ext uri="{FF2B5EF4-FFF2-40B4-BE49-F238E27FC236}">
                      <a16:creationId xmlns:a16="http://schemas.microsoft.com/office/drawing/2014/main" id="{154D85F8-34A4-4FAE-85B0-0A1EECCEE8EC}"/>
                    </a:ext>
                  </a:extLst>
                </p:cNvPr>
                <p:cNvSpPr txBox="1"/>
                <p:nvPr/>
              </p:nvSpPr>
              <p:spPr>
                <a:xfrm>
                  <a:off x="2095430" y="3299422"/>
                  <a:ext cx="7975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6" name="CuadroTexto 15">
                  <a:extLst>
                    <a:ext uri="{FF2B5EF4-FFF2-40B4-BE49-F238E27FC236}">
                      <a16:creationId xmlns:a16="http://schemas.microsoft.com/office/drawing/2014/main" id="{154D85F8-34A4-4FAE-85B0-0A1EECCEE8E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5430" y="3299422"/>
                  <a:ext cx="797590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BE31CD2A-DFB9-4C26-8884-458EFE268520}"/>
                </a:ext>
              </a:extLst>
            </p:cNvPr>
            <p:cNvCxnSpPr/>
            <p:nvPr/>
          </p:nvCxnSpPr>
          <p:spPr>
            <a:xfrm>
              <a:off x="1347598" y="1868477"/>
              <a:ext cx="224457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CD8028F9-D7BA-4D2D-A338-035EFCE4AD7A}"/>
                    </a:ext>
                  </a:extLst>
                </p:cNvPr>
                <p:cNvSpPr txBox="1"/>
                <p:nvPr/>
              </p:nvSpPr>
              <p:spPr>
                <a:xfrm>
                  <a:off x="1635470" y="1880596"/>
                  <a:ext cx="3741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CD8028F9-D7BA-4D2D-A338-035EFCE4AD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5470" y="1880596"/>
                  <a:ext cx="374141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2AEE5BC4-C9B7-4C9A-A0C2-404D82AD7D5E}"/>
                </a:ext>
              </a:extLst>
            </p:cNvPr>
            <p:cNvSpPr/>
            <p:nvPr/>
          </p:nvSpPr>
          <p:spPr>
            <a:xfrm rot="10448492">
              <a:off x="1948133" y="1342129"/>
              <a:ext cx="961173" cy="1009151"/>
            </a:xfrm>
            <a:prstGeom prst="arc">
              <a:avLst>
                <a:gd name="adj1" fmla="val 19295423"/>
                <a:gd name="adj2" fmla="val 0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grpSp>
          <p:nvGrpSpPr>
            <p:cNvPr id="20" name="Grupo 19">
              <a:extLst>
                <a:ext uri="{FF2B5EF4-FFF2-40B4-BE49-F238E27FC236}">
                  <a16:creationId xmlns:a16="http://schemas.microsoft.com/office/drawing/2014/main" id="{528B0A76-CAA2-4457-B9D1-2EF26ED0A7B7}"/>
                </a:ext>
              </a:extLst>
            </p:cNvPr>
            <p:cNvGrpSpPr/>
            <p:nvPr/>
          </p:nvGrpSpPr>
          <p:grpSpPr>
            <a:xfrm>
              <a:off x="1115368" y="1897913"/>
              <a:ext cx="1441190" cy="1204277"/>
              <a:chOff x="7547429" y="3875723"/>
              <a:chExt cx="1441190" cy="1204277"/>
            </a:xfrm>
          </p:grpSpPr>
          <p:cxnSp>
            <p:nvCxnSpPr>
              <p:cNvPr id="29" name="Conector recto de flecha 28">
                <a:extLst>
                  <a:ext uri="{FF2B5EF4-FFF2-40B4-BE49-F238E27FC236}">
                    <a16:creationId xmlns:a16="http://schemas.microsoft.com/office/drawing/2014/main" id="{9B146F01-7286-485A-BC3F-279F54D4D2C7}"/>
                  </a:ext>
                </a:extLst>
              </p:cNvPr>
              <p:cNvCxnSpPr/>
              <p:nvPr/>
            </p:nvCxnSpPr>
            <p:spPr>
              <a:xfrm flipV="1">
                <a:off x="7989766" y="3875723"/>
                <a:ext cx="936520" cy="74022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08EAED98-4804-469E-B803-B478A86FED4D}"/>
                  </a:ext>
                </a:extLst>
              </p:cNvPr>
              <p:cNvCxnSpPr/>
              <p:nvPr/>
            </p:nvCxnSpPr>
            <p:spPr>
              <a:xfrm>
                <a:off x="7547429" y="4136571"/>
                <a:ext cx="783771" cy="9434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cto 30">
                <a:extLst>
                  <a:ext uri="{FF2B5EF4-FFF2-40B4-BE49-F238E27FC236}">
                    <a16:creationId xmlns:a16="http://schemas.microsoft.com/office/drawing/2014/main" id="{09B577CB-744A-409E-A67C-1C34A3F9F87B}"/>
                  </a:ext>
                </a:extLst>
              </p:cNvPr>
              <p:cNvCxnSpPr/>
              <p:nvPr/>
            </p:nvCxnSpPr>
            <p:spPr>
              <a:xfrm>
                <a:off x="7828342" y="3962806"/>
                <a:ext cx="783771" cy="9434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CuadroTexto 31">
                    <a:extLst>
                      <a:ext uri="{FF2B5EF4-FFF2-40B4-BE49-F238E27FC236}">
                        <a16:creationId xmlns:a16="http://schemas.microsoft.com/office/drawing/2014/main" id="{F056F0DE-8D75-4264-9CB0-14AD0F138DEC}"/>
                      </a:ext>
                    </a:extLst>
                  </p:cNvPr>
                  <p:cNvSpPr txBox="1"/>
                  <p:nvPr/>
                </p:nvSpPr>
                <p:spPr>
                  <a:xfrm>
                    <a:off x="8549781" y="4063820"/>
                    <a:ext cx="438838" cy="4103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16" name="CuadroTexto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49781" y="4063820"/>
                    <a:ext cx="438838" cy="410305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 b="-1493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1" name="Conector recto de flecha 20">
              <a:extLst>
                <a:ext uri="{FF2B5EF4-FFF2-40B4-BE49-F238E27FC236}">
                  <a16:creationId xmlns:a16="http://schemas.microsoft.com/office/drawing/2014/main" id="{4D9252E7-1223-4014-8A19-D6CCF483BE64}"/>
                </a:ext>
              </a:extLst>
            </p:cNvPr>
            <p:cNvCxnSpPr/>
            <p:nvPr/>
          </p:nvCxnSpPr>
          <p:spPr>
            <a:xfrm rot="14836276" flipV="1">
              <a:off x="1498764" y="1197128"/>
              <a:ext cx="936520" cy="74022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>
                  <a:extLst>
                    <a:ext uri="{FF2B5EF4-FFF2-40B4-BE49-F238E27FC236}">
                      <a16:creationId xmlns:a16="http://schemas.microsoft.com/office/drawing/2014/main" id="{871528C4-10A8-41F8-BFC3-6D62191D0C33}"/>
                    </a:ext>
                  </a:extLst>
                </p:cNvPr>
                <p:cNvSpPr txBox="1"/>
                <p:nvPr/>
              </p:nvSpPr>
              <p:spPr>
                <a:xfrm>
                  <a:off x="1646436" y="978001"/>
                  <a:ext cx="468846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>
                  <a:extLst>
                    <a:ext uri="{FF2B5EF4-FFF2-40B4-BE49-F238E27FC236}">
                      <a16:creationId xmlns:a16="http://schemas.microsoft.com/office/drawing/2014/main" id="{871528C4-10A8-41F8-BFC3-6D62191D0C3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6436" y="978001"/>
                  <a:ext cx="468846" cy="410305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Conector recto de flecha 22">
              <a:extLst>
                <a:ext uri="{FF2B5EF4-FFF2-40B4-BE49-F238E27FC236}">
                  <a16:creationId xmlns:a16="http://schemas.microsoft.com/office/drawing/2014/main" id="{8607A953-83B4-40CE-948D-E9D78D61D7BB}"/>
                </a:ext>
              </a:extLst>
            </p:cNvPr>
            <p:cNvCxnSpPr/>
            <p:nvPr/>
          </p:nvCxnSpPr>
          <p:spPr>
            <a:xfrm flipV="1">
              <a:off x="2489319" y="1603414"/>
              <a:ext cx="1042679" cy="279782"/>
            </a:xfrm>
            <a:prstGeom prst="straightConnector1">
              <a:avLst/>
            </a:prstGeom>
            <a:ln w="28575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661D4ECF-6581-4E81-A244-FE124CB98303}"/>
                    </a:ext>
                  </a:extLst>
                </p:cNvPr>
                <p:cNvSpPr txBox="1"/>
                <p:nvPr/>
              </p:nvSpPr>
              <p:spPr>
                <a:xfrm>
                  <a:off x="2987546" y="1188696"/>
                  <a:ext cx="451982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>
                  <a:extLst>
                    <a:ext uri="{FF2B5EF4-FFF2-40B4-BE49-F238E27FC236}">
                      <a16:creationId xmlns:a16="http://schemas.microsoft.com/office/drawing/2014/main" id="{661D4ECF-6581-4E81-A244-FE124CB983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7546" y="1188696"/>
                  <a:ext cx="451982" cy="410305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Arco 24">
              <a:extLst>
                <a:ext uri="{FF2B5EF4-FFF2-40B4-BE49-F238E27FC236}">
                  <a16:creationId xmlns:a16="http://schemas.microsoft.com/office/drawing/2014/main" id="{4D09D13F-8045-48C8-AF23-4A5437E95739}"/>
                </a:ext>
              </a:extLst>
            </p:cNvPr>
            <p:cNvSpPr/>
            <p:nvPr/>
          </p:nvSpPr>
          <p:spPr>
            <a:xfrm rot="12423663">
              <a:off x="1683967" y="783387"/>
              <a:ext cx="1001486" cy="1440481"/>
            </a:xfrm>
            <a:prstGeom prst="arc">
              <a:avLst>
                <a:gd name="adj1" fmla="val 17840685"/>
                <a:gd name="adj2" fmla="val 20705751"/>
              </a:avLst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CuadroTexto 25">
                  <a:extLst>
                    <a:ext uri="{FF2B5EF4-FFF2-40B4-BE49-F238E27FC236}">
                      <a16:creationId xmlns:a16="http://schemas.microsoft.com/office/drawing/2014/main" id="{CFED7002-5BDA-426D-9544-0316AEC5BE69}"/>
                    </a:ext>
                  </a:extLst>
                </p:cNvPr>
                <p:cNvSpPr txBox="1"/>
                <p:nvPr/>
              </p:nvSpPr>
              <p:spPr>
                <a:xfrm>
                  <a:off x="1174440" y="1447931"/>
                  <a:ext cx="458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6" name="CuadroTexto 25">
                  <a:extLst>
                    <a:ext uri="{FF2B5EF4-FFF2-40B4-BE49-F238E27FC236}">
                      <a16:creationId xmlns:a16="http://schemas.microsoft.com/office/drawing/2014/main" id="{CFED7002-5BDA-426D-9544-0316AEC5BE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4440" y="1447931"/>
                  <a:ext cx="458522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Arco 26">
              <a:extLst>
                <a:ext uri="{FF2B5EF4-FFF2-40B4-BE49-F238E27FC236}">
                  <a16:creationId xmlns:a16="http://schemas.microsoft.com/office/drawing/2014/main" id="{7C114C3B-9FB1-4258-9C7A-295B675DB1B6}"/>
                </a:ext>
              </a:extLst>
            </p:cNvPr>
            <p:cNvSpPr/>
            <p:nvPr/>
          </p:nvSpPr>
          <p:spPr>
            <a:xfrm>
              <a:off x="2847652" y="1585065"/>
              <a:ext cx="624115" cy="706097"/>
            </a:xfrm>
            <a:prstGeom prst="arc">
              <a:avLst>
                <a:gd name="adj1" fmla="val 18110378"/>
                <a:gd name="adj2" fmla="val 20382662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CuadroTexto 27">
                  <a:extLst>
                    <a:ext uri="{FF2B5EF4-FFF2-40B4-BE49-F238E27FC236}">
                      <a16:creationId xmlns:a16="http://schemas.microsoft.com/office/drawing/2014/main" id="{CE403F56-BBE2-49A5-A58F-B8ECE1B2AECF}"/>
                    </a:ext>
                  </a:extLst>
                </p:cNvPr>
                <p:cNvSpPr txBox="1"/>
                <p:nvPr/>
              </p:nvSpPr>
              <p:spPr>
                <a:xfrm>
                  <a:off x="3460690" y="1585065"/>
                  <a:ext cx="4470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8" name="CuadroTexto 27">
                  <a:extLst>
                    <a:ext uri="{FF2B5EF4-FFF2-40B4-BE49-F238E27FC236}">
                      <a16:creationId xmlns:a16="http://schemas.microsoft.com/office/drawing/2014/main" id="{CE403F56-BBE2-49A5-A58F-B8ECE1B2AE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60690" y="1585065"/>
                  <a:ext cx="447045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27092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337075" y="1445045"/>
                <a:ext cx="7771615" cy="763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75" y="1445045"/>
                <a:ext cx="7771615" cy="7634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37075" y="442364"/>
                <a:ext cx="3315010" cy="7087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75" y="442364"/>
                <a:ext cx="3315010" cy="708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993671" y="2633700"/>
                <a:ext cx="3820661" cy="763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671" y="2633700"/>
                <a:ext cx="3820661" cy="7634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337075" y="4161848"/>
                <a:ext cx="4162422" cy="763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75" y="4161848"/>
                <a:ext cx="4162422" cy="7634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C45391B7-B198-4911-A1FF-2C6805910D49}"/>
              </a:ext>
            </a:extLst>
          </p:cNvPr>
          <p:cNvGrpSpPr/>
          <p:nvPr/>
        </p:nvGrpSpPr>
        <p:grpSpPr>
          <a:xfrm>
            <a:off x="536598" y="5652757"/>
            <a:ext cx="7614667" cy="675249"/>
            <a:chOff x="536598" y="5652757"/>
            <a:chExt cx="7614667" cy="675249"/>
          </a:xfrm>
        </p:grpSpPr>
        <p:sp>
          <p:nvSpPr>
            <p:cNvPr id="9" name="CuadroTexto 8"/>
            <p:cNvSpPr txBox="1"/>
            <p:nvPr/>
          </p:nvSpPr>
          <p:spPr>
            <a:xfrm>
              <a:off x="536598" y="5863772"/>
              <a:ext cx="52670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UY" dirty="0"/>
                <a:t>Definimos el coeficiente de transmisión en intensidad: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/>
                <p:cNvSpPr txBox="1"/>
                <p:nvPr/>
              </p:nvSpPr>
              <p:spPr>
                <a:xfrm>
                  <a:off x="5774589" y="5652757"/>
                  <a:ext cx="2376676" cy="6752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4589" y="5652757"/>
                  <a:ext cx="2376676" cy="67524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C849917C-8E8E-4E41-9AF0-65694C103395}"/>
                  </a:ext>
                </a:extLst>
              </p:cNvPr>
              <p:cNvSpPr/>
              <p:nvPr/>
            </p:nvSpPr>
            <p:spPr>
              <a:xfrm>
                <a:off x="4556499" y="442364"/>
                <a:ext cx="1313565" cy="693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C849917C-8E8E-4E41-9AF0-65694C1033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499" y="442364"/>
                <a:ext cx="1313565" cy="6934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50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4A63845-A0E0-4D51-8E00-51FCE62AF007}"/>
              </a:ext>
            </a:extLst>
          </p:cNvPr>
          <p:cNvSpPr txBox="1"/>
          <p:nvPr/>
        </p:nvSpPr>
        <p:spPr>
          <a:xfrm>
            <a:off x="682172" y="537029"/>
            <a:ext cx="8437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¿Qué pasa si intercambiamos el sentido de propagación, la onda incide desde 2 hacia 1?</a:t>
            </a: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B6743944-8533-4646-88E6-CA18AF69360F}"/>
              </a:ext>
            </a:extLst>
          </p:cNvPr>
          <p:cNvGrpSpPr/>
          <p:nvPr/>
        </p:nvGrpSpPr>
        <p:grpSpPr>
          <a:xfrm>
            <a:off x="8599098" y="1020536"/>
            <a:ext cx="3155297" cy="3274767"/>
            <a:chOff x="8579780" y="1020536"/>
            <a:chExt cx="3155297" cy="3274767"/>
          </a:xfrm>
        </p:grpSpPr>
        <p:cxnSp>
          <p:nvCxnSpPr>
            <p:cNvPr id="6" name="Conector recto 5">
              <a:extLst>
                <a:ext uri="{FF2B5EF4-FFF2-40B4-BE49-F238E27FC236}">
                  <a16:creationId xmlns:a16="http://schemas.microsoft.com/office/drawing/2014/main" id="{C7C5B527-B033-4D00-BE37-2982BC7F50E2}"/>
                </a:ext>
              </a:extLst>
            </p:cNvPr>
            <p:cNvCxnSpPr/>
            <p:nvPr/>
          </p:nvCxnSpPr>
          <p:spPr>
            <a:xfrm flipH="1" flipV="1">
              <a:off x="10176352" y="1217768"/>
              <a:ext cx="0" cy="25109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33877238-A0EB-4D31-84B0-1C4AC1D430BB}"/>
                    </a:ext>
                  </a:extLst>
                </p:cNvPr>
                <p:cNvSpPr txBox="1"/>
                <p:nvPr/>
              </p:nvSpPr>
              <p:spPr>
                <a:xfrm>
                  <a:off x="8579780" y="1020536"/>
                  <a:ext cx="8021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33877238-A0EB-4D31-84B0-1C4AC1D430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9780" y="1020536"/>
                  <a:ext cx="802143" cy="369332"/>
                </a:xfrm>
                <a:prstGeom prst="rect">
                  <a:avLst/>
                </a:prstGeom>
                <a:blipFill>
                  <a:blip r:embed="rId2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5B652BC9-8ACE-4D5E-B56D-F2151908B998}"/>
                    </a:ext>
                  </a:extLst>
                </p:cNvPr>
                <p:cNvSpPr txBox="1"/>
                <p:nvPr/>
              </p:nvSpPr>
              <p:spPr>
                <a:xfrm>
                  <a:off x="10793209" y="1020536"/>
                  <a:ext cx="8127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5B652BC9-8ACE-4D5E-B56D-F2151908B9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93209" y="1020536"/>
                  <a:ext cx="812787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B8F7BB20-1DAB-4EE2-BAEC-FFE4E43725C1}"/>
                    </a:ext>
                  </a:extLst>
                </p:cNvPr>
                <p:cNvSpPr txBox="1"/>
                <p:nvPr/>
              </p:nvSpPr>
              <p:spPr>
                <a:xfrm>
                  <a:off x="9777557" y="3925971"/>
                  <a:ext cx="7975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>
                  <a:extLst>
                    <a:ext uri="{FF2B5EF4-FFF2-40B4-BE49-F238E27FC236}">
                      <a16:creationId xmlns:a16="http://schemas.microsoft.com/office/drawing/2014/main" id="{B8F7BB20-1DAB-4EE2-BAEC-FFE4E43725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77557" y="3925971"/>
                  <a:ext cx="79759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6F23A9B8-0D66-4A62-AC80-AFE6CF3864C2}"/>
                </a:ext>
              </a:extLst>
            </p:cNvPr>
            <p:cNvCxnSpPr/>
            <p:nvPr/>
          </p:nvCxnSpPr>
          <p:spPr>
            <a:xfrm>
              <a:off x="9029725" y="2495026"/>
              <a:ext cx="224457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AFC78146-4E57-4B53-A8AE-B1ADD23F2E7F}"/>
                    </a:ext>
                  </a:extLst>
                </p:cNvPr>
                <p:cNvSpPr txBox="1"/>
                <p:nvPr/>
              </p:nvSpPr>
              <p:spPr>
                <a:xfrm>
                  <a:off x="9317597" y="2507145"/>
                  <a:ext cx="3741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AFC78146-4E57-4B53-A8AE-B1ADD23F2E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17597" y="2507145"/>
                  <a:ext cx="37414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Arco 11">
              <a:extLst>
                <a:ext uri="{FF2B5EF4-FFF2-40B4-BE49-F238E27FC236}">
                  <a16:creationId xmlns:a16="http://schemas.microsoft.com/office/drawing/2014/main" id="{DC0C2243-5C50-48AC-B6A2-BBEE7C88D68D}"/>
                </a:ext>
              </a:extLst>
            </p:cNvPr>
            <p:cNvSpPr/>
            <p:nvPr/>
          </p:nvSpPr>
          <p:spPr>
            <a:xfrm rot="10448492">
              <a:off x="9630260" y="1968678"/>
              <a:ext cx="961173" cy="1009151"/>
            </a:xfrm>
            <a:prstGeom prst="arc">
              <a:avLst>
                <a:gd name="adj1" fmla="val 19295423"/>
                <a:gd name="adj2" fmla="val 0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B4D17616-A6C6-4703-8149-BAB5264053D3}"/>
                </a:ext>
              </a:extLst>
            </p:cNvPr>
            <p:cNvCxnSpPr/>
            <p:nvPr/>
          </p:nvCxnSpPr>
          <p:spPr>
            <a:xfrm flipV="1">
              <a:off x="9239832" y="2524462"/>
              <a:ext cx="936520" cy="740229"/>
            </a:xfrm>
            <a:prstGeom prst="straightConnector1">
              <a:avLst/>
            </a:prstGeom>
            <a:ln w="28575">
              <a:solidFill>
                <a:srgbClr val="00B0F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uadroTexto 24">
                  <a:extLst>
                    <a:ext uri="{FF2B5EF4-FFF2-40B4-BE49-F238E27FC236}">
                      <a16:creationId xmlns:a16="http://schemas.microsoft.com/office/drawing/2014/main" id="{7731BAD7-5273-4146-981E-0A7143905953}"/>
                    </a:ext>
                  </a:extLst>
                </p:cNvPr>
                <p:cNvSpPr txBox="1"/>
                <p:nvPr/>
              </p:nvSpPr>
              <p:spPr>
                <a:xfrm>
                  <a:off x="9799847" y="2712559"/>
                  <a:ext cx="451982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5" name="CuadroTexto 24">
                  <a:extLst>
                    <a:ext uri="{FF2B5EF4-FFF2-40B4-BE49-F238E27FC236}">
                      <a16:creationId xmlns:a16="http://schemas.microsoft.com/office/drawing/2014/main" id="{7731BAD7-5273-4146-981E-0A71439059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99847" y="2712559"/>
                  <a:ext cx="451982" cy="41030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2E854594-1F38-4368-AA43-A78F77266D9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194128" y="2533354"/>
              <a:ext cx="1172211" cy="244824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7C8C7DF8-E150-40B0-AB8A-F7F0B9B6DEDB}"/>
                    </a:ext>
                  </a:extLst>
                </p:cNvPr>
                <p:cNvSpPr txBox="1"/>
                <p:nvPr/>
              </p:nvSpPr>
              <p:spPr>
                <a:xfrm>
                  <a:off x="10642684" y="2750885"/>
                  <a:ext cx="468846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7C8C7DF8-E150-40B0-AB8A-F7F0B9B6DE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42684" y="2750885"/>
                  <a:ext cx="468846" cy="41030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B3AA0F93-89C2-4BDA-83C8-F655D27DE0E1}"/>
                </a:ext>
              </a:extLst>
            </p:cNvPr>
            <p:cNvCxnSpPr/>
            <p:nvPr/>
          </p:nvCxnSpPr>
          <p:spPr>
            <a:xfrm flipV="1">
              <a:off x="10171446" y="2229963"/>
              <a:ext cx="1042679" cy="27978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74C6C6A0-3C82-411F-82A7-16C2B281F0C8}"/>
                    </a:ext>
                  </a:extLst>
                </p:cNvPr>
                <p:cNvSpPr txBox="1"/>
                <p:nvPr/>
              </p:nvSpPr>
              <p:spPr>
                <a:xfrm>
                  <a:off x="10669673" y="1815245"/>
                  <a:ext cx="438838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74C6C6A0-3C82-411F-82A7-16C2B281F0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9673" y="1815245"/>
                  <a:ext cx="438838" cy="410305"/>
                </a:xfrm>
                <a:prstGeom prst="rect">
                  <a:avLst/>
                </a:prstGeom>
                <a:blipFill>
                  <a:blip r:embed="rId8"/>
                  <a:stretch>
                    <a:fillRect b="-149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Arco 17">
              <a:extLst>
                <a:ext uri="{FF2B5EF4-FFF2-40B4-BE49-F238E27FC236}">
                  <a16:creationId xmlns:a16="http://schemas.microsoft.com/office/drawing/2014/main" id="{D683DC33-F1DE-49CF-908B-93859513513B}"/>
                </a:ext>
              </a:extLst>
            </p:cNvPr>
            <p:cNvSpPr/>
            <p:nvPr/>
          </p:nvSpPr>
          <p:spPr>
            <a:xfrm rot="2120908">
              <a:off x="9926805" y="1935525"/>
              <a:ext cx="1001486" cy="1440481"/>
            </a:xfrm>
            <a:prstGeom prst="arc">
              <a:avLst>
                <a:gd name="adj1" fmla="val 18503113"/>
                <a:gd name="adj2" fmla="val 19646413"/>
              </a:avLst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FB2F7262-9114-43CB-8682-99CA8A25316B}"/>
                    </a:ext>
                  </a:extLst>
                </p:cNvPr>
                <p:cNvSpPr txBox="1"/>
                <p:nvPr/>
              </p:nvSpPr>
              <p:spPr>
                <a:xfrm>
                  <a:off x="11276555" y="2471099"/>
                  <a:ext cx="458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FB2F7262-9114-43CB-8682-99CA8A2531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76555" y="2471099"/>
                  <a:ext cx="458522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Arco 19">
              <a:extLst>
                <a:ext uri="{FF2B5EF4-FFF2-40B4-BE49-F238E27FC236}">
                  <a16:creationId xmlns:a16="http://schemas.microsoft.com/office/drawing/2014/main" id="{55BFFA3B-96BA-4EE0-8983-83392DD59F38}"/>
                </a:ext>
              </a:extLst>
            </p:cNvPr>
            <p:cNvSpPr/>
            <p:nvPr/>
          </p:nvSpPr>
          <p:spPr>
            <a:xfrm>
              <a:off x="10529779" y="2211614"/>
              <a:ext cx="624115" cy="706097"/>
            </a:xfrm>
            <a:prstGeom prst="arc">
              <a:avLst>
                <a:gd name="adj1" fmla="val 18110378"/>
                <a:gd name="adj2" fmla="val 20382662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F0F3BE67-07F7-45DD-8FFE-A5A71628E6E7}"/>
                    </a:ext>
                  </a:extLst>
                </p:cNvPr>
                <p:cNvSpPr txBox="1"/>
                <p:nvPr/>
              </p:nvSpPr>
              <p:spPr>
                <a:xfrm>
                  <a:off x="11142817" y="2211614"/>
                  <a:ext cx="4470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F0F3BE67-07F7-45DD-8FFE-A5A71628E6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42817" y="2211614"/>
                  <a:ext cx="447045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15E7EFCC-3D04-404B-BBA4-48038E626F13}"/>
                  </a:ext>
                </a:extLst>
              </p:cNvPr>
              <p:cNvSpPr txBox="1"/>
              <p:nvPr/>
            </p:nvSpPr>
            <p:spPr>
              <a:xfrm>
                <a:off x="798286" y="975601"/>
                <a:ext cx="1292662" cy="693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15E7EFCC-3D04-404B-BBA4-48038E626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86" y="975601"/>
                <a:ext cx="1292662" cy="6934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ángulo 27">
                <a:extLst>
                  <a:ext uri="{FF2B5EF4-FFF2-40B4-BE49-F238E27FC236}">
                    <a16:creationId xmlns:a16="http://schemas.microsoft.com/office/drawing/2014/main" id="{0090987A-4F8E-4D27-9D78-C682AD43D448}"/>
                  </a:ext>
                </a:extLst>
              </p:cNvPr>
              <p:cNvSpPr/>
              <p:nvPr/>
            </p:nvSpPr>
            <p:spPr>
              <a:xfrm>
                <a:off x="2838102" y="975601"/>
                <a:ext cx="1390637" cy="693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8" name="Rectángulo 27">
                <a:extLst>
                  <a:ext uri="{FF2B5EF4-FFF2-40B4-BE49-F238E27FC236}">
                    <a16:creationId xmlns:a16="http://schemas.microsoft.com/office/drawing/2014/main" id="{0090987A-4F8E-4D27-9D78-C682AD43D4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102" y="975601"/>
                <a:ext cx="1390637" cy="69346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ángulo 28">
                <a:extLst>
                  <a:ext uri="{FF2B5EF4-FFF2-40B4-BE49-F238E27FC236}">
                    <a16:creationId xmlns:a16="http://schemas.microsoft.com/office/drawing/2014/main" id="{364877C0-D580-4C86-B6EA-9520EA05A565}"/>
                  </a:ext>
                </a:extLst>
              </p:cNvPr>
              <p:cNvSpPr/>
              <p:nvPr/>
            </p:nvSpPr>
            <p:spPr>
              <a:xfrm>
                <a:off x="5299449" y="975600"/>
                <a:ext cx="1372875" cy="693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9" name="Rectángulo 28">
                <a:extLst>
                  <a:ext uri="{FF2B5EF4-FFF2-40B4-BE49-F238E27FC236}">
                    <a16:creationId xmlns:a16="http://schemas.microsoft.com/office/drawing/2014/main" id="{364877C0-D580-4C86-B6EA-9520EA05A5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449" y="975600"/>
                <a:ext cx="1372875" cy="69346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4AF0919C-0D7C-4F00-908C-7EB4D23F046C}"/>
                  </a:ext>
                </a:extLst>
              </p:cNvPr>
              <p:cNvSpPr txBox="1"/>
              <p:nvPr/>
            </p:nvSpPr>
            <p:spPr>
              <a:xfrm>
                <a:off x="478711" y="1903224"/>
                <a:ext cx="3881923" cy="7087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4AF0919C-0D7C-4F00-908C-7EB4D23F04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11" y="1903224"/>
                <a:ext cx="3881923" cy="7087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A0B9D1A9-530A-423E-90BF-3DD2AC943E3A}"/>
                  </a:ext>
                </a:extLst>
              </p:cNvPr>
              <p:cNvSpPr txBox="1"/>
              <p:nvPr/>
            </p:nvSpPr>
            <p:spPr>
              <a:xfrm>
                <a:off x="4564939" y="1930211"/>
                <a:ext cx="3250249" cy="7087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num>
                            <m:den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A0B9D1A9-530A-423E-90BF-3DD2AC943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939" y="1930211"/>
                <a:ext cx="3250249" cy="7087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3589D1A0-B88B-498B-BE67-069CCF144B72}"/>
                  </a:ext>
                </a:extLst>
              </p:cNvPr>
              <p:cNvSpPr txBox="1"/>
              <p:nvPr/>
            </p:nvSpPr>
            <p:spPr>
              <a:xfrm>
                <a:off x="392643" y="3176675"/>
                <a:ext cx="7169783" cy="763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3589D1A0-B88B-498B-BE67-069CCF144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43" y="3176675"/>
                <a:ext cx="7169783" cy="76341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82C97ABC-86DF-410B-96FD-15608678D974}"/>
                  </a:ext>
                </a:extLst>
              </p:cNvPr>
              <p:cNvSpPr/>
              <p:nvPr/>
            </p:nvSpPr>
            <p:spPr>
              <a:xfrm>
                <a:off x="392643" y="4295303"/>
                <a:ext cx="6340647" cy="763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A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82C97ABC-86DF-410B-96FD-15608678D9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43" y="4295303"/>
                <a:ext cx="6340647" cy="76341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upo 37">
            <a:extLst>
              <a:ext uri="{FF2B5EF4-FFF2-40B4-BE49-F238E27FC236}">
                <a16:creationId xmlns:a16="http://schemas.microsoft.com/office/drawing/2014/main" id="{3D990571-3021-403C-8BF4-A6A5D18446E0}"/>
              </a:ext>
            </a:extLst>
          </p:cNvPr>
          <p:cNvGrpSpPr/>
          <p:nvPr/>
        </p:nvGrpSpPr>
        <p:grpSpPr>
          <a:xfrm>
            <a:off x="337954" y="5663108"/>
            <a:ext cx="6834710" cy="438582"/>
            <a:chOff x="337954" y="5663108"/>
            <a:chExt cx="6834710" cy="4385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CuadroTexto 34">
                  <a:extLst>
                    <a:ext uri="{FF2B5EF4-FFF2-40B4-BE49-F238E27FC236}">
                      <a16:creationId xmlns:a16="http://schemas.microsoft.com/office/drawing/2014/main" id="{101905DB-3E35-49A8-B13A-6FFE48FFB517}"/>
                    </a:ext>
                  </a:extLst>
                </p:cNvPr>
                <p:cNvSpPr txBox="1"/>
                <p:nvPr/>
              </p:nvSpPr>
              <p:spPr>
                <a:xfrm>
                  <a:off x="337954" y="5663108"/>
                  <a:ext cx="1085850" cy="43858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⇒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35" name="CuadroTexto 34">
                  <a:extLst>
                    <a:ext uri="{FF2B5EF4-FFF2-40B4-BE49-F238E27FC236}">
                      <a16:creationId xmlns:a16="http://schemas.microsoft.com/office/drawing/2014/main" id="{101905DB-3E35-49A8-B13A-6FFE48FFB5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954" y="5663108"/>
                  <a:ext cx="1085850" cy="438582"/>
                </a:xfrm>
                <a:prstGeom prst="rect">
                  <a:avLst/>
                </a:prstGeom>
                <a:blipFill>
                  <a:blip r:embed="rId18"/>
                  <a:stretch>
                    <a:fillRect b="-2778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CuadroTexto 35">
              <a:extLst>
                <a:ext uri="{FF2B5EF4-FFF2-40B4-BE49-F238E27FC236}">
                  <a16:creationId xmlns:a16="http://schemas.microsoft.com/office/drawing/2014/main" id="{59C63F9D-B472-4049-A2B8-0C15D9167809}"/>
                </a:ext>
              </a:extLst>
            </p:cNvPr>
            <p:cNvSpPr txBox="1"/>
            <p:nvPr/>
          </p:nvSpPr>
          <p:spPr>
            <a:xfrm>
              <a:off x="1399481" y="5732358"/>
              <a:ext cx="5773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dirty="0"/>
                <a:t>tiene el mismo valor tanto si la onda va de 1 </a:t>
              </a:r>
              <a:r>
                <a:rPr lang="es-AR" dirty="0">
                  <a:sym typeface="Wingdings" panose="05000000000000000000" pitchFamily="2" charset="2"/>
                </a:rPr>
                <a:t></a:t>
              </a:r>
              <a:r>
                <a:rPr lang="en-US" dirty="0">
                  <a:sym typeface="Wingdings" panose="05000000000000000000" pitchFamily="2" charset="2"/>
                </a:rPr>
                <a:t> 2 o de 2 1</a:t>
              </a:r>
              <a:endParaRPr lang="es-UY" dirty="0"/>
            </a:p>
          </p:txBody>
        </p:sp>
      </p:grpSp>
    </p:spTree>
    <p:extLst>
      <p:ext uri="{BB962C8B-B14F-4D97-AF65-F5344CB8AC3E}">
        <p14:creationId xmlns:p14="http://schemas.microsoft.com/office/powerpoint/2010/main" val="96967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39848746-8783-46E2-934B-766BA9B7643A}"/>
              </a:ext>
            </a:extLst>
          </p:cNvPr>
          <p:cNvGrpSpPr/>
          <p:nvPr/>
        </p:nvGrpSpPr>
        <p:grpSpPr>
          <a:xfrm>
            <a:off x="8599098" y="1020536"/>
            <a:ext cx="3155297" cy="3274767"/>
            <a:chOff x="8579780" y="1020536"/>
            <a:chExt cx="3155297" cy="3274767"/>
          </a:xfrm>
        </p:grpSpPr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4E160880-87B6-4E0D-84FE-71773A829279}"/>
                </a:ext>
              </a:extLst>
            </p:cNvPr>
            <p:cNvCxnSpPr/>
            <p:nvPr/>
          </p:nvCxnSpPr>
          <p:spPr>
            <a:xfrm flipH="1" flipV="1">
              <a:off x="10176352" y="1217768"/>
              <a:ext cx="0" cy="25109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49FDCF56-E25D-40AA-AA5A-742B82EAC6C8}"/>
                    </a:ext>
                  </a:extLst>
                </p:cNvPr>
                <p:cNvSpPr txBox="1"/>
                <p:nvPr/>
              </p:nvSpPr>
              <p:spPr>
                <a:xfrm>
                  <a:off x="8579780" y="1020536"/>
                  <a:ext cx="8021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49FDCF56-E25D-40AA-AA5A-742B82EAC6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9780" y="1020536"/>
                  <a:ext cx="802143" cy="369332"/>
                </a:xfrm>
                <a:prstGeom prst="rect">
                  <a:avLst/>
                </a:prstGeom>
                <a:blipFill>
                  <a:blip r:embed="rId2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88123378-6840-492C-8517-DB4E8BCC2154}"/>
                    </a:ext>
                  </a:extLst>
                </p:cNvPr>
                <p:cNvSpPr txBox="1"/>
                <p:nvPr/>
              </p:nvSpPr>
              <p:spPr>
                <a:xfrm>
                  <a:off x="10793209" y="1020536"/>
                  <a:ext cx="8127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 , 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7" name="CuadroTexto 6">
                  <a:extLst>
                    <a:ext uri="{FF2B5EF4-FFF2-40B4-BE49-F238E27FC236}">
                      <a16:creationId xmlns:a16="http://schemas.microsoft.com/office/drawing/2014/main" id="{88123378-6840-492C-8517-DB4E8BCC21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93209" y="1020536"/>
                  <a:ext cx="812787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4370D600-A20E-49B1-863B-5F6DE33D41F9}"/>
                    </a:ext>
                  </a:extLst>
                </p:cNvPr>
                <p:cNvSpPr txBox="1"/>
                <p:nvPr/>
              </p:nvSpPr>
              <p:spPr>
                <a:xfrm>
                  <a:off x="9777557" y="3925971"/>
                  <a:ext cx="7975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4370D600-A20E-49B1-863B-5F6DE33D41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77557" y="3925971"/>
                  <a:ext cx="79759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BA2E4CEA-C38C-49A2-B90D-E19BCDDBD838}"/>
                </a:ext>
              </a:extLst>
            </p:cNvPr>
            <p:cNvCxnSpPr/>
            <p:nvPr/>
          </p:nvCxnSpPr>
          <p:spPr>
            <a:xfrm>
              <a:off x="9029725" y="2495026"/>
              <a:ext cx="2244572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AA4769FC-7AD8-4878-BCFC-6EF669DC384A}"/>
                    </a:ext>
                  </a:extLst>
                </p:cNvPr>
                <p:cNvSpPr txBox="1"/>
                <p:nvPr/>
              </p:nvSpPr>
              <p:spPr>
                <a:xfrm>
                  <a:off x="9317597" y="2507145"/>
                  <a:ext cx="37414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AA4769FC-7AD8-4878-BCFC-6EF669DC384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17597" y="2507145"/>
                  <a:ext cx="37414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Arco 10">
              <a:extLst>
                <a:ext uri="{FF2B5EF4-FFF2-40B4-BE49-F238E27FC236}">
                  <a16:creationId xmlns:a16="http://schemas.microsoft.com/office/drawing/2014/main" id="{721F10B1-7EE2-401B-B454-1E595F0600B2}"/>
                </a:ext>
              </a:extLst>
            </p:cNvPr>
            <p:cNvSpPr/>
            <p:nvPr/>
          </p:nvSpPr>
          <p:spPr>
            <a:xfrm rot="10448492">
              <a:off x="9630260" y="1968678"/>
              <a:ext cx="961173" cy="1009151"/>
            </a:xfrm>
            <a:prstGeom prst="arc">
              <a:avLst>
                <a:gd name="adj1" fmla="val 19295423"/>
                <a:gd name="adj2" fmla="val 0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DF2675ED-25BE-4F0D-9CF3-BC46CA985194}"/>
                </a:ext>
              </a:extLst>
            </p:cNvPr>
            <p:cNvCxnSpPr/>
            <p:nvPr/>
          </p:nvCxnSpPr>
          <p:spPr>
            <a:xfrm flipV="1">
              <a:off x="9239832" y="2524462"/>
              <a:ext cx="936520" cy="740229"/>
            </a:xfrm>
            <a:prstGeom prst="straightConnector1">
              <a:avLst/>
            </a:prstGeom>
            <a:ln w="28575">
              <a:solidFill>
                <a:srgbClr val="00B0F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BAEDEAC0-1DDF-4A26-A4FA-222AD18C6B1E}"/>
                    </a:ext>
                  </a:extLst>
                </p:cNvPr>
                <p:cNvSpPr txBox="1"/>
                <p:nvPr/>
              </p:nvSpPr>
              <p:spPr>
                <a:xfrm>
                  <a:off x="9799847" y="2712559"/>
                  <a:ext cx="451982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BAEDEAC0-1DDF-4A26-A4FA-222AD18C6B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99847" y="2712559"/>
                  <a:ext cx="451982" cy="41030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Conector recto de flecha 13">
              <a:extLst>
                <a:ext uri="{FF2B5EF4-FFF2-40B4-BE49-F238E27FC236}">
                  <a16:creationId xmlns:a16="http://schemas.microsoft.com/office/drawing/2014/main" id="{208C5357-219A-470C-80F5-2BC1DDA63E7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194128" y="2533354"/>
              <a:ext cx="1172211" cy="244824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038CEA11-BD25-4812-A106-5803C8CA99A5}"/>
                    </a:ext>
                  </a:extLst>
                </p:cNvPr>
                <p:cNvSpPr txBox="1"/>
                <p:nvPr/>
              </p:nvSpPr>
              <p:spPr>
                <a:xfrm>
                  <a:off x="10642684" y="2750885"/>
                  <a:ext cx="468846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>
                  <a:extLst>
                    <a:ext uri="{FF2B5EF4-FFF2-40B4-BE49-F238E27FC236}">
                      <a16:creationId xmlns:a16="http://schemas.microsoft.com/office/drawing/2014/main" id="{038CEA11-BD25-4812-A106-5803C8CA99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42684" y="2750885"/>
                  <a:ext cx="468846" cy="41030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0FDEED99-318E-4E09-857A-AB296A0FB2FD}"/>
                </a:ext>
              </a:extLst>
            </p:cNvPr>
            <p:cNvCxnSpPr/>
            <p:nvPr/>
          </p:nvCxnSpPr>
          <p:spPr>
            <a:xfrm flipV="1">
              <a:off x="10171446" y="2229963"/>
              <a:ext cx="1042679" cy="27978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11AAAE3B-A4FE-4C30-A7FC-7103AEC8B02D}"/>
                    </a:ext>
                  </a:extLst>
                </p:cNvPr>
                <p:cNvSpPr txBox="1"/>
                <p:nvPr/>
              </p:nvSpPr>
              <p:spPr>
                <a:xfrm>
                  <a:off x="10669673" y="1815245"/>
                  <a:ext cx="438838" cy="4103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acc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7" name="CuadroTexto 16">
                  <a:extLst>
                    <a:ext uri="{FF2B5EF4-FFF2-40B4-BE49-F238E27FC236}">
                      <a16:creationId xmlns:a16="http://schemas.microsoft.com/office/drawing/2014/main" id="{11AAAE3B-A4FE-4C30-A7FC-7103AEC8B0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9673" y="1815245"/>
                  <a:ext cx="438838" cy="410305"/>
                </a:xfrm>
                <a:prstGeom prst="rect">
                  <a:avLst/>
                </a:prstGeom>
                <a:blipFill>
                  <a:blip r:embed="rId8"/>
                  <a:stretch>
                    <a:fillRect b="-149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Arco 17">
              <a:extLst>
                <a:ext uri="{FF2B5EF4-FFF2-40B4-BE49-F238E27FC236}">
                  <a16:creationId xmlns:a16="http://schemas.microsoft.com/office/drawing/2014/main" id="{5661C2A5-1285-4FE8-8230-020518C3A7CB}"/>
                </a:ext>
              </a:extLst>
            </p:cNvPr>
            <p:cNvSpPr/>
            <p:nvPr/>
          </p:nvSpPr>
          <p:spPr>
            <a:xfrm rot="2120908">
              <a:off x="9926805" y="1935525"/>
              <a:ext cx="1001486" cy="1440481"/>
            </a:xfrm>
            <a:prstGeom prst="arc">
              <a:avLst>
                <a:gd name="adj1" fmla="val 18503113"/>
                <a:gd name="adj2" fmla="val 19646413"/>
              </a:avLst>
            </a:prstGeom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3A9A3858-ABB7-4C6A-BB37-976B2307A22F}"/>
                    </a:ext>
                  </a:extLst>
                </p:cNvPr>
                <p:cNvSpPr txBox="1"/>
                <p:nvPr/>
              </p:nvSpPr>
              <p:spPr>
                <a:xfrm>
                  <a:off x="11276555" y="2471099"/>
                  <a:ext cx="4585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3A9A3858-ABB7-4C6A-BB37-976B2307A2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76555" y="2471099"/>
                  <a:ext cx="458522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Arco 19">
              <a:extLst>
                <a:ext uri="{FF2B5EF4-FFF2-40B4-BE49-F238E27FC236}">
                  <a16:creationId xmlns:a16="http://schemas.microsoft.com/office/drawing/2014/main" id="{0010873B-B6F5-46A6-9EBA-B242F0F71CF8}"/>
                </a:ext>
              </a:extLst>
            </p:cNvPr>
            <p:cNvSpPr/>
            <p:nvPr/>
          </p:nvSpPr>
          <p:spPr>
            <a:xfrm>
              <a:off x="10529779" y="2211614"/>
              <a:ext cx="624115" cy="706097"/>
            </a:xfrm>
            <a:prstGeom prst="arc">
              <a:avLst>
                <a:gd name="adj1" fmla="val 18110378"/>
                <a:gd name="adj2" fmla="val 20382662"/>
              </a:avLst>
            </a:prstGeom>
            <a:ln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9332C69C-5839-49E5-B831-07D003856E48}"/>
                    </a:ext>
                  </a:extLst>
                </p:cNvPr>
                <p:cNvSpPr txBox="1"/>
                <p:nvPr/>
              </p:nvSpPr>
              <p:spPr>
                <a:xfrm>
                  <a:off x="11142817" y="2211614"/>
                  <a:ext cx="4470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9332C69C-5839-49E5-B831-07D003856E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42817" y="2211614"/>
                  <a:ext cx="447045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494854CA-455F-4E94-AA11-6A17B65FC7B0}"/>
                  </a:ext>
                </a:extLst>
              </p:cNvPr>
              <p:cNvSpPr txBox="1"/>
              <p:nvPr/>
            </p:nvSpPr>
            <p:spPr>
              <a:xfrm>
                <a:off x="238435" y="1532924"/>
                <a:ext cx="7656135" cy="763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494854CA-455F-4E94-AA11-6A17B65FC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35" y="1532924"/>
                <a:ext cx="7656135" cy="76341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D1D612B1-3C4F-4C87-A315-2DC82E7B7CA9}"/>
                  </a:ext>
                </a:extLst>
              </p:cNvPr>
              <p:cNvSpPr/>
              <p:nvPr/>
            </p:nvSpPr>
            <p:spPr>
              <a:xfrm>
                <a:off x="890667" y="2574330"/>
                <a:ext cx="3820661" cy="763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D1D612B1-3C4F-4C87-A315-2DC82E7B7C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667" y="2574330"/>
                <a:ext cx="3820661" cy="76341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9A813510-2867-466F-8EC9-0C3FB86A0A55}"/>
                  </a:ext>
                </a:extLst>
              </p:cNvPr>
              <p:cNvSpPr/>
              <p:nvPr/>
            </p:nvSpPr>
            <p:spPr>
              <a:xfrm>
                <a:off x="284065" y="4035863"/>
                <a:ext cx="7358105" cy="763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d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A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9A813510-2867-466F-8EC9-0C3FB86A0A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65" y="4035863"/>
                <a:ext cx="7358105" cy="76341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>
            <a:extLst>
              <a:ext uri="{FF2B5EF4-FFF2-40B4-BE49-F238E27FC236}">
                <a16:creationId xmlns:a16="http://schemas.microsoft.com/office/drawing/2014/main" id="{8683EC8F-CC65-251D-86FA-0B1A154F0780}"/>
              </a:ext>
            </a:extLst>
          </p:cNvPr>
          <p:cNvSpPr txBox="1"/>
          <p:nvPr/>
        </p:nvSpPr>
        <p:spPr>
          <a:xfrm>
            <a:off x="448574" y="439947"/>
            <a:ext cx="404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¿Qué pasa con la intensidad transmitida?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70862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37028" y="435428"/>
            <a:ext cx="3655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La intensidad acústica, ¿se conserva?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37028" y="2743200"/>
                <a:ext cx="7843879" cy="763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28" y="2743200"/>
                <a:ext cx="7843879" cy="7634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696686" y="4339771"/>
                <a:ext cx="7548926" cy="71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s-E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6" y="4339771"/>
                <a:ext cx="7548926" cy="718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8168493" y="4501625"/>
                <a:ext cx="8108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s-UY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493" y="4501625"/>
                <a:ext cx="81086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upo 11"/>
          <p:cNvGrpSpPr/>
          <p:nvPr/>
        </p:nvGrpSpPr>
        <p:grpSpPr>
          <a:xfrm>
            <a:off x="4368800" y="435430"/>
            <a:ext cx="1168204" cy="1168398"/>
            <a:chOff x="4368800" y="435430"/>
            <a:chExt cx="1168204" cy="1168398"/>
          </a:xfrm>
        </p:grpSpPr>
        <p:cxnSp>
          <p:nvCxnSpPr>
            <p:cNvPr id="7" name="Conector recto de flecha 6"/>
            <p:cNvCxnSpPr/>
            <p:nvPr/>
          </p:nvCxnSpPr>
          <p:spPr>
            <a:xfrm>
              <a:off x="4368800" y="609600"/>
              <a:ext cx="62411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de flecha 8"/>
            <p:cNvCxnSpPr/>
            <p:nvPr/>
          </p:nvCxnSpPr>
          <p:spPr>
            <a:xfrm>
              <a:off x="4368800" y="609600"/>
              <a:ext cx="609600" cy="76925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/>
            <p:cNvSpPr txBox="1"/>
            <p:nvPr/>
          </p:nvSpPr>
          <p:spPr>
            <a:xfrm>
              <a:off x="5050974" y="435430"/>
              <a:ext cx="34817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s-UY" dirty="0"/>
                <a:t>SI</a:t>
              </a:r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5050974" y="1234496"/>
              <a:ext cx="48603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s-UY" dirty="0"/>
                <a:t>NO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611329" y="435428"/>
                <a:ext cx="21304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329" y="435428"/>
                <a:ext cx="2130455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5627597" y="1263525"/>
                <a:ext cx="21304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s-UY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597" y="1263525"/>
                <a:ext cx="2130455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uadroTexto 14"/>
          <p:cNvSpPr txBox="1"/>
          <p:nvPr/>
        </p:nvSpPr>
        <p:spPr>
          <a:xfrm>
            <a:off x="7750633" y="1274022"/>
            <a:ext cx="1071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¿Porqué?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8101429" y="5075720"/>
                <a:ext cx="2289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Excepto cuando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1429" y="5075720"/>
                <a:ext cx="2289281" cy="369332"/>
              </a:xfrm>
              <a:prstGeom prst="rect">
                <a:avLst/>
              </a:prstGeom>
              <a:blipFill>
                <a:blip r:embed="rId7"/>
                <a:stretch>
                  <a:fillRect l="-2394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279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896</Words>
  <Application>Microsoft Office PowerPoint</Application>
  <PresentationFormat>Panorámica</PresentationFormat>
  <Paragraphs>157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39</cp:revision>
  <dcterms:created xsi:type="dcterms:W3CDTF">2020-06-10T13:02:52Z</dcterms:created>
  <dcterms:modified xsi:type="dcterms:W3CDTF">2025-05-28T11:05:44Z</dcterms:modified>
</cp:coreProperties>
</file>