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64" r:id="rId3"/>
    <p:sldId id="365" r:id="rId4"/>
    <p:sldId id="366" r:id="rId5"/>
    <p:sldId id="367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DB1B4-2B00-4753-8FB3-790C70F42088}" v="1" dt="2025-05-28T11:08:4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DF8DB1B4-2B00-4753-8FB3-790C70F42088}"/>
    <pc:docChg chg="addSld delSld modSld">
      <pc:chgData name="Nicolas Benech" userId="0051dd42c30e75a5" providerId="LiveId" clId="{DF8DB1B4-2B00-4753-8FB3-790C70F42088}" dt="2025-05-28T11:09:55.894" v="1" actId="2696"/>
      <pc:docMkLst>
        <pc:docMk/>
      </pc:docMkLst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133461291" sldId="256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262302931" sldId="257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764963758" sldId="258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776283604" sldId="259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534775971" sldId="260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4091584914" sldId="261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592509588" sldId="262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664889050" sldId="263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681573005" sldId="264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522735534" sldId="265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2877716043" sldId="266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963503143" sldId="267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2934518010" sldId="268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133408617" sldId="269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247943941" sldId="270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3450492547" sldId="271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166005049" sldId="272"/>
        </pc:sldMkLst>
      </pc:sldChg>
      <pc:sldChg chg="del">
        <pc:chgData name="Nicolas Benech" userId="0051dd42c30e75a5" providerId="LiveId" clId="{DF8DB1B4-2B00-4753-8FB3-790C70F42088}" dt="2025-05-28T11:09:55.894" v="1" actId="2696"/>
        <pc:sldMkLst>
          <pc:docMk/>
          <pc:sldMk cId="870434081" sldId="273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316403349" sldId="274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105102626" sldId="275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901068413" sldId="276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885438791" sldId="277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113022094" sldId="278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772250032" sldId="279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2651761642" sldId="280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116795244" sldId="281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1801454780" sldId="282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121461022" sldId="363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2536412260" sldId="364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469493577" sldId="365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759726591" sldId="366"/>
        </pc:sldMkLst>
      </pc:sldChg>
      <pc:sldChg chg="add">
        <pc:chgData name="Nicolas Benech" userId="0051dd42c30e75a5" providerId="LiveId" clId="{DF8DB1B4-2B00-4753-8FB3-790C70F42088}" dt="2025-05-28T11:08:42.096" v="0"/>
        <pc:sldMkLst>
          <pc:docMk/>
          <pc:sldMk cId="316603833" sldId="367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3626710138" sldId="368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370264984" sldId="369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596696638" sldId="370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365137232" sldId="371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739328179" sldId="372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292860225" sldId="373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212989243" sldId="374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353738193" sldId="375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3626843645" sldId="376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105688536" sldId="377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260288569" sldId="378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158028129" sldId="379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164333331" sldId="380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60653111" sldId="381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3831811108" sldId="382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3107511325" sldId="383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503812140" sldId="384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2063348945" sldId="385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814951287" sldId="386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136554863" sldId="387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155026074" sldId="388"/>
        </pc:sldMkLst>
      </pc:sldChg>
      <pc:sldChg chg="add del">
        <pc:chgData name="Nicolas Benech" userId="0051dd42c30e75a5" providerId="LiveId" clId="{DF8DB1B4-2B00-4753-8FB3-790C70F42088}" dt="2025-05-28T11:09:55.894" v="1" actId="2696"/>
        <pc:sldMkLst>
          <pc:docMk/>
          <pc:sldMk cId="4123221213" sldId="389"/>
        </pc:sldMkLst>
      </pc:sldChg>
    </pc:docChg>
  </pc:docChgLst>
  <pc:docChgLst>
    <pc:chgData name="Nicolas Benech" userId="0051dd42c30e75a5" providerId="LiveId" clId="{7E8BEC72-C85D-4DA8-A88C-0BB852CF7691}"/>
    <pc:docChg chg="custSel modSld">
      <pc:chgData name="Nicolas Benech" userId="0051dd42c30e75a5" providerId="LiveId" clId="{7E8BEC72-C85D-4DA8-A88C-0BB852CF7691}" dt="2024-05-28T16:20:33.279" v="351" actId="20577"/>
      <pc:docMkLst>
        <pc:docMk/>
      </pc:docMkLst>
      <pc:sldChg chg="addSp delSp modSp mod delAnim modAnim">
        <pc:chgData name="Nicolas Benech" userId="0051dd42c30e75a5" providerId="LiveId" clId="{7E8BEC72-C85D-4DA8-A88C-0BB852CF7691}" dt="2024-05-28T16:13:57.274" v="163" actId="20577"/>
        <pc:sldMkLst>
          <pc:docMk/>
          <pc:sldMk cId="4091584914" sldId="261"/>
        </pc:sldMkLst>
      </pc:sldChg>
      <pc:sldChg chg="modSp">
        <pc:chgData name="Nicolas Benech" userId="0051dd42c30e75a5" providerId="LiveId" clId="{7E8BEC72-C85D-4DA8-A88C-0BB852CF7691}" dt="2024-05-28T16:20:33.279" v="351" actId="20577"/>
        <pc:sldMkLst>
          <pc:docMk/>
          <pc:sldMk cId="3592509588" sldId="262"/>
        </pc:sldMkLst>
      </pc:sldChg>
      <pc:sldChg chg="modSp mod">
        <pc:chgData name="Nicolas Benech" userId="0051dd42c30e75a5" providerId="LiveId" clId="{7E8BEC72-C85D-4DA8-A88C-0BB852CF7691}" dt="2024-05-28T16:17:41.076" v="272" actId="1076"/>
        <pc:sldMkLst>
          <pc:docMk/>
          <pc:sldMk cId="1522735534" sldId="265"/>
        </pc:sldMkLst>
      </pc:sldChg>
      <pc:sldChg chg="modSp">
        <pc:chgData name="Nicolas Benech" userId="0051dd42c30e75a5" providerId="LiveId" clId="{7E8BEC72-C85D-4DA8-A88C-0BB852CF7691}" dt="2024-05-28T16:20:09.324" v="341" actId="20577"/>
        <pc:sldMkLst>
          <pc:docMk/>
          <pc:sldMk cId="2934518010" sldId="268"/>
        </pc:sldMkLst>
      </pc:sldChg>
    </pc:docChg>
  </pc:docChgLst>
  <pc:docChgLst>
    <pc:chgData name="Nicolas Benech" userId="0051dd42c30e75a5" providerId="LiveId" clId="{3684CD9B-ABE8-41AE-9A43-2A1091AD6E93}"/>
    <pc:docChg chg="addSld modSld">
      <pc:chgData name="Nicolas Benech" userId="0051dd42c30e75a5" providerId="LiveId" clId="{3684CD9B-ABE8-41AE-9A43-2A1091AD6E93}" dt="2024-05-23T14:09:14.465" v="7" actId="20577"/>
      <pc:docMkLst>
        <pc:docMk/>
      </pc:docMkLst>
      <pc:sldChg chg="modSp">
        <pc:chgData name="Nicolas Benech" userId="0051dd42c30e75a5" providerId="LiveId" clId="{3684CD9B-ABE8-41AE-9A43-2A1091AD6E93}" dt="2024-05-23T14:03:03.789" v="5" actId="20577"/>
        <pc:sldMkLst>
          <pc:docMk/>
          <pc:sldMk cId="3262302931" sldId="257"/>
        </pc:sldMkLst>
      </pc:sldChg>
      <pc:sldChg chg="modSp">
        <pc:chgData name="Nicolas Benech" userId="0051dd42c30e75a5" providerId="LiveId" clId="{3684CD9B-ABE8-41AE-9A43-2A1091AD6E93}" dt="2024-05-23T14:03:55.643" v="6" actId="20577"/>
        <pc:sldMkLst>
          <pc:docMk/>
          <pc:sldMk cId="764963758" sldId="258"/>
        </pc:sldMkLst>
      </pc:sldChg>
      <pc:sldChg chg="add">
        <pc:chgData name="Nicolas Benech" userId="0051dd42c30e75a5" providerId="LiveId" clId="{3684CD9B-ABE8-41AE-9A43-2A1091AD6E93}" dt="2024-05-23T14:01:54.955" v="0"/>
        <pc:sldMkLst>
          <pc:docMk/>
          <pc:sldMk cId="3664889050" sldId="263"/>
        </pc:sldMkLst>
      </pc:sldChg>
      <pc:sldChg chg="modSp mod">
        <pc:chgData name="Nicolas Benech" userId="0051dd42c30e75a5" providerId="LiveId" clId="{3684CD9B-ABE8-41AE-9A43-2A1091AD6E93}" dt="2024-05-23T14:09:14.465" v="7" actId="20577"/>
        <pc:sldMkLst>
          <pc:docMk/>
          <pc:sldMk cId="1963503143" sldId="267"/>
        </pc:sldMkLst>
      </pc:sldChg>
      <pc:sldChg chg="add">
        <pc:chgData name="Nicolas Benech" userId="0051dd42c30e75a5" providerId="LiveId" clId="{3684CD9B-ABE8-41AE-9A43-2A1091AD6E93}" dt="2024-05-23T14:01:54.955" v="0"/>
        <pc:sldMkLst>
          <pc:docMk/>
          <pc:sldMk cId="1247943941" sldId="270"/>
        </pc:sldMkLst>
      </pc:sldChg>
      <pc:sldChg chg="add">
        <pc:chgData name="Nicolas Benech" userId="0051dd42c30e75a5" providerId="LiveId" clId="{3684CD9B-ABE8-41AE-9A43-2A1091AD6E93}" dt="2024-05-23T14:01:54.955" v="0"/>
        <pc:sldMkLst>
          <pc:docMk/>
          <pc:sldMk cId="3450492547" sldId="271"/>
        </pc:sldMkLst>
      </pc:sldChg>
      <pc:sldChg chg="add">
        <pc:chgData name="Nicolas Benech" userId="0051dd42c30e75a5" providerId="LiveId" clId="{3684CD9B-ABE8-41AE-9A43-2A1091AD6E93}" dt="2024-05-23T14:01:54.955" v="0"/>
        <pc:sldMkLst>
          <pc:docMk/>
          <pc:sldMk cId="166005049" sldId="272"/>
        </pc:sldMkLst>
      </pc:sldChg>
      <pc:sldChg chg="add">
        <pc:chgData name="Nicolas Benech" userId="0051dd42c30e75a5" providerId="LiveId" clId="{3684CD9B-ABE8-41AE-9A43-2A1091AD6E93}" dt="2024-05-23T14:01:54.955" v="0"/>
        <pc:sldMkLst>
          <pc:docMk/>
          <pc:sldMk cId="870434081" sldId="273"/>
        </pc:sldMkLst>
      </pc:sldChg>
    </pc:docChg>
  </pc:docChgLst>
  <pc:docChgLst>
    <pc:chgData name="Nicolas Benech" userId="0051dd42c30e75a5" providerId="LiveId" clId="{0F5A1918-9E61-472C-9F50-BD2C4FC0F416}"/>
    <pc:docChg chg="modSld">
      <pc:chgData name="Nicolas Benech" userId="0051dd42c30e75a5" providerId="LiveId" clId="{0F5A1918-9E61-472C-9F50-BD2C4FC0F416}" dt="2021-05-27T12:35:13.261" v="93" actId="20577"/>
      <pc:docMkLst>
        <pc:docMk/>
      </pc:docMkLst>
      <pc:sldChg chg="modSp mod">
        <pc:chgData name="Nicolas Benech" userId="0051dd42c30e75a5" providerId="LiveId" clId="{0F5A1918-9E61-472C-9F50-BD2C4FC0F416}" dt="2021-05-26T10:26:35.470" v="76" actId="6549"/>
        <pc:sldMkLst>
          <pc:docMk/>
          <pc:sldMk cId="3133461291" sldId="256"/>
        </pc:sldMkLst>
      </pc:sldChg>
      <pc:sldChg chg="modSp">
        <pc:chgData name="Nicolas Benech" userId="0051dd42c30e75a5" providerId="LiveId" clId="{0F5A1918-9E61-472C-9F50-BD2C4FC0F416}" dt="2021-05-26T10:08:10.238" v="43" actId="20577"/>
        <pc:sldMkLst>
          <pc:docMk/>
          <pc:sldMk cId="3592509588" sldId="262"/>
        </pc:sldMkLst>
      </pc:sldChg>
      <pc:sldChg chg="modSp mod">
        <pc:chgData name="Nicolas Benech" userId="0051dd42c30e75a5" providerId="LiveId" clId="{0F5A1918-9E61-472C-9F50-BD2C4FC0F416}" dt="2021-05-27T12:35:13.261" v="93" actId="20577"/>
        <pc:sldMkLst>
          <pc:docMk/>
          <pc:sldMk cId="287771604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7404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5646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8894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84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22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805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62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90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999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6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678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A69A-1270-436D-AA76-A100837AC7D7}" type="datetimeFigureOut">
              <a:rPr lang="es-UY" smtClean="0"/>
              <a:t>28/5/2025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0534-C867-40A2-B78B-BF99C79CE5E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2396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61.png"/><Relationship Id="rId4" Type="http://schemas.openxmlformats.org/officeDocument/2006/relationships/image" Target="../media/image9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7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12" Type="http://schemas.openxmlformats.org/officeDocument/2006/relationships/image" Target="../media/image6.png"/><Relationship Id="rId2" Type="http://schemas.openxmlformats.org/officeDocument/2006/relationships/image" Target="../media/image420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image" Target="../media/image450.png"/><Relationship Id="rId15" Type="http://schemas.openxmlformats.org/officeDocument/2006/relationships/image" Target="../media/image510.png"/><Relationship Id="rId10" Type="http://schemas.openxmlformats.org/officeDocument/2006/relationships/image" Target="../media/image4.png"/><Relationship Id="rId9" Type="http://schemas.openxmlformats.org/officeDocument/2006/relationships/image" Target="../media/image421.png"/><Relationship Id="rId4" Type="http://schemas.openxmlformats.org/officeDocument/2006/relationships/image" Target="../media/image440.png"/><Relationship Id="rId14" Type="http://schemas.openxmlformats.org/officeDocument/2006/relationships/image" Target="../media/image5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2.png"/><Relationship Id="rId13" Type="http://schemas.openxmlformats.org/officeDocument/2006/relationships/image" Target="../media/image28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1211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11" Type="http://schemas.openxmlformats.org/officeDocument/2006/relationships/image" Target="../media/image632.png"/><Relationship Id="rId5" Type="http://schemas.openxmlformats.org/officeDocument/2006/relationships/image" Target="../media/image57.png"/><Relationship Id="rId10" Type="http://schemas.openxmlformats.org/officeDocument/2006/relationships/image" Target="../media/image621.png"/><Relationship Id="rId4" Type="http://schemas.openxmlformats.org/officeDocument/2006/relationships/image" Target="../media/image56.png"/><Relationship Id="rId9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13" Type="http://schemas.openxmlformats.org/officeDocument/2006/relationships/image" Target="../media/image761.png"/><Relationship Id="rId3" Type="http://schemas.openxmlformats.org/officeDocument/2006/relationships/image" Target="../media/image661.png"/><Relationship Id="rId7" Type="http://schemas.openxmlformats.org/officeDocument/2006/relationships/image" Target="../media/image703.png"/><Relationship Id="rId12" Type="http://schemas.openxmlformats.org/officeDocument/2006/relationships/image" Target="../media/image751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741.png"/><Relationship Id="rId5" Type="http://schemas.openxmlformats.org/officeDocument/2006/relationships/image" Target="../media/image11.png"/><Relationship Id="rId10" Type="http://schemas.openxmlformats.org/officeDocument/2006/relationships/image" Target="../media/image731.png"/><Relationship Id="rId4" Type="http://schemas.openxmlformats.org/officeDocument/2006/relationships/image" Target="../media/image10.png"/><Relationship Id="rId9" Type="http://schemas.openxmlformats.org/officeDocument/2006/relationships/image" Target="../media/image721.png"/><Relationship Id="rId14" Type="http://schemas.openxmlformats.org/officeDocument/2006/relationships/image" Target="../media/image7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3" Type="http://schemas.openxmlformats.org/officeDocument/2006/relationships/image" Target="../media/image2100.png"/><Relationship Id="rId7" Type="http://schemas.openxmlformats.org/officeDocument/2006/relationships/image" Target="../media/image601.png"/><Relationship Id="rId2" Type="http://schemas.openxmlformats.org/officeDocument/2006/relationships/image" Target="../media/image1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0.png"/><Relationship Id="rId5" Type="http://schemas.openxmlformats.org/officeDocument/2006/relationships/image" Target="../media/image4001.png"/><Relationship Id="rId4" Type="http://schemas.openxmlformats.org/officeDocument/2006/relationships/image" Target="../media/image310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000.png"/><Relationship Id="rId7" Type="http://schemas.openxmlformats.org/officeDocument/2006/relationships/image" Target="../media/image14.png"/><Relationship Id="rId12" Type="http://schemas.openxmlformats.org/officeDocument/2006/relationships/image" Target="../media/image199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1.png"/><Relationship Id="rId5" Type="http://schemas.openxmlformats.org/officeDocument/2006/relationships/image" Target="../media/image1200.png"/><Relationship Id="rId10" Type="http://schemas.openxmlformats.org/officeDocument/2006/relationships/image" Target="../media/image17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0.png"/><Relationship Id="rId7" Type="http://schemas.openxmlformats.org/officeDocument/2006/relationships/image" Target="../media/image24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3.png"/><Relationship Id="rId4" Type="http://schemas.openxmlformats.org/officeDocument/2006/relationships/image" Target="../media/image214.png"/><Relationship Id="rId9" Type="http://schemas.openxmlformats.org/officeDocument/2006/relationships/image" Target="../media/image2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88359" y="290285"/>
                <a:ext cx="5861156" cy="71808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9" y="290285"/>
                <a:ext cx="5861156" cy="718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/>
          <p:cNvCxnSpPr/>
          <p:nvPr/>
        </p:nvCxnSpPr>
        <p:spPr>
          <a:xfrm>
            <a:off x="3410858" y="2206172"/>
            <a:ext cx="14514" cy="2510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216400" y="2206171"/>
            <a:ext cx="14514" cy="2510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915886" y="2960915"/>
            <a:ext cx="8998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238743" y="2552508"/>
                <a:ext cx="254172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43" y="2552508"/>
                <a:ext cx="254172" cy="317972"/>
              </a:xfrm>
              <a:prstGeom prst="rect">
                <a:avLst/>
              </a:prstGeom>
              <a:blipFill rotWithShape="0">
                <a:blip r:embed="rId4"/>
                <a:stretch>
                  <a:fillRect l="-23810" r="-9524" b="-153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de flecha 11"/>
          <p:cNvCxnSpPr/>
          <p:nvPr/>
        </p:nvCxnSpPr>
        <p:spPr>
          <a:xfrm>
            <a:off x="1912172" y="3229429"/>
            <a:ext cx="8998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235029" y="3338957"/>
                <a:ext cx="284180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29" y="3338957"/>
                <a:ext cx="284180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19565" r="-4348" b="-96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3409213" y="2204164"/>
            <a:ext cx="1741714" cy="2510971"/>
            <a:chOff x="4905829" y="2917373"/>
            <a:chExt cx="1741714" cy="2510971"/>
          </a:xfrm>
        </p:grpSpPr>
        <p:sp>
          <p:nvSpPr>
            <p:cNvPr id="16" name="Rectángulo 15"/>
            <p:cNvSpPr/>
            <p:nvPr/>
          </p:nvSpPr>
          <p:spPr>
            <a:xfrm>
              <a:off x="4905829" y="2917373"/>
              <a:ext cx="1741714" cy="2510971"/>
            </a:xfrm>
            <a:prstGeom prst="rect">
              <a:avLst/>
            </a:prstGeom>
            <a:pattFill prst="wdDnDiag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bg2"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410945" y="3823308"/>
                  <a:ext cx="561308" cy="3943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𝒆𝒒</m:t>
                            </m:r>
                          </m:sub>
                        </m:sSub>
                      </m:oMath>
                    </m:oMathPara>
                  </a14:m>
                  <a:endParaRPr lang="es-UY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945" y="3823308"/>
                  <a:ext cx="561308" cy="394339"/>
                </a:xfrm>
                <a:prstGeom prst="rect">
                  <a:avLst/>
                </a:prstGeom>
                <a:blipFill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6291934" y="359279"/>
                <a:ext cx="1272656" cy="649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34" y="359279"/>
                <a:ext cx="1272656" cy="649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46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0229" y="595086"/>
            <a:ext cx="275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Impedancia de terminación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551543" y="1443389"/>
                <a:ext cx="1788888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443389"/>
                <a:ext cx="1788888" cy="387414"/>
              </a:xfrm>
              <a:prstGeom prst="rect">
                <a:avLst/>
              </a:prstGeom>
              <a:blipFill rotWithShape="0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551543" y="1989910"/>
                <a:ext cx="179927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989910"/>
                <a:ext cx="1799275" cy="3808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62090" y="3855788"/>
                <a:ext cx="4121898" cy="38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0" y="3855788"/>
                <a:ext cx="4121898" cy="387414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319314" y="333426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onda en el medio 1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1077957" y="4541766"/>
                <a:ext cx="1759456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7" y="4541766"/>
                <a:ext cx="1759456" cy="708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/>
          <p:cNvGrpSpPr/>
          <p:nvPr/>
        </p:nvGrpSpPr>
        <p:grpSpPr>
          <a:xfrm>
            <a:off x="4455889" y="692407"/>
            <a:ext cx="3793355" cy="3011191"/>
            <a:chOff x="4455889" y="692407"/>
            <a:chExt cx="3793355" cy="3011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5704116" y="3334266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4116" y="3334266"/>
                  <a:ext cx="79759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upo 4"/>
            <p:cNvGrpSpPr/>
            <p:nvPr/>
          </p:nvGrpSpPr>
          <p:grpSpPr>
            <a:xfrm>
              <a:off x="4455889" y="692407"/>
              <a:ext cx="3793355" cy="2826525"/>
              <a:chOff x="4455889" y="692407"/>
              <a:chExt cx="3793355" cy="2826525"/>
            </a:xfrm>
          </p:grpSpPr>
          <p:cxnSp>
            <p:nvCxnSpPr>
              <p:cNvPr id="6" name="Conector recto 5"/>
              <p:cNvCxnSpPr/>
              <p:nvPr/>
            </p:nvCxnSpPr>
            <p:spPr>
              <a:xfrm>
                <a:off x="6096000" y="1074057"/>
                <a:ext cx="0" cy="19739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>
                <a:off x="4673600" y="1930401"/>
                <a:ext cx="98697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uadroTexto 8"/>
                  <p:cNvSpPr txBox="1"/>
                  <p:nvPr/>
                </p:nvSpPr>
                <p:spPr>
                  <a:xfrm>
                    <a:off x="4978400" y="1480457"/>
                    <a:ext cx="438838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9" name="Cuadro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8400" y="1480457"/>
                    <a:ext cx="438838" cy="41030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49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cto de flecha 10"/>
              <p:cNvCxnSpPr/>
              <p:nvPr/>
            </p:nvCxnSpPr>
            <p:spPr>
              <a:xfrm flipH="1">
                <a:off x="4673600" y="2307771"/>
                <a:ext cx="98697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uadroTexto 11"/>
                  <p:cNvSpPr txBox="1"/>
                  <p:nvPr/>
                </p:nvSpPr>
                <p:spPr>
                  <a:xfrm>
                    <a:off x="4947666" y="2307771"/>
                    <a:ext cx="468846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47666" y="2307771"/>
                    <a:ext cx="468846" cy="41030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recto de flecha 13"/>
              <p:cNvCxnSpPr/>
              <p:nvPr/>
            </p:nvCxnSpPr>
            <p:spPr>
              <a:xfrm>
                <a:off x="4455889" y="3178633"/>
                <a:ext cx="35705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uadroTexto 14"/>
                  <p:cNvSpPr txBox="1"/>
                  <p:nvPr/>
                </p:nvSpPr>
                <p:spPr>
                  <a:xfrm>
                    <a:off x="7881258" y="3149600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5" name="Cuadro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1258" y="3149600"/>
                    <a:ext cx="36798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Conector recto 17"/>
              <p:cNvCxnSpPr/>
              <p:nvPr/>
            </p:nvCxnSpPr>
            <p:spPr>
              <a:xfrm flipH="1" flipV="1">
                <a:off x="6096000" y="3091544"/>
                <a:ext cx="6912" cy="1846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/>
                  <p:cNvSpPr txBox="1"/>
                  <p:nvPr/>
                </p:nvSpPr>
                <p:spPr>
                  <a:xfrm>
                    <a:off x="6282475" y="692407"/>
                    <a:ext cx="13532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9" name="Cuadro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475" y="692407"/>
                    <a:ext cx="135325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/>
                  <p:cNvSpPr txBox="1"/>
                  <p:nvPr/>
                </p:nvSpPr>
                <p:spPr>
                  <a:xfrm>
                    <a:off x="4487123" y="692407"/>
                    <a:ext cx="1174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7" name="Cuadro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7123" y="692407"/>
                    <a:ext cx="117423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188562" y="5597510"/>
                <a:ext cx="1899110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62" y="5597510"/>
                <a:ext cx="1899110" cy="7087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96426" y="4735539"/>
                <a:ext cx="1105431" cy="379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𝐴𝑅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26" y="4735539"/>
                <a:ext cx="1105431" cy="3799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487123" y="3839414"/>
                <a:ext cx="2951705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23" y="3839414"/>
                <a:ext cx="2951705" cy="381130"/>
              </a:xfrm>
              <a:prstGeom prst="rect">
                <a:avLst/>
              </a:prstGeom>
              <a:blipFill rotWithShape="0">
                <a:blip r:embed="rId1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134832" y="5643452"/>
                <a:ext cx="2063449" cy="72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32" y="5643452"/>
                <a:ext cx="2063449" cy="728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>
            <a:off x="5241068" y="4161149"/>
            <a:ext cx="2345386" cy="722635"/>
            <a:chOff x="5241068" y="4161149"/>
            <a:chExt cx="2345386" cy="722635"/>
          </a:xfrm>
        </p:grpSpPr>
        <p:sp>
          <p:nvSpPr>
            <p:cNvPr id="13" name="Cerrar llave 12"/>
            <p:cNvSpPr/>
            <p:nvPr/>
          </p:nvSpPr>
          <p:spPr>
            <a:xfrm rot="5400000">
              <a:off x="6207222" y="3340275"/>
              <a:ext cx="287104" cy="192885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241068" y="4514452"/>
              <a:ext cx="2345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Patrón de interferencia</a:t>
              </a: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4703DB-414B-4B1C-9E4D-1114475F9B0C}"/>
              </a:ext>
            </a:extLst>
          </p:cNvPr>
          <p:cNvSpPr txBox="1"/>
          <p:nvPr/>
        </p:nvSpPr>
        <p:spPr>
          <a:xfrm>
            <a:off x="7816100" y="779752"/>
            <a:ext cx="14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(No conocida)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364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" grpId="0"/>
      <p:bldP spid="3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16064" y="446504"/>
                <a:ext cx="1996509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4" y="446504"/>
                <a:ext cx="1996509" cy="380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4281714" y="493049"/>
            <a:ext cx="3933372" cy="2772665"/>
            <a:chOff x="4281714" y="493049"/>
            <a:chExt cx="3933372" cy="2772665"/>
          </a:xfrm>
        </p:grpSpPr>
        <p:grpSp>
          <p:nvGrpSpPr>
            <p:cNvPr id="22" name="Grupo 21"/>
            <p:cNvGrpSpPr/>
            <p:nvPr/>
          </p:nvGrpSpPr>
          <p:grpSpPr>
            <a:xfrm>
              <a:off x="4281714" y="493049"/>
              <a:ext cx="3933372" cy="2772665"/>
              <a:chOff x="4281714" y="493049"/>
              <a:chExt cx="3933372" cy="2772665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4281714" y="537029"/>
                <a:ext cx="3933372" cy="2728685"/>
                <a:chOff x="4281714" y="537029"/>
                <a:chExt cx="3933372" cy="2728685"/>
              </a:xfrm>
            </p:grpSpPr>
            <p:cxnSp>
              <p:nvCxnSpPr>
                <p:cNvPr id="5" name="Conector recto de flecha 4"/>
                <p:cNvCxnSpPr/>
                <p:nvPr/>
              </p:nvCxnSpPr>
              <p:spPr>
                <a:xfrm flipH="1" flipV="1">
                  <a:off x="5413829" y="537029"/>
                  <a:ext cx="0" cy="27286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/>
                <p:cNvCxnSpPr/>
                <p:nvPr/>
              </p:nvCxnSpPr>
              <p:spPr>
                <a:xfrm>
                  <a:off x="4281714" y="1886857"/>
                  <a:ext cx="3933372" cy="145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upo 20"/>
              <p:cNvGrpSpPr/>
              <p:nvPr/>
            </p:nvGrpSpPr>
            <p:grpSpPr>
              <a:xfrm>
                <a:off x="5413829" y="493049"/>
                <a:ext cx="1435827" cy="1408322"/>
                <a:chOff x="5413829" y="493049"/>
                <a:chExt cx="1435827" cy="1408322"/>
              </a:xfrm>
            </p:grpSpPr>
            <p:cxnSp>
              <p:nvCxnSpPr>
                <p:cNvPr id="10" name="Conector recto de flecha 9"/>
                <p:cNvCxnSpPr/>
                <p:nvPr/>
              </p:nvCxnSpPr>
              <p:spPr>
                <a:xfrm flipV="1">
                  <a:off x="5413829" y="827314"/>
                  <a:ext cx="1349828" cy="107405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ángulo 11"/>
                    <p:cNvSpPr/>
                    <p:nvPr/>
                  </p:nvSpPr>
                  <p:spPr>
                    <a:xfrm>
                      <a:off x="6088743" y="493049"/>
                      <a:ext cx="760913" cy="37824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𝑖𝑘𝑥</m:t>
                                </m:r>
                              </m:sup>
                            </m:sSup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2" name="Rectángulo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8743" y="493049"/>
                      <a:ext cx="760913" cy="37824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" name="Arco 12"/>
            <p:cNvSpPr/>
            <p:nvPr/>
          </p:nvSpPr>
          <p:spPr>
            <a:xfrm>
              <a:off x="5791200" y="1524873"/>
              <a:ext cx="297543" cy="682171"/>
            </a:xfrm>
            <a:prstGeom prst="arc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6001088" y="1438570"/>
                  <a:ext cx="494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088" y="1438570"/>
                  <a:ext cx="49462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upo 26"/>
          <p:cNvGrpSpPr/>
          <p:nvPr/>
        </p:nvGrpSpPr>
        <p:grpSpPr>
          <a:xfrm>
            <a:off x="5660571" y="817784"/>
            <a:ext cx="1349828" cy="1874524"/>
            <a:chOff x="5660571" y="813237"/>
            <a:chExt cx="1349828" cy="1874524"/>
          </a:xfrm>
        </p:grpSpPr>
        <p:cxnSp>
          <p:nvCxnSpPr>
            <p:cNvPr id="15" name="Conector recto de flecha 14"/>
            <p:cNvCxnSpPr/>
            <p:nvPr/>
          </p:nvCxnSpPr>
          <p:spPr>
            <a:xfrm flipV="1">
              <a:off x="5660571" y="1613704"/>
              <a:ext cx="1349828" cy="107405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763656" y="813237"/>
              <a:ext cx="246742" cy="842701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4499537" y="1668368"/>
            <a:ext cx="2194336" cy="1518609"/>
            <a:chOff x="4499537" y="1668368"/>
            <a:chExt cx="2194336" cy="1518609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413829" y="1901371"/>
              <a:ext cx="246742" cy="842701"/>
            </a:xfrm>
            <a:prstGeom prst="line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ángulo 18"/>
                <p:cNvSpPr/>
                <p:nvPr/>
              </p:nvSpPr>
              <p:spPr>
                <a:xfrm>
                  <a:off x="5413829" y="2808732"/>
                  <a:ext cx="786561" cy="378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Rectá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829" y="2808732"/>
                  <a:ext cx="786561" cy="3782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co 23"/>
            <p:cNvSpPr/>
            <p:nvPr/>
          </p:nvSpPr>
          <p:spPr>
            <a:xfrm rot="4017572">
              <a:off x="4688005" y="1479900"/>
              <a:ext cx="1001485" cy="1378422"/>
            </a:xfrm>
            <a:prstGeom prst="arc">
              <a:avLst>
                <a:gd name="adj1" fmla="val 16200000"/>
                <a:gd name="adj2" fmla="val 20040418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ángulo 24"/>
                <p:cNvSpPr/>
                <p:nvPr/>
              </p:nvSpPr>
              <p:spPr>
                <a:xfrm>
                  <a:off x="5758232" y="2012846"/>
                  <a:ext cx="9356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Rectángu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232" y="2012846"/>
                  <a:ext cx="93564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Conector recto de flecha 28"/>
          <p:cNvCxnSpPr/>
          <p:nvPr/>
        </p:nvCxnSpPr>
        <p:spPr>
          <a:xfrm flipV="1">
            <a:off x="5413829" y="1623236"/>
            <a:ext cx="1596569" cy="263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7082969" y="1413865"/>
                <a:ext cx="4313360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𝑘𝑥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969" y="1413865"/>
                <a:ext cx="4313360" cy="382541"/>
              </a:xfrm>
              <a:prstGeom prst="rect">
                <a:avLst/>
              </a:prstGeom>
              <a:blipFill rotWithShape="0"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297540" y="3347941"/>
                <a:ext cx="5249449" cy="38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𝑘𝑥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0" y="3347941"/>
                <a:ext cx="5249449" cy="382541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1393370" y="3579391"/>
            <a:ext cx="4178475" cy="1108311"/>
            <a:chOff x="1393370" y="3579391"/>
            <a:chExt cx="4178475" cy="1108311"/>
          </a:xfrm>
        </p:grpSpPr>
        <p:sp>
          <p:nvSpPr>
            <p:cNvPr id="32" name="Cerrar llave 31"/>
            <p:cNvSpPr/>
            <p:nvPr/>
          </p:nvSpPr>
          <p:spPr>
            <a:xfrm rot="5400000">
              <a:off x="2623456" y="2349305"/>
              <a:ext cx="312055" cy="277222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uadroTexto 32"/>
                <p:cNvSpPr txBox="1"/>
                <p:nvPr/>
              </p:nvSpPr>
              <p:spPr>
                <a:xfrm>
                  <a:off x="2324133" y="3961932"/>
                  <a:ext cx="910699" cy="7101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3" name="Cuadro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133" y="3961932"/>
                  <a:ext cx="910699" cy="71019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3231974" y="4005976"/>
                  <a:ext cx="2339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Si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974" y="4005976"/>
                  <a:ext cx="233987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83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3231974" y="4318370"/>
                  <a:ext cx="23398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Si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974" y="4318370"/>
                  <a:ext cx="233987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83" t="-8197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616064" y="5181600"/>
                <a:ext cx="7580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UY" dirty="0"/>
                  <a:t> valores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donde la amplitud es mínima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4" y="5181600"/>
                <a:ext cx="7580088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604457" y="5755006"/>
                <a:ext cx="7090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UY" dirty="0"/>
                  <a:t> valores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donde la amplitud es máxima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7" y="5755006"/>
                <a:ext cx="7090659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4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185492" y="1868294"/>
            <a:ext cx="8277495" cy="3220342"/>
            <a:chOff x="836153" y="773087"/>
            <a:chExt cx="8277495" cy="322034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0" t="10726" r="9306" b="13809"/>
            <a:stretch/>
          </p:blipFill>
          <p:spPr>
            <a:xfrm>
              <a:off x="2641600" y="1988462"/>
              <a:ext cx="4180114" cy="1146628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>
              <a:off x="6821714" y="1306286"/>
              <a:ext cx="0" cy="19739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2002971" y="3372568"/>
              <a:ext cx="67803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8606972" y="3381829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972" y="3381829"/>
                  <a:ext cx="36798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recto 10"/>
            <p:cNvCxnSpPr/>
            <p:nvPr/>
          </p:nvCxnSpPr>
          <p:spPr>
            <a:xfrm flipH="1" flipV="1">
              <a:off x="6821714" y="3294745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6962611" y="773087"/>
                  <a:ext cx="2151037" cy="7318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s-E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611" y="773087"/>
                  <a:ext cx="2151037" cy="731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5212837" y="924636"/>
                  <a:ext cx="1174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837" y="924636"/>
                  <a:ext cx="117423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14"/>
            <p:cNvCxnSpPr/>
            <p:nvPr/>
          </p:nvCxnSpPr>
          <p:spPr>
            <a:xfrm flipH="1" flipV="1">
              <a:off x="5421081" y="3258463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 flipV="1">
              <a:off x="2946393" y="3265723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6517957" y="3464908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957" y="3464908"/>
                  <a:ext cx="79759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5074654" y="3549974"/>
                  <a:ext cx="684097" cy="443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654" y="3549974"/>
                  <a:ext cx="684097" cy="4434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2604344" y="3493162"/>
                  <a:ext cx="684097" cy="443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344" y="3493162"/>
                  <a:ext cx="684097" cy="4434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recto 20"/>
            <p:cNvCxnSpPr/>
            <p:nvPr/>
          </p:nvCxnSpPr>
          <p:spPr>
            <a:xfrm>
              <a:off x="1915887" y="3120576"/>
              <a:ext cx="491378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836153" y="2935910"/>
                  <a:ext cx="1136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53" y="2935910"/>
                  <a:ext cx="113620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22"/>
            <p:cNvCxnSpPr/>
            <p:nvPr/>
          </p:nvCxnSpPr>
          <p:spPr>
            <a:xfrm>
              <a:off x="1915887" y="1988462"/>
              <a:ext cx="491378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836153" y="1803796"/>
                  <a:ext cx="11362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153" y="1803796"/>
                  <a:ext cx="113620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059543" y="240186"/>
                <a:ext cx="1292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r>
                  <a:rPr lang="es-UY" dirty="0"/>
                  <a:t> Hz</a:t>
                </a: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40186"/>
                <a:ext cx="129266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415" t="-8197" r="-3302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2731802" y="240186"/>
                <a:ext cx="1396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=340</m:t>
                    </m:r>
                  </m:oMath>
                </a14:m>
                <a:r>
                  <a:rPr lang="es-UY" dirty="0"/>
                  <a:t> m/s</a:t>
                </a:r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2" y="240186"/>
                <a:ext cx="1396216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r="-3493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059543" y="990908"/>
                <a:ext cx="112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=0,53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990908"/>
                <a:ext cx="112594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2731802" y="922134"/>
                <a:ext cx="845424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02" y="922134"/>
                <a:ext cx="845424" cy="5647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2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5772" y="435429"/>
            <a:ext cx="529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Límites y validez del modelo de transmisión y reflexión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5772" y="1036989"/>
            <a:ext cx="113414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“Cuando una onda encuentra en su camino un cambio en la impedancia acústica (cambio de medio), se producirá, en el caso general, una onda reflejada y una onda transmitida. Resulta más sencillo analizar esta situación si consideramos la incidencia de una onda armónica y plana sobre la interfase plana que separa a dos medios  1 y 2”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329714" y="2371797"/>
            <a:ext cx="4142048" cy="4297167"/>
            <a:chOff x="7329714" y="2371797"/>
            <a:chExt cx="4142048" cy="4297167"/>
          </a:xfrm>
        </p:grpSpPr>
        <p:cxnSp>
          <p:nvCxnSpPr>
            <p:cNvPr id="7" name="Conector recto 6"/>
            <p:cNvCxnSpPr/>
            <p:nvPr/>
          </p:nvCxnSpPr>
          <p:spPr>
            <a:xfrm flipH="1" flipV="1">
              <a:off x="8926286" y="2569029"/>
              <a:ext cx="0" cy="25109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7329714" y="2371797"/>
                  <a:ext cx="802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714" y="2371797"/>
                  <a:ext cx="80214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9543143" y="2371797"/>
                  <a:ext cx="812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143" y="2371797"/>
                  <a:ext cx="81278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/>
                <p:cNvSpPr txBox="1"/>
                <p:nvPr/>
              </p:nvSpPr>
              <p:spPr>
                <a:xfrm>
                  <a:off x="8527491" y="5277232"/>
                  <a:ext cx="797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91" y="5277232"/>
                  <a:ext cx="79759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upo 10"/>
            <p:cNvGrpSpPr/>
            <p:nvPr/>
          </p:nvGrpSpPr>
          <p:grpSpPr>
            <a:xfrm>
              <a:off x="10111315" y="5317187"/>
              <a:ext cx="1360447" cy="1351777"/>
              <a:chOff x="10111315" y="5317187"/>
              <a:chExt cx="1360447" cy="1351777"/>
            </a:xfrm>
          </p:grpSpPr>
          <p:cxnSp>
            <p:nvCxnSpPr>
              <p:cNvPr id="19" name="Conector recto de flecha 18"/>
              <p:cNvCxnSpPr/>
              <p:nvPr/>
            </p:nvCxnSpPr>
            <p:spPr>
              <a:xfrm flipV="1">
                <a:off x="10355930" y="6313714"/>
                <a:ext cx="102327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de flecha 19"/>
              <p:cNvCxnSpPr/>
              <p:nvPr/>
            </p:nvCxnSpPr>
            <p:spPr>
              <a:xfrm flipV="1">
                <a:off x="10479301" y="5461898"/>
                <a:ext cx="0" cy="102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uadroTexto 20"/>
                  <p:cNvSpPr txBox="1"/>
                  <p:nvPr/>
                </p:nvSpPr>
                <p:spPr>
                  <a:xfrm>
                    <a:off x="11103776" y="6299632"/>
                    <a:ext cx="3679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03776" y="6299632"/>
                    <a:ext cx="36798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uadroTexto 21"/>
                  <p:cNvSpPr txBox="1"/>
                  <p:nvPr/>
                </p:nvSpPr>
                <p:spPr>
                  <a:xfrm>
                    <a:off x="10111315" y="5317187"/>
                    <a:ext cx="3713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3" name="Cuadro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1315" y="5317187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Conector recto 11"/>
            <p:cNvCxnSpPr/>
            <p:nvPr/>
          </p:nvCxnSpPr>
          <p:spPr>
            <a:xfrm>
              <a:off x="7779659" y="3846287"/>
              <a:ext cx="224457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V="1">
              <a:off x="7989766" y="3875723"/>
              <a:ext cx="936520" cy="7402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7547429" y="4136571"/>
              <a:ext cx="783771" cy="943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7828342" y="3962806"/>
              <a:ext cx="783771" cy="943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8067531" y="3858406"/>
                  <a:ext cx="4339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531" y="3858406"/>
                  <a:ext cx="4339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o 16"/>
            <p:cNvSpPr/>
            <p:nvPr/>
          </p:nvSpPr>
          <p:spPr>
            <a:xfrm rot="10448492">
              <a:off x="8380194" y="3319939"/>
              <a:ext cx="961173" cy="1009151"/>
            </a:xfrm>
            <a:prstGeom prst="arc">
              <a:avLst>
                <a:gd name="adj1" fmla="val 19295423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8549781" y="4063820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9781" y="4063820"/>
                  <a:ext cx="438838" cy="41030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/>
          <p:cNvSpPr txBox="1"/>
          <p:nvPr/>
        </p:nvSpPr>
        <p:spPr>
          <a:xfrm>
            <a:off x="280920" y="2904188"/>
            <a:ext cx="536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Esta situación es, en la práctica, un caso muy particular.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021398" y="3975433"/>
            <a:ext cx="409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dirty="0"/>
              <a:t>¿Cuál es la validez del modelo planteado?</a:t>
            </a:r>
          </a:p>
        </p:txBody>
      </p:sp>
    </p:spTree>
    <p:extLst>
      <p:ext uri="{BB962C8B-B14F-4D97-AF65-F5344CB8AC3E}">
        <p14:creationId xmlns:p14="http://schemas.microsoft.com/office/powerpoint/2010/main" val="3166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6" y="638629"/>
            <a:ext cx="891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Las condiciones de validez del modelo son similares a las limitaciones de la óptica geométrica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1886" y="1735239"/>
            <a:ext cx="96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- Las dimensiones de la interfase deben ser mucho mayores a la longitud de onda de la onda acústica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1886" y="2334344"/>
            <a:ext cx="952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- Las rugosidades de la interfase deben ser mucho menores a la longitud de onda de la onda acústica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2515" y="1186934"/>
            <a:ext cx="53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Interfase plana e infinita: debe ser válida localmente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950687" y="975695"/>
            <a:ext cx="2830284" cy="5288063"/>
            <a:chOff x="1146629" y="207218"/>
            <a:chExt cx="2830284" cy="5288063"/>
          </a:xfrm>
        </p:grpSpPr>
        <p:sp>
          <p:nvSpPr>
            <p:cNvPr id="21" name="Arco 20"/>
            <p:cNvSpPr/>
            <p:nvPr/>
          </p:nvSpPr>
          <p:spPr>
            <a:xfrm rot="10061239">
              <a:off x="1509484" y="207218"/>
              <a:ext cx="2467429" cy="4992914"/>
            </a:xfrm>
            <a:prstGeom prst="arc">
              <a:avLst>
                <a:gd name="adj1" fmla="val 17001479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1146629" y="4166884"/>
              <a:ext cx="1067895" cy="1328397"/>
              <a:chOff x="4296229" y="3606460"/>
              <a:chExt cx="1067895" cy="1328397"/>
            </a:xfrm>
          </p:grpSpPr>
          <p:grpSp>
            <p:nvGrpSpPr>
              <p:cNvPr id="23" name="Grupo 22"/>
              <p:cNvGrpSpPr/>
              <p:nvPr/>
            </p:nvGrpSpPr>
            <p:grpSpPr>
              <a:xfrm>
                <a:off x="4296229" y="3606460"/>
                <a:ext cx="1067895" cy="1328397"/>
                <a:chOff x="4296229" y="3606460"/>
                <a:chExt cx="1067895" cy="1328397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>
                  <a:off x="4296229" y="3788229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>
                  <a:off x="4353648" y="3717284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4447853" y="3677405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4505272" y="3606460"/>
                  <a:ext cx="858852" cy="1146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ector recto de flecha 23"/>
              <p:cNvCxnSpPr/>
              <p:nvPr/>
            </p:nvCxnSpPr>
            <p:spPr>
              <a:xfrm flipV="1">
                <a:off x="4668147" y="3947042"/>
                <a:ext cx="486934" cy="3435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o 38"/>
          <p:cNvGrpSpPr/>
          <p:nvPr/>
        </p:nvGrpSpPr>
        <p:grpSpPr>
          <a:xfrm>
            <a:off x="5793836" y="518495"/>
            <a:ext cx="4067148" cy="5288063"/>
            <a:chOff x="5793836" y="518495"/>
            <a:chExt cx="4067148" cy="5288063"/>
          </a:xfrm>
        </p:grpSpPr>
        <p:grpSp>
          <p:nvGrpSpPr>
            <p:cNvPr id="18" name="Grupo 17"/>
            <p:cNvGrpSpPr/>
            <p:nvPr/>
          </p:nvGrpSpPr>
          <p:grpSpPr>
            <a:xfrm>
              <a:off x="5793836" y="518495"/>
              <a:ext cx="2830284" cy="5288063"/>
              <a:chOff x="1146629" y="207218"/>
              <a:chExt cx="2830284" cy="5288063"/>
            </a:xfrm>
          </p:grpSpPr>
          <p:sp>
            <p:nvSpPr>
              <p:cNvPr id="8" name="Arco 7"/>
              <p:cNvSpPr/>
              <p:nvPr/>
            </p:nvSpPr>
            <p:spPr>
              <a:xfrm rot="10061239">
                <a:off x="1509484" y="207218"/>
                <a:ext cx="2467429" cy="4992914"/>
              </a:xfrm>
              <a:prstGeom prst="arc">
                <a:avLst>
                  <a:gd name="adj1" fmla="val 17001479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146629" y="4166884"/>
                <a:ext cx="1067895" cy="1328397"/>
                <a:chOff x="4296229" y="3606460"/>
                <a:chExt cx="1067895" cy="1328397"/>
              </a:xfrm>
            </p:grpSpPr>
            <p:grpSp>
              <p:nvGrpSpPr>
                <p:cNvPr id="14" name="Grupo 13"/>
                <p:cNvGrpSpPr/>
                <p:nvPr/>
              </p:nvGrpSpPr>
              <p:grpSpPr>
                <a:xfrm>
                  <a:off x="4296229" y="3606460"/>
                  <a:ext cx="1067895" cy="1328397"/>
                  <a:chOff x="4296229" y="3606460"/>
                  <a:chExt cx="1067895" cy="1328397"/>
                </a:xfrm>
              </p:grpSpPr>
              <p:cxnSp>
                <p:nvCxnSpPr>
                  <p:cNvPr id="10" name="Conector recto 9"/>
                  <p:cNvCxnSpPr/>
                  <p:nvPr/>
                </p:nvCxnSpPr>
                <p:spPr>
                  <a:xfrm>
                    <a:off x="4296229" y="3788229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ector recto 10"/>
                  <p:cNvCxnSpPr/>
                  <p:nvPr/>
                </p:nvCxnSpPr>
                <p:spPr>
                  <a:xfrm>
                    <a:off x="4353648" y="3717284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ector recto 11"/>
                  <p:cNvCxnSpPr/>
                  <p:nvPr/>
                </p:nvCxnSpPr>
                <p:spPr>
                  <a:xfrm>
                    <a:off x="4447853" y="3677405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ector recto 12"/>
                  <p:cNvCxnSpPr/>
                  <p:nvPr/>
                </p:nvCxnSpPr>
                <p:spPr>
                  <a:xfrm>
                    <a:off x="4505272" y="3606460"/>
                    <a:ext cx="858852" cy="114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Conector recto de flecha 15"/>
                <p:cNvCxnSpPr/>
                <p:nvPr/>
              </p:nvCxnSpPr>
              <p:spPr>
                <a:xfrm flipV="1">
                  <a:off x="4668147" y="3947042"/>
                  <a:ext cx="486934" cy="3435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upo 37"/>
            <p:cNvGrpSpPr/>
            <p:nvPr/>
          </p:nvGrpSpPr>
          <p:grpSpPr>
            <a:xfrm>
              <a:off x="6263415" y="2919241"/>
              <a:ext cx="3597569" cy="2243058"/>
              <a:chOff x="6263415" y="2919241"/>
              <a:chExt cx="3597569" cy="2243058"/>
            </a:xfrm>
          </p:grpSpPr>
          <p:sp>
            <p:nvSpPr>
              <p:cNvPr id="29" name="Forma libre 28"/>
              <p:cNvSpPr/>
              <p:nvPr/>
            </p:nvSpPr>
            <p:spPr>
              <a:xfrm rot="14149999">
                <a:off x="7701390" y="3654734"/>
                <a:ext cx="1911379" cy="440393"/>
              </a:xfrm>
              <a:custGeom>
                <a:avLst/>
                <a:gdLst>
                  <a:gd name="connsiteX0" fmla="*/ 0 w 943428"/>
                  <a:gd name="connsiteY0" fmla="*/ 342532 h 502189"/>
                  <a:gd name="connsiteX1" fmla="*/ 58057 w 943428"/>
                  <a:gd name="connsiteY1" fmla="*/ 124818 h 502189"/>
                  <a:gd name="connsiteX2" fmla="*/ 130628 w 943428"/>
                  <a:gd name="connsiteY2" fmla="*/ 429618 h 502189"/>
                  <a:gd name="connsiteX3" fmla="*/ 174171 w 943428"/>
                  <a:gd name="connsiteY3" fmla="*/ 269961 h 502189"/>
                  <a:gd name="connsiteX4" fmla="*/ 246743 w 943428"/>
                  <a:gd name="connsiteY4" fmla="*/ 153846 h 502189"/>
                  <a:gd name="connsiteX5" fmla="*/ 261257 w 943428"/>
                  <a:gd name="connsiteY5" fmla="*/ 313504 h 502189"/>
                  <a:gd name="connsiteX6" fmla="*/ 304800 w 943428"/>
                  <a:gd name="connsiteY6" fmla="*/ 487675 h 502189"/>
                  <a:gd name="connsiteX7" fmla="*/ 348343 w 943428"/>
                  <a:gd name="connsiteY7" fmla="*/ 298989 h 502189"/>
                  <a:gd name="connsiteX8" fmla="*/ 304800 w 943428"/>
                  <a:gd name="connsiteY8" fmla="*/ 8704 h 502189"/>
                  <a:gd name="connsiteX9" fmla="*/ 537028 w 943428"/>
                  <a:gd name="connsiteY9" fmla="*/ 95789 h 502189"/>
                  <a:gd name="connsiteX10" fmla="*/ 522514 w 943428"/>
                  <a:gd name="connsiteY10" fmla="*/ 298989 h 502189"/>
                  <a:gd name="connsiteX11" fmla="*/ 580571 w 943428"/>
                  <a:gd name="connsiteY11" fmla="*/ 473161 h 502189"/>
                  <a:gd name="connsiteX12" fmla="*/ 580571 w 943428"/>
                  <a:gd name="connsiteY12" fmla="*/ 487675 h 502189"/>
                  <a:gd name="connsiteX13" fmla="*/ 566057 w 943428"/>
                  <a:gd name="connsiteY13" fmla="*/ 342532 h 502189"/>
                  <a:gd name="connsiteX14" fmla="*/ 667657 w 943428"/>
                  <a:gd name="connsiteY14" fmla="*/ 269961 h 502189"/>
                  <a:gd name="connsiteX15" fmla="*/ 754743 w 943428"/>
                  <a:gd name="connsiteY15" fmla="*/ 153846 h 502189"/>
                  <a:gd name="connsiteX16" fmla="*/ 870857 w 943428"/>
                  <a:gd name="connsiteY16" fmla="*/ 298989 h 502189"/>
                  <a:gd name="connsiteX17" fmla="*/ 943428 w 943428"/>
                  <a:gd name="connsiteY17" fmla="*/ 502189 h 50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43428" h="502189">
                    <a:moveTo>
                      <a:pt x="0" y="342532"/>
                    </a:moveTo>
                    <a:cubicBezTo>
                      <a:pt x="18143" y="226418"/>
                      <a:pt x="36286" y="110304"/>
                      <a:pt x="58057" y="124818"/>
                    </a:cubicBezTo>
                    <a:cubicBezTo>
                      <a:pt x="79828" y="139332"/>
                      <a:pt x="111276" y="405428"/>
                      <a:pt x="130628" y="429618"/>
                    </a:cubicBezTo>
                    <a:cubicBezTo>
                      <a:pt x="149980" y="453808"/>
                      <a:pt x="154819" y="315923"/>
                      <a:pt x="174171" y="269961"/>
                    </a:cubicBezTo>
                    <a:cubicBezTo>
                      <a:pt x="193523" y="223999"/>
                      <a:pt x="232229" y="146589"/>
                      <a:pt x="246743" y="153846"/>
                    </a:cubicBezTo>
                    <a:cubicBezTo>
                      <a:pt x="261257" y="161103"/>
                      <a:pt x="251581" y="257866"/>
                      <a:pt x="261257" y="313504"/>
                    </a:cubicBezTo>
                    <a:cubicBezTo>
                      <a:pt x="270933" y="369142"/>
                      <a:pt x="290286" y="490094"/>
                      <a:pt x="304800" y="487675"/>
                    </a:cubicBezTo>
                    <a:cubicBezTo>
                      <a:pt x="319314" y="485256"/>
                      <a:pt x="348343" y="378817"/>
                      <a:pt x="348343" y="298989"/>
                    </a:cubicBezTo>
                    <a:cubicBezTo>
                      <a:pt x="348343" y="219161"/>
                      <a:pt x="273353" y="42571"/>
                      <a:pt x="304800" y="8704"/>
                    </a:cubicBezTo>
                    <a:cubicBezTo>
                      <a:pt x="336247" y="-25163"/>
                      <a:pt x="500742" y="47408"/>
                      <a:pt x="537028" y="95789"/>
                    </a:cubicBezTo>
                    <a:cubicBezTo>
                      <a:pt x="573314" y="144170"/>
                      <a:pt x="515257" y="236094"/>
                      <a:pt x="522514" y="298989"/>
                    </a:cubicBezTo>
                    <a:cubicBezTo>
                      <a:pt x="529771" y="361884"/>
                      <a:pt x="570895" y="441713"/>
                      <a:pt x="580571" y="473161"/>
                    </a:cubicBezTo>
                    <a:cubicBezTo>
                      <a:pt x="590247" y="504609"/>
                      <a:pt x="582990" y="509446"/>
                      <a:pt x="580571" y="487675"/>
                    </a:cubicBezTo>
                    <a:cubicBezTo>
                      <a:pt x="578152" y="465904"/>
                      <a:pt x="551543" y="378818"/>
                      <a:pt x="566057" y="342532"/>
                    </a:cubicBezTo>
                    <a:cubicBezTo>
                      <a:pt x="580571" y="306246"/>
                      <a:pt x="636209" y="301409"/>
                      <a:pt x="667657" y="269961"/>
                    </a:cubicBezTo>
                    <a:cubicBezTo>
                      <a:pt x="699105" y="238513"/>
                      <a:pt x="720876" y="149008"/>
                      <a:pt x="754743" y="153846"/>
                    </a:cubicBezTo>
                    <a:cubicBezTo>
                      <a:pt x="788610" y="158684"/>
                      <a:pt x="839410" y="240932"/>
                      <a:pt x="870857" y="298989"/>
                    </a:cubicBezTo>
                    <a:cubicBezTo>
                      <a:pt x="902304" y="357046"/>
                      <a:pt x="943428" y="502189"/>
                      <a:pt x="943428" y="50218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6263415" y="3746453"/>
                <a:ext cx="151624" cy="20798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 flipV="1">
                <a:off x="6374886" y="3755754"/>
                <a:ext cx="1811171" cy="659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de flecha 35"/>
              <p:cNvCxnSpPr/>
              <p:nvPr/>
            </p:nvCxnSpPr>
            <p:spPr>
              <a:xfrm flipV="1">
                <a:off x="9128104" y="4659930"/>
                <a:ext cx="393267" cy="27543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CuadroTexto 36"/>
                  <p:cNvSpPr txBox="1"/>
                  <p:nvPr/>
                </p:nvSpPr>
                <p:spPr>
                  <a:xfrm>
                    <a:off x="9210165" y="4885300"/>
                    <a:ext cx="6508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7" name="CuadroTexto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165" y="4885300"/>
                    <a:ext cx="650819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673" r="-8411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722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863602" y="1454995"/>
            <a:ext cx="2532741" cy="2815268"/>
            <a:chOff x="1705430" y="2282309"/>
            <a:chExt cx="2532741" cy="2815268"/>
          </a:xfrm>
        </p:grpSpPr>
        <p:grpSp>
          <p:nvGrpSpPr>
            <p:cNvPr id="7" name="Grupo 6"/>
            <p:cNvGrpSpPr/>
            <p:nvPr/>
          </p:nvGrpSpPr>
          <p:grpSpPr>
            <a:xfrm>
              <a:off x="1705430" y="2282309"/>
              <a:ext cx="2532741" cy="2815268"/>
              <a:chOff x="4296229" y="3606460"/>
              <a:chExt cx="1067895" cy="1328397"/>
            </a:xfrm>
          </p:grpSpPr>
          <p:cxnSp>
            <p:nvCxnSpPr>
              <p:cNvPr id="9" name="Conector recto 8"/>
              <p:cNvCxnSpPr/>
              <p:nvPr/>
            </p:nvCxnSpPr>
            <p:spPr>
              <a:xfrm>
                <a:off x="4296229" y="3788229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>
                <a:off x="4353648" y="3717284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/>
              <p:cNvCxnSpPr/>
              <p:nvPr/>
            </p:nvCxnSpPr>
            <p:spPr>
              <a:xfrm>
                <a:off x="4447853" y="3677405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4505272" y="3606460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recto de flecha 7"/>
            <p:cNvCxnSpPr/>
            <p:nvPr/>
          </p:nvCxnSpPr>
          <p:spPr>
            <a:xfrm flipV="1">
              <a:off x="2707247" y="3346387"/>
              <a:ext cx="735483" cy="536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3563728" y="2848779"/>
              <a:ext cx="246743" cy="76569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66801" y="420914"/>
            <a:ext cx="747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Si las condiciones anteriores no se cumplen, el modelo planteado no es válido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22657" y="4574730"/>
            <a:ext cx="112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/>
              <a:t>Scattering</a:t>
            </a:r>
            <a:endParaRPr lang="es-UY" dirty="0"/>
          </a:p>
        </p:txBody>
      </p:sp>
      <p:grpSp>
        <p:nvGrpSpPr>
          <p:cNvPr id="42" name="Grupo 41"/>
          <p:cNvGrpSpPr/>
          <p:nvPr/>
        </p:nvGrpSpPr>
        <p:grpSpPr>
          <a:xfrm>
            <a:off x="6052459" y="1321062"/>
            <a:ext cx="2532741" cy="2873728"/>
            <a:chOff x="6052459" y="1321062"/>
            <a:chExt cx="2532741" cy="2873728"/>
          </a:xfrm>
        </p:grpSpPr>
        <p:grpSp>
          <p:nvGrpSpPr>
            <p:cNvPr id="19" name="Grupo 18"/>
            <p:cNvGrpSpPr/>
            <p:nvPr/>
          </p:nvGrpSpPr>
          <p:grpSpPr>
            <a:xfrm>
              <a:off x="6052459" y="1379522"/>
              <a:ext cx="2532741" cy="2815268"/>
              <a:chOff x="4296229" y="3606460"/>
              <a:chExt cx="1067895" cy="1328397"/>
            </a:xfrm>
          </p:grpSpPr>
          <p:cxnSp>
            <p:nvCxnSpPr>
              <p:cNvPr id="22" name="Conector recto 21"/>
              <p:cNvCxnSpPr/>
              <p:nvPr/>
            </p:nvCxnSpPr>
            <p:spPr>
              <a:xfrm>
                <a:off x="4296229" y="3788229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>
                <a:off x="4353648" y="3717284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4447853" y="3677405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/>
              <p:cNvCxnSpPr/>
              <p:nvPr/>
            </p:nvCxnSpPr>
            <p:spPr>
              <a:xfrm>
                <a:off x="4505272" y="3606460"/>
                <a:ext cx="858852" cy="1146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ector recto de flecha 19"/>
            <p:cNvCxnSpPr/>
            <p:nvPr/>
          </p:nvCxnSpPr>
          <p:spPr>
            <a:xfrm flipV="1">
              <a:off x="7054276" y="2443600"/>
              <a:ext cx="735483" cy="536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a libre 28"/>
            <p:cNvSpPr/>
            <p:nvPr/>
          </p:nvSpPr>
          <p:spPr>
            <a:xfrm rot="14149999">
              <a:off x="7337992" y="2056555"/>
              <a:ext cx="1911379" cy="440393"/>
            </a:xfrm>
            <a:custGeom>
              <a:avLst/>
              <a:gdLst>
                <a:gd name="connsiteX0" fmla="*/ 0 w 943428"/>
                <a:gd name="connsiteY0" fmla="*/ 342532 h 502189"/>
                <a:gd name="connsiteX1" fmla="*/ 58057 w 943428"/>
                <a:gd name="connsiteY1" fmla="*/ 124818 h 502189"/>
                <a:gd name="connsiteX2" fmla="*/ 130628 w 943428"/>
                <a:gd name="connsiteY2" fmla="*/ 429618 h 502189"/>
                <a:gd name="connsiteX3" fmla="*/ 174171 w 943428"/>
                <a:gd name="connsiteY3" fmla="*/ 269961 h 502189"/>
                <a:gd name="connsiteX4" fmla="*/ 246743 w 943428"/>
                <a:gd name="connsiteY4" fmla="*/ 153846 h 502189"/>
                <a:gd name="connsiteX5" fmla="*/ 261257 w 943428"/>
                <a:gd name="connsiteY5" fmla="*/ 313504 h 502189"/>
                <a:gd name="connsiteX6" fmla="*/ 304800 w 943428"/>
                <a:gd name="connsiteY6" fmla="*/ 487675 h 502189"/>
                <a:gd name="connsiteX7" fmla="*/ 348343 w 943428"/>
                <a:gd name="connsiteY7" fmla="*/ 298989 h 502189"/>
                <a:gd name="connsiteX8" fmla="*/ 304800 w 943428"/>
                <a:gd name="connsiteY8" fmla="*/ 8704 h 502189"/>
                <a:gd name="connsiteX9" fmla="*/ 537028 w 943428"/>
                <a:gd name="connsiteY9" fmla="*/ 95789 h 502189"/>
                <a:gd name="connsiteX10" fmla="*/ 522514 w 943428"/>
                <a:gd name="connsiteY10" fmla="*/ 298989 h 502189"/>
                <a:gd name="connsiteX11" fmla="*/ 580571 w 943428"/>
                <a:gd name="connsiteY11" fmla="*/ 473161 h 502189"/>
                <a:gd name="connsiteX12" fmla="*/ 580571 w 943428"/>
                <a:gd name="connsiteY12" fmla="*/ 487675 h 502189"/>
                <a:gd name="connsiteX13" fmla="*/ 566057 w 943428"/>
                <a:gd name="connsiteY13" fmla="*/ 342532 h 502189"/>
                <a:gd name="connsiteX14" fmla="*/ 667657 w 943428"/>
                <a:gd name="connsiteY14" fmla="*/ 269961 h 502189"/>
                <a:gd name="connsiteX15" fmla="*/ 754743 w 943428"/>
                <a:gd name="connsiteY15" fmla="*/ 153846 h 502189"/>
                <a:gd name="connsiteX16" fmla="*/ 870857 w 943428"/>
                <a:gd name="connsiteY16" fmla="*/ 298989 h 502189"/>
                <a:gd name="connsiteX17" fmla="*/ 943428 w 943428"/>
                <a:gd name="connsiteY17" fmla="*/ 502189 h 50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3428" h="502189">
                  <a:moveTo>
                    <a:pt x="0" y="342532"/>
                  </a:moveTo>
                  <a:cubicBezTo>
                    <a:pt x="18143" y="226418"/>
                    <a:pt x="36286" y="110304"/>
                    <a:pt x="58057" y="124818"/>
                  </a:cubicBezTo>
                  <a:cubicBezTo>
                    <a:pt x="79828" y="139332"/>
                    <a:pt x="111276" y="405428"/>
                    <a:pt x="130628" y="429618"/>
                  </a:cubicBezTo>
                  <a:cubicBezTo>
                    <a:pt x="149980" y="453808"/>
                    <a:pt x="154819" y="315923"/>
                    <a:pt x="174171" y="269961"/>
                  </a:cubicBezTo>
                  <a:cubicBezTo>
                    <a:pt x="193523" y="223999"/>
                    <a:pt x="232229" y="146589"/>
                    <a:pt x="246743" y="153846"/>
                  </a:cubicBezTo>
                  <a:cubicBezTo>
                    <a:pt x="261257" y="161103"/>
                    <a:pt x="251581" y="257866"/>
                    <a:pt x="261257" y="313504"/>
                  </a:cubicBezTo>
                  <a:cubicBezTo>
                    <a:pt x="270933" y="369142"/>
                    <a:pt x="290286" y="490094"/>
                    <a:pt x="304800" y="487675"/>
                  </a:cubicBezTo>
                  <a:cubicBezTo>
                    <a:pt x="319314" y="485256"/>
                    <a:pt x="348343" y="378817"/>
                    <a:pt x="348343" y="298989"/>
                  </a:cubicBezTo>
                  <a:cubicBezTo>
                    <a:pt x="348343" y="219161"/>
                    <a:pt x="273353" y="42571"/>
                    <a:pt x="304800" y="8704"/>
                  </a:cubicBezTo>
                  <a:cubicBezTo>
                    <a:pt x="336247" y="-25163"/>
                    <a:pt x="500742" y="47408"/>
                    <a:pt x="537028" y="95789"/>
                  </a:cubicBezTo>
                  <a:cubicBezTo>
                    <a:pt x="573314" y="144170"/>
                    <a:pt x="515257" y="236094"/>
                    <a:pt x="522514" y="298989"/>
                  </a:cubicBezTo>
                  <a:cubicBezTo>
                    <a:pt x="529771" y="361884"/>
                    <a:pt x="570895" y="441713"/>
                    <a:pt x="580571" y="473161"/>
                  </a:cubicBezTo>
                  <a:cubicBezTo>
                    <a:pt x="590247" y="504609"/>
                    <a:pt x="582990" y="509446"/>
                    <a:pt x="580571" y="487675"/>
                  </a:cubicBezTo>
                  <a:cubicBezTo>
                    <a:pt x="578152" y="465904"/>
                    <a:pt x="551543" y="378818"/>
                    <a:pt x="566057" y="342532"/>
                  </a:cubicBezTo>
                  <a:cubicBezTo>
                    <a:pt x="580571" y="306246"/>
                    <a:pt x="636209" y="301409"/>
                    <a:pt x="667657" y="269961"/>
                  </a:cubicBezTo>
                  <a:cubicBezTo>
                    <a:pt x="699105" y="238513"/>
                    <a:pt x="720876" y="149008"/>
                    <a:pt x="754743" y="153846"/>
                  </a:cubicBezTo>
                  <a:cubicBezTo>
                    <a:pt x="788610" y="158684"/>
                    <a:pt x="839410" y="240932"/>
                    <a:pt x="870857" y="298989"/>
                  </a:cubicBezTo>
                  <a:cubicBezTo>
                    <a:pt x="902304" y="357046"/>
                    <a:pt x="943428" y="502189"/>
                    <a:pt x="943428" y="50218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7439066" y="4499249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Reflexión difusa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223211" y="5558262"/>
            <a:ext cx="1013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Sin embargo, sigue siendo cierto que la energía reflejada depende de la diferencia de impedancias y la energía transmitida de las impedancias de los  medios</a:t>
            </a:r>
          </a:p>
        </p:txBody>
      </p:sp>
    </p:spTree>
    <p:extLst>
      <p:ext uri="{BB962C8B-B14F-4D97-AF65-F5344CB8AC3E}">
        <p14:creationId xmlns:p14="http://schemas.microsoft.com/office/powerpoint/2010/main" val="26517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9120" y="731520"/>
            <a:ext cx="649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La onda incidente es una onda plana: debe ser válido localmente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85800" y="1432559"/>
            <a:ext cx="4257975" cy="648191"/>
            <a:chOff x="685800" y="1432559"/>
            <a:chExt cx="4257975" cy="648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2812551" y="1432559"/>
                  <a:ext cx="2131224" cy="6481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551" y="1432559"/>
                  <a:ext cx="2131224" cy="6481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685800" y="1571989"/>
              <a:ext cx="1989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Ecuación de ondas: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440680" y="1543230"/>
            <a:ext cx="3157532" cy="426848"/>
            <a:chOff x="5440680" y="1543230"/>
            <a:chExt cx="3157532" cy="426848"/>
          </a:xfrm>
        </p:grpSpPr>
        <p:sp>
          <p:nvSpPr>
            <p:cNvPr id="7" name="CuadroTexto 6"/>
            <p:cNvSpPr txBox="1"/>
            <p:nvPr/>
          </p:nvSpPr>
          <p:spPr>
            <a:xfrm>
              <a:off x="5440680" y="1571988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Onda plana: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6765082" y="1543230"/>
                  <a:ext cx="1833130" cy="426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82" y="1543230"/>
                  <a:ext cx="1833130" cy="4268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857" r="-5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uadroTexto 8"/>
          <p:cNvSpPr txBox="1"/>
          <p:nvPr/>
        </p:nvSpPr>
        <p:spPr>
          <a:xfrm>
            <a:off x="198120" y="269748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Vamos a admitir una onda que no sea plana: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912587" y="2682892"/>
                <a:ext cx="2508764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587" y="2682892"/>
                <a:ext cx="2508764" cy="398507"/>
              </a:xfrm>
              <a:prstGeom prst="rect">
                <a:avLst/>
              </a:prstGeom>
              <a:blipFill rotWithShape="0">
                <a:blip r:embed="rId4"/>
                <a:stretch>
                  <a:fillRect t="-13846" b="-1384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98120" y="3453639"/>
                <a:ext cx="1839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" y="3453639"/>
                <a:ext cx="183967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825413" y="3344184"/>
                <a:ext cx="4595938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413" y="3344184"/>
                <a:ext cx="4595938" cy="656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35280" y="4358640"/>
                <a:ext cx="10509928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358640"/>
                <a:ext cx="10509928" cy="8174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899160" y="5471160"/>
                <a:ext cx="2364943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" y="5471160"/>
                <a:ext cx="2364943" cy="6337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273869" y="5466410"/>
                <a:ext cx="2893100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69" y="5466410"/>
                <a:ext cx="2893100" cy="6481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o 22"/>
          <p:cNvGrpSpPr/>
          <p:nvPr/>
        </p:nvGrpSpPr>
        <p:grpSpPr>
          <a:xfrm>
            <a:off x="7910286" y="2412456"/>
            <a:ext cx="2648404" cy="834863"/>
            <a:chOff x="7910286" y="2412456"/>
            <a:chExt cx="2648404" cy="834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910286" y="2412456"/>
                  <a:ext cx="8297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286" y="2412456"/>
                  <a:ext cx="82971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7927200" y="2877987"/>
                  <a:ext cx="26314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s-UY" dirty="0"/>
                    <a:t> velocidad de referencia</a:t>
                  </a:r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7200" y="2877987"/>
                  <a:ext cx="263149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197" r="-1852" b="-2459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8926285" y="1600746"/>
                <a:ext cx="1306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UY" dirty="0"/>
                  <a:t> constante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285" y="1600746"/>
                <a:ext cx="1306704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10000" r="-4186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7962992" y="567093"/>
            <a:ext cx="1554015" cy="865466"/>
            <a:chOff x="7962992" y="567093"/>
            <a:chExt cx="1554015" cy="865466"/>
          </a:xfrm>
        </p:grpSpPr>
        <p:cxnSp>
          <p:nvCxnSpPr>
            <p:cNvPr id="20" name="Conector recto de flecha 19"/>
            <p:cNvCxnSpPr/>
            <p:nvPr/>
          </p:nvCxnSpPr>
          <p:spPr>
            <a:xfrm flipH="1">
              <a:off x="8325143" y="916186"/>
              <a:ext cx="122171" cy="51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7962992" y="567093"/>
              <a:ext cx="1554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Frentes planos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7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925693" y="445588"/>
                <a:ext cx="2131224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93" y="445588"/>
                <a:ext cx="2131224" cy="6481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64456" y="1238698"/>
                <a:ext cx="9187543" cy="81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6" y="1238698"/>
                <a:ext cx="9187543" cy="817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o 19"/>
          <p:cNvGrpSpPr/>
          <p:nvPr/>
        </p:nvGrpSpPr>
        <p:grpSpPr>
          <a:xfrm>
            <a:off x="925693" y="2507282"/>
            <a:ext cx="4575284" cy="769378"/>
            <a:chOff x="925693" y="2507282"/>
            <a:chExt cx="4575284" cy="76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ángulo 2"/>
                <p:cNvSpPr/>
                <p:nvPr/>
              </p:nvSpPr>
              <p:spPr>
                <a:xfrm>
                  <a:off x="925693" y="2507282"/>
                  <a:ext cx="3607526" cy="7693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Rectá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93" y="2507282"/>
                  <a:ext cx="3607526" cy="7693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/>
            <p:cNvSpPr txBox="1"/>
            <p:nvPr/>
          </p:nvSpPr>
          <p:spPr>
            <a:xfrm>
              <a:off x="5058227" y="270730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25693" y="3611727"/>
            <a:ext cx="4575284" cy="628057"/>
            <a:chOff x="925693" y="3611727"/>
            <a:chExt cx="4575284" cy="628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ángulo 8"/>
                <p:cNvSpPr/>
                <p:nvPr/>
              </p:nvSpPr>
              <p:spPr>
                <a:xfrm>
                  <a:off x="925693" y="3611727"/>
                  <a:ext cx="2778902" cy="6280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Rectá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93" y="3611727"/>
                  <a:ext cx="2778902" cy="6280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uadroTexto 10"/>
            <p:cNvSpPr txBox="1"/>
            <p:nvPr/>
          </p:nvSpPr>
          <p:spPr>
            <a:xfrm>
              <a:off x="5058227" y="374598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67880" y="4477307"/>
            <a:ext cx="2200889" cy="648191"/>
            <a:chOff x="867880" y="4477307"/>
            <a:chExt cx="2200889" cy="648191"/>
          </a:xfrm>
        </p:grpSpPr>
        <p:sp>
          <p:nvSpPr>
            <p:cNvPr id="12" name="CuadroTexto 11"/>
            <p:cNvSpPr txBox="1"/>
            <p:nvPr/>
          </p:nvSpPr>
          <p:spPr>
            <a:xfrm>
              <a:off x="867880" y="461580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Si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ángulo 12"/>
                <p:cNvSpPr/>
                <p:nvPr/>
              </p:nvSpPr>
              <p:spPr>
                <a:xfrm>
                  <a:off x="1392733" y="4477307"/>
                  <a:ext cx="1676036" cy="648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UY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UY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Rectá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733" y="4477307"/>
                  <a:ext cx="1676036" cy="6481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3556475" y="4473966"/>
                <a:ext cx="2407902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75" y="4473966"/>
                <a:ext cx="2407902" cy="6213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8400794" y="461580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la </a:t>
            </a:r>
            <a:r>
              <a:rPr lang="es-UY" dirty="0" err="1"/>
              <a:t>Eikonal</a:t>
            </a:r>
            <a:endParaRPr lang="es-UY" dirty="0"/>
          </a:p>
        </p:txBody>
      </p:sp>
      <p:grpSp>
        <p:nvGrpSpPr>
          <p:cNvPr id="23" name="Grupo 22"/>
          <p:cNvGrpSpPr/>
          <p:nvPr/>
        </p:nvGrpSpPr>
        <p:grpSpPr>
          <a:xfrm>
            <a:off x="6627075" y="4615807"/>
            <a:ext cx="3123547" cy="879023"/>
            <a:chOff x="6627075" y="4615807"/>
            <a:chExt cx="3123547" cy="879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6673594" y="4615807"/>
                  <a:ext cx="1308500" cy="36933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s-UY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acc>
                          <m:accPr>
                            <m:chr m:val="̂"/>
                            <m:ctrlPr>
                              <a:rPr lang="es-UY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</m:acc>
                      </m:oMath>
                    </m:oMathPara>
                  </a14:m>
                  <a:endParaRPr lang="es-UY" b="1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594" y="4615807"/>
                  <a:ext cx="13085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030" r="-18265" b="-606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6627075" y="5125498"/>
                  <a:ext cx="312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s-UY" dirty="0"/>
                    <a:t> = índice de refracción</a:t>
                  </a:r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075" y="5125498"/>
                  <a:ext cx="31235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r="-117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uadroTexto 17"/>
          <p:cNvSpPr txBox="1"/>
          <p:nvPr/>
        </p:nvSpPr>
        <p:spPr>
          <a:xfrm>
            <a:off x="5964377" y="3773777"/>
            <a:ext cx="23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Ecuación de transporte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02619" y="5766911"/>
            <a:ext cx="1136686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Estas ecuaciones dan lugar a lo que se llama la acústica geométrica y permite pensar la propagación de ondas en términos de “rayos”</a:t>
            </a:r>
          </a:p>
        </p:txBody>
      </p:sp>
    </p:spTree>
    <p:extLst>
      <p:ext uri="{BB962C8B-B14F-4D97-AF65-F5344CB8AC3E}">
        <p14:creationId xmlns:p14="http://schemas.microsoft.com/office/powerpoint/2010/main" val="18014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597</Words>
  <Application>Microsoft Office PowerPoint</Application>
  <PresentationFormat>Panorámica</PresentationFormat>
  <Paragraphs>97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44</cp:revision>
  <dcterms:created xsi:type="dcterms:W3CDTF">2020-06-15T13:38:49Z</dcterms:created>
  <dcterms:modified xsi:type="dcterms:W3CDTF">2025-05-28T11:10:05Z</dcterms:modified>
</cp:coreProperties>
</file>