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8" r:id="rId2"/>
    <p:sldId id="369" r:id="rId3"/>
    <p:sldId id="370" r:id="rId4"/>
    <p:sldId id="371" r:id="rId5"/>
    <p:sldId id="372" r:id="rId6"/>
    <p:sldId id="373" r:id="rId7"/>
    <p:sldId id="276" r:id="rId8"/>
    <p:sldId id="374" r:id="rId9"/>
    <p:sldId id="277" r:id="rId10"/>
    <p:sldId id="278" r:id="rId11"/>
  </p:sldIdLst>
  <p:sldSz cx="12192000" cy="6858000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57ED97-F5DC-441E-9F38-C8EFD25F1021}" v="1" dt="2025-05-28T11:09:59.7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95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as Benech" userId="0051dd42c30e75a5" providerId="LiveId" clId="{1557ED97-F5DC-441E-9F38-C8EFD25F1021}"/>
    <pc:docChg chg="addSld delSld modSld">
      <pc:chgData name="Nicolas Benech" userId="0051dd42c30e75a5" providerId="LiveId" clId="{1557ED97-F5DC-441E-9F38-C8EFD25F1021}" dt="2025-05-28T11:11:51.572" v="1" actId="2696"/>
      <pc:docMkLst>
        <pc:docMk/>
      </pc:docMkLst>
      <pc:sldChg chg="del">
        <pc:chgData name="Nicolas Benech" userId="0051dd42c30e75a5" providerId="LiveId" clId="{1557ED97-F5DC-441E-9F38-C8EFD25F1021}" dt="2025-05-28T11:11:51.572" v="1" actId="2696"/>
        <pc:sldMkLst>
          <pc:docMk/>
          <pc:sldMk cId="2867192304" sldId="256"/>
        </pc:sldMkLst>
      </pc:sldChg>
      <pc:sldChg chg="add del">
        <pc:chgData name="Nicolas Benech" userId="0051dd42c30e75a5" providerId="LiveId" clId="{1557ED97-F5DC-441E-9F38-C8EFD25F1021}" dt="2025-05-28T11:11:51.572" v="1" actId="2696"/>
        <pc:sldMkLst>
          <pc:docMk/>
          <pc:sldMk cId="3262302931" sldId="257"/>
        </pc:sldMkLst>
      </pc:sldChg>
      <pc:sldChg chg="del">
        <pc:chgData name="Nicolas Benech" userId="0051dd42c30e75a5" providerId="LiveId" clId="{1557ED97-F5DC-441E-9F38-C8EFD25F1021}" dt="2025-05-28T11:11:51.572" v="1" actId="2696"/>
        <pc:sldMkLst>
          <pc:docMk/>
          <pc:sldMk cId="3193237113" sldId="258"/>
        </pc:sldMkLst>
      </pc:sldChg>
      <pc:sldChg chg="del">
        <pc:chgData name="Nicolas Benech" userId="0051dd42c30e75a5" providerId="LiveId" clId="{1557ED97-F5DC-441E-9F38-C8EFD25F1021}" dt="2025-05-28T11:11:51.572" v="1" actId="2696"/>
        <pc:sldMkLst>
          <pc:docMk/>
          <pc:sldMk cId="3181014527" sldId="259"/>
        </pc:sldMkLst>
      </pc:sldChg>
      <pc:sldChg chg="add del">
        <pc:chgData name="Nicolas Benech" userId="0051dd42c30e75a5" providerId="LiveId" clId="{1557ED97-F5DC-441E-9F38-C8EFD25F1021}" dt="2025-05-28T11:11:51.572" v="1" actId="2696"/>
        <pc:sldMkLst>
          <pc:docMk/>
          <pc:sldMk cId="3534775971" sldId="260"/>
        </pc:sldMkLst>
      </pc:sldChg>
      <pc:sldChg chg="del">
        <pc:chgData name="Nicolas Benech" userId="0051dd42c30e75a5" providerId="LiveId" clId="{1557ED97-F5DC-441E-9F38-C8EFD25F1021}" dt="2025-05-28T11:11:51.572" v="1" actId="2696"/>
        <pc:sldMkLst>
          <pc:docMk/>
          <pc:sldMk cId="3797139198" sldId="261"/>
        </pc:sldMkLst>
      </pc:sldChg>
      <pc:sldChg chg="del">
        <pc:chgData name="Nicolas Benech" userId="0051dd42c30e75a5" providerId="LiveId" clId="{1557ED97-F5DC-441E-9F38-C8EFD25F1021}" dt="2025-05-28T11:11:51.572" v="1" actId="2696"/>
        <pc:sldMkLst>
          <pc:docMk/>
          <pc:sldMk cId="1841836809" sldId="262"/>
        </pc:sldMkLst>
      </pc:sldChg>
      <pc:sldChg chg="del">
        <pc:chgData name="Nicolas Benech" userId="0051dd42c30e75a5" providerId="LiveId" clId="{1557ED97-F5DC-441E-9F38-C8EFD25F1021}" dt="2025-05-28T11:11:51.572" v="1" actId="2696"/>
        <pc:sldMkLst>
          <pc:docMk/>
          <pc:sldMk cId="2348902890" sldId="263"/>
        </pc:sldMkLst>
      </pc:sldChg>
      <pc:sldChg chg="del">
        <pc:chgData name="Nicolas Benech" userId="0051dd42c30e75a5" providerId="LiveId" clId="{1557ED97-F5DC-441E-9F38-C8EFD25F1021}" dt="2025-05-28T11:11:51.572" v="1" actId="2696"/>
        <pc:sldMkLst>
          <pc:docMk/>
          <pc:sldMk cId="1766771864" sldId="264"/>
        </pc:sldMkLst>
      </pc:sldChg>
      <pc:sldChg chg="del">
        <pc:chgData name="Nicolas Benech" userId="0051dd42c30e75a5" providerId="LiveId" clId="{1557ED97-F5DC-441E-9F38-C8EFD25F1021}" dt="2025-05-28T11:11:51.572" v="1" actId="2696"/>
        <pc:sldMkLst>
          <pc:docMk/>
          <pc:sldMk cId="4227265702" sldId="265"/>
        </pc:sldMkLst>
      </pc:sldChg>
      <pc:sldChg chg="del">
        <pc:chgData name="Nicolas Benech" userId="0051dd42c30e75a5" providerId="LiveId" clId="{1557ED97-F5DC-441E-9F38-C8EFD25F1021}" dt="2025-05-28T11:11:51.572" v="1" actId="2696"/>
        <pc:sldMkLst>
          <pc:docMk/>
          <pc:sldMk cId="1869720964" sldId="266"/>
        </pc:sldMkLst>
      </pc:sldChg>
      <pc:sldChg chg="del">
        <pc:chgData name="Nicolas Benech" userId="0051dd42c30e75a5" providerId="LiveId" clId="{1557ED97-F5DC-441E-9F38-C8EFD25F1021}" dt="2025-05-28T11:11:51.572" v="1" actId="2696"/>
        <pc:sldMkLst>
          <pc:docMk/>
          <pc:sldMk cId="1339086527" sldId="267"/>
        </pc:sldMkLst>
      </pc:sldChg>
      <pc:sldChg chg="del">
        <pc:chgData name="Nicolas Benech" userId="0051dd42c30e75a5" providerId="LiveId" clId="{1557ED97-F5DC-441E-9F38-C8EFD25F1021}" dt="2025-05-28T11:11:51.572" v="1" actId="2696"/>
        <pc:sldMkLst>
          <pc:docMk/>
          <pc:sldMk cId="1448990949" sldId="268"/>
        </pc:sldMkLst>
      </pc:sldChg>
      <pc:sldChg chg="add del">
        <pc:chgData name="Nicolas Benech" userId="0051dd42c30e75a5" providerId="LiveId" clId="{1557ED97-F5DC-441E-9F38-C8EFD25F1021}" dt="2025-05-28T11:11:51.572" v="1" actId="2696"/>
        <pc:sldMkLst>
          <pc:docMk/>
          <pc:sldMk cId="1133408617" sldId="269"/>
        </pc:sldMkLst>
      </pc:sldChg>
      <pc:sldChg chg="add del">
        <pc:chgData name="Nicolas Benech" userId="0051dd42c30e75a5" providerId="LiveId" clId="{1557ED97-F5DC-441E-9F38-C8EFD25F1021}" dt="2025-05-28T11:11:51.572" v="1" actId="2696"/>
        <pc:sldMkLst>
          <pc:docMk/>
          <pc:sldMk cId="1247943941" sldId="270"/>
        </pc:sldMkLst>
      </pc:sldChg>
      <pc:sldChg chg="add del">
        <pc:chgData name="Nicolas Benech" userId="0051dd42c30e75a5" providerId="LiveId" clId="{1557ED97-F5DC-441E-9F38-C8EFD25F1021}" dt="2025-05-28T11:11:51.572" v="1" actId="2696"/>
        <pc:sldMkLst>
          <pc:docMk/>
          <pc:sldMk cId="3450492547" sldId="271"/>
        </pc:sldMkLst>
      </pc:sldChg>
      <pc:sldChg chg="add del">
        <pc:chgData name="Nicolas Benech" userId="0051dd42c30e75a5" providerId="LiveId" clId="{1557ED97-F5DC-441E-9F38-C8EFD25F1021}" dt="2025-05-28T11:11:51.572" v="1" actId="2696"/>
        <pc:sldMkLst>
          <pc:docMk/>
          <pc:sldMk cId="166005049" sldId="272"/>
        </pc:sldMkLst>
      </pc:sldChg>
      <pc:sldChg chg="add del">
        <pc:chgData name="Nicolas Benech" userId="0051dd42c30e75a5" providerId="LiveId" clId="{1557ED97-F5DC-441E-9F38-C8EFD25F1021}" dt="2025-05-28T11:11:51.572" v="1" actId="2696"/>
        <pc:sldMkLst>
          <pc:docMk/>
          <pc:sldMk cId="870434081" sldId="273"/>
        </pc:sldMkLst>
      </pc:sldChg>
      <pc:sldChg chg="add del">
        <pc:chgData name="Nicolas Benech" userId="0051dd42c30e75a5" providerId="LiveId" clId="{1557ED97-F5DC-441E-9F38-C8EFD25F1021}" dt="2025-05-28T11:11:51.572" v="1" actId="2696"/>
        <pc:sldMkLst>
          <pc:docMk/>
          <pc:sldMk cId="2316403349" sldId="274"/>
        </pc:sldMkLst>
      </pc:sldChg>
      <pc:sldChg chg="add del">
        <pc:chgData name="Nicolas Benech" userId="0051dd42c30e75a5" providerId="LiveId" clId="{1557ED97-F5DC-441E-9F38-C8EFD25F1021}" dt="2025-05-28T11:11:51.572" v="1" actId="2696"/>
        <pc:sldMkLst>
          <pc:docMk/>
          <pc:sldMk cId="4105102626" sldId="275"/>
        </pc:sldMkLst>
      </pc:sldChg>
      <pc:sldChg chg="add">
        <pc:chgData name="Nicolas Benech" userId="0051dd42c30e75a5" providerId="LiveId" clId="{1557ED97-F5DC-441E-9F38-C8EFD25F1021}" dt="2025-05-28T11:09:59.778" v="0"/>
        <pc:sldMkLst>
          <pc:docMk/>
          <pc:sldMk cId="1901068413" sldId="276"/>
        </pc:sldMkLst>
      </pc:sldChg>
      <pc:sldChg chg="add">
        <pc:chgData name="Nicolas Benech" userId="0051dd42c30e75a5" providerId="LiveId" clId="{1557ED97-F5DC-441E-9F38-C8EFD25F1021}" dt="2025-05-28T11:09:59.778" v="0"/>
        <pc:sldMkLst>
          <pc:docMk/>
          <pc:sldMk cId="885438791" sldId="277"/>
        </pc:sldMkLst>
      </pc:sldChg>
      <pc:sldChg chg="add">
        <pc:chgData name="Nicolas Benech" userId="0051dd42c30e75a5" providerId="LiveId" clId="{1557ED97-F5DC-441E-9F38-C8EFD25F1021}" dt="2025-05-28T11:09:59.778" v="0"/>
        <pc:sldMkLst>
          <pc:docMk/>
          <pc:sldMk cId="2113022094" sldId="278"/>
        </pc:sldMkLst>
      </pc:sldChg>
      <pc:sldChg chg="add">
        <pc:chgData name="Nicolas Benech" userId="0051dd42c30e75a5" providerId="LiveId" clId="{1557ED97-F5DC-441E-9F38-C8EFD25F1021}" dt="2025-05-28T11:09:59.778" v="0"/>
        <pc:sldMkLst>
          <pc:docMk/>
          <pc:sldMk cId="3626710138" sldId="368"/>
        </pc:sldMkLst>
      </pc:sldChg>
      <pc:sldChg chg="add">
        <pc:chgData name="Nicolas Benech" userId="0051dd42c30e75a5" providerId="LiveId" clId="{1557ED97-F5DC-441E-9F38-C8EFD25F1021}" dt="2025-05-28T11:09:59.778" v="0"/>
        <pc:sldMkLst>
          <pc:docMk/>
          <pc:sldMk cId="1370264984" sldId="369"/>
        </pc:sldMkLst>
      </pc:sldChg>
      <pc:sldChg chg="add">
        <pc:chgData name="Nicolas Benech" userId="0051dd42c30e75a5" providerId="LiveId" clId="{1557ED97-F5DC-441E-9F38-C8EFD25F1021}" dt="2025-05-28T11:09:59.778" v="0"/>
        <pc:sldMkLst>
          <pc:docMk/>
          <pc:sldMk cId="2596696638" sldId="370"/>
        </pc:sldMkLst>
      </pc:sldChg>
      <pc:sldChg chg="add">
        <pc:chgData name="Nicolas Benech" userId="0051dd42c30e75a5" providerId="LiveId" clId="{1557ED97-F5DC-441E-9F38-C8EFD25F1021}" dt="2025-05-28T11:09:59.778" v="0"/>
        <pc:sldMkLst>
          <pc:docMk/>
          <pc:sldMk cId="1365137232" sldId="371"/>
        </pc:sldMkLst>
      </pc:sldChg>
      <pc:sldChg chg="add">
        <pc:chgData name="Nicolas Benech" userId="0051dd42c30e75a5" providerId="LiveId" clId="{1557ED97-F5DC-441E-9F38-C8EFD25F1021}" dt="2025-05-28T11:09:59.778" v="0"/>
        <pc:sldMkLst>
          <pc:docMk/>
          <pc:sldMk cId="2739328179" sldId="372"/>
        </pc:sldMkLst>
      </pc:sldChg>
      <pc:sldChg chg="add">
        <pc:chgData name="Nicolas Benech" userId="0051dd42c30e75a5" providerId="LiveId" clId="{1557ED97-F5DC-441E-9F38-C8EFD25F1021}" dt="2025-05-28T11:09:59.778" v="0"/>
        <pc:sldMkLst>
          <pc:docMk/>
          <pc:sldMk cId="1292860225" sldId="373"/>
        </pc:sldMkLst>
      </pc:sldChg>
      <pc:sldChg chg="add">
        <pc:chgData name="Nicolas Benech" userId="0051dd42c30e75a5" providerId="LiveId" clId="{1557ED97-F5DC-441E-9F38-C8EFD25F1021}" dt="2025-05-28T11:09:59.778" v="0"/>
        <pc:sldMkLst>
          <pc:docMk/>
          <pc:sldMk cId="4212989243" sldId="374"/>
        </pc:sldMkLst>
      </pc:sldChg>
      <pc:sldChg chg="add del">
        <pc:chgData name="Nicolas Benech" userId="0051dd42c30e75a5" providerId="LiveId" clId="{1557ED97-F5DC-441E-9F38-C8EFD25F1021}" dt="2025-05-28T11:11:51.572" v="1" actId="2696"/>
        <pc:sldMkLst>
          <pc:docMk/>
          <pc:sldMk cId="353738193" sldId="375"/>
        </pc:sldMkLst>
      </pc:sldChg>
      <pc:sldChg chg="add del">
        <pc:chgData name="Nicolas Benech" userId="0051dd42c30e75a5" providerId="LiveId" clId="{1557ED97-F5DC-441E-9F38-C8EFD25F1021}" dt="2025-05-28T11:11:51.572" v="1" actId="2696"/>
        <pc:sldMkLst>
          <pc:docMk/>
          <pc:sldMk cId="3626843645" sldId="376"/>
        </pc:sldMkLst>
      </pc:sldChg>
      <pc:sldChg chg="add del">
        <pc:chgData name="Nicolas Benech" userId="0051dd42c30e75a5" providerId="LiveId" clId="{1557ED97-F5DC-441E-9F38-C8EFD25F1021}" dt="2025-05-28T11:11:51.572" v="1" actId="2696"/>
        <pc:sldMkLst>
          <pc:docMk/>
          <pc:sldMk cId="1105688536" sldId="377"/>
        </pc:sldMkLst>
      </pc:sldChg>
      <pc:sldChg chg="add del">
        <pc:chgData name="Nicolas Benech" userId="0051dd42c30e75a5" providerId="LiveId" clId="{1557ED97-F5DC-441E-9F38-C8EFD25F1021}" dt="2025-05-28T11:11:51.572" v="1" actId="2696"/>
        <pc:sldMkLst>
          <pc:docMk/>
          <pc:sldMk cId="4260288569" sldId="378"/>
        </pc:sldMkLst>
      </pc:sldChg>
      <pc:sldChg chg="add del">
        <pc:chgData name="Nicolas Benech" userId="0051dd42c30e75a5" providerId="LiveId" clId="{1557ED97-F5DC-441E-9F38-C8EFD25F1021}" dt="2025-05-28T11:11:51.572" v="1" actId="2696"/>
        <pc:sldMkLst>
          <pc:docMk/>
          <pc:sldMk cId="1158028129" sldId="379"/>
        </pc:sldMkLst>
      </pc:sldChg>
      <pc:sldChg chg="add del">
        <pc:chgData name="Nicolas Benech" userId="0051dd42c30e75a5" providerId="LiveId" clId="{1557ED97-F5DC-441E-9F38-C8EFD25F1021}" dt="2025-05-28T11:11:51.572" v="1" actId="2696"/>
        <pc:sldMkLst>
          <pc:docMk/>
          <pc:sldMk cId="4164333331" sldId="380"/>
        </pc:sldMkLst>
      </pc:sldChg>
      <pc:sldChg chg="add del">
        <pc:chgData name="Nicolas Benech" userId="0051dd42c30e75a5" providerId="LiveId" clId="{1557ED97-F5DC-441E-9F38-C8EFD25F1021}" dt="2025-05-28T11:11:51.572" v="1" actId="2696"/>
        <pc:sldMkLst>
          <pc:docMk/>
          <pc:sldMk cId="60653111" sldId="381"/>
        </pc:sldMkLst>
      </pc:sldChg>
      <pc:sldChg chg="add del">
        <pc:chgData name="Nicolas Benech" userId="0051dd42c30e75a5" providerId="LiveId" clId="{1557ED97-F5DC-441E-9F38-C8EFD25F1021}" dt="2025-05-28T11:11:51.572" v="1" actId="2696"/>
        <pc:sldMkLst>
          <pc:docMk/>
          <pc:sldMk cId="1681573005" sldId="382"/>
        </pc:sldMkLst>
      </pc:sldChg>
      <pc:sldChg chg="add del">
        <pc:chgData name="Nicolas Benech" userId="0051dd42c30e75a5" providerId="LiveId" clId="{1557ED97-F5DC-441E-9F38-C8EFD25F1021}" dt="2025-05-28T11:11:51.572" v="1" actId="2696"/>
        <pc:sldMkLst>
          <pc:docMk/>
          <pc:sldMk cId="3831811108" sldId="383"/>
        </pc:sldMkLst>
      </pc:sldChg>
      <pc:sldChg chg="add del">
        <pc:chgData name="Nicolas Benech" userId="0051dd42c30e75a5" providerId="LiveId" clId="{1557ED97-F5DC-441E-9F38-C8EFD25F1021}" dt="2025-05-28T11:11:51.572" v="1" actId="2696"/>
        <pc:sldMkLst>
          <pc:docMk/>
          <pc:sldMk cId="3107511325" sldId="384"/>
        </pc:sldMkLst>
      </pc:sldChg>
      <pc:sldChg chg="add del">
        <pc:chgData name="Nicolas Benech" userId="0051dd42c30e75a5" providerId="LiveId" clId="{1557ED97-F5DC-441E-9F38-C8EFD25F1021}" dt="2025-05-28T11:11:51.572" v="1" actId="2696"/>
        <pc:sldMkLst>
          <pc:docMk/>
          <pc:sldMk cId="2503812140" sldId="385"/>
        </pc:sldMkLst>
      </pc:sldChg>
      <pc:sldChg chg="add del">
        <pc:chgData name="Nicolas Benech" userId="0051dd42c30e75a5" providerId="LiveId" clId="{1557ED97-F5DC-441E-9F38-C8EFD25F1021}" dt="2025-05-28T11:11:51.572" v="1" actId="2696"/>
        <pc:sldMkLst>
          <pc:docMk/>
          <pc:sldMk cId="2063348945" sldId="386"/>
        </pc:sldMkLst>
      </pc:sldChg>
      <pc:sldChg chg="add del">
        <pc:chgData name="Nicolas Benech" userId="0051dd42c30e75a5" providerId="LiveId" clId="{1557ED97-F5DC-441E-9F38-C8EFD25F1021}" dt="2025-05-28T11:11:51.572" v="1" actId="2696"/>
        <pc:sldMkLst>
          <pc:docMk/>
          <pc:sldMk cId="1814951287" sldId="387"/>
        </pc:sldMkLst>
      </pc:sldChg>
      <pc:sldChg chg="add del">
        <pc:chgData name="Nicolas Benech" userId="0051dd42c30e75a5" providerId="LiveId" clId="{1557ED97-F5DC-441E-9F38-C8EFD25F1021}" dt="2025-05-28T11:11:51.572" v="1" actId="2696"/>
        <pc:sldMkLst>
          <pc:docMk/>
          <pc:sldMk cId="136554863" sldId="388"/>
        </pc:sldMkLst>
      </pc:sldChg>
      <pc:sldChg chg="add del">
        <pc:chgData name="Nicolas Benech" userId="0051dd42c30e75a5" providerId="LiveId" clId="{1557ED97-F5DC-441E-9F38-C8EFD25F1021}" dt="2025-05-28T11:11:51.572" v="1" actId="2696"/>
        <pc:sldMkLst>
          <pc:docMk/>
          <pc:sldMk cId="4155026074" sldId="389"/>
        </pc:sldMkLst>
      </pc:sldChg>
      <pc:sldChg chg="add del">
        <pc:chgData name="Nicolas Benech" userId="0051dd42c30e75a5" providerId="LiveId" clId="{1557ED97-F5DC-441E-9F38-C8EFD25F1021}" dt="2025-05-28T11:11:51.572" v="1" actId="2696"/>
        <pc:sldMkLst>
          <pc:docMk/>
          <pc:sldMk cId="4123221213" sldId="390"/>
        </pc:sldMkLst>
      </pc:sldChg>
      <pc:sldChg chg="add del">
        <pc:chgData name="Nicolas Benech" userId="0051dd42c30e75a5" providerId="LiveId" clId="{1557ED97-F5DC-441E-9F38-C8EFD25F1021}" dt="2025-05-28T11:11:51.572" v="1" actId="2696"/>
        <pc:sldMkLst>
          <pc:docMk/>
          <pc:sldMk cId="3664889050" sldId="391"/>
        </pc:sldMkLst>
      </pc:sldChg>
      <pc:sldChg chg="add del">
        <pc:chgData name="Nicolas Benech" userId="0051dd42c30e75a5" providerId="LiveId" clId="{1557ED97-F5DC-441E-9F38-C8EFD25F1021}" dt="2025-05-28T11:11:51.572" v="1" actId="2696"/>
        <pc:sldMkLst>
          <pc:docMk/>
          <pc:sldMk cId="764963758" sldId="392"/>
        </pc:sldMkLst>
      </pc:sldChg>
      <pc:sldChg chg="add del">
        <pc:chgData name="Nicolas Benech" userId="0051dd42c30e75a5" providerId="LiveId" clId="{1557ED97-F5DC-441E-9F38-C8EFD25F1021}" dt="2025-05-28T11:11:51.572" v="1" actId="2696"/>
        <pc:sldMkLst>
          <pc:docMk/>
          <pc:sldMk cId="1776283604" sldId="393"/>
        </pc:sldMkLst>
      </pc:sldChg>
      <pc:sldChg chg="add del">
        <pc:chgData name="Nicolas Benech" userId="0051dd42c30e75a5" providerId="LiveId" clId="{1557ED97-F5DC-441E-9F38-C8EFD25F1021}" dt="2025-05-28T11:11:51.572" v="1" actId="2696"/>
        <pc:sldMkLst>
          <pc:docMk/>
          <pc:sldMk cId="4091584914" sldId="394"/>
        </pc:sldMkLst>
      </pc:sldChg>
      <pc:sldChg chg="add del">
        <pc:chgData name="Nicolas Benech" userId="0051dd42c30e75a5" providerId="LiveId" clId="{1557ED97-F5DC-441E-9F38-C8EFD25F1021}" dt="2025-05-28T11:11:51.572" v="1" actId="2696"/>
        <pc:sldMkLst>
          <pc:docMk/>
          <pc:sldMk cId="3133461291" sldId="395"/>
        </pc:sldMkLst>
      </pc:sldChg>
      <pc:sldChg chg="add del">
        <pc:chgData name="Nicolas Benech" userId="0051dd42c30e75a5" providerId="LiveId" clId="{1557ED97-F5DC-441E-9F38-C8EFD25F1021}" dt="2025-05-28T11:11:51.572" v="1" actId="2696"/>
        <pc:sldMkLst>
          <pc:docMk/>
          <pc:sldMk cId="1522735534" sldId="396"/>
        </pc:sldMkLst>
      </pc:sldChg>
      <pc:sldChg chg="add del">
        <pc:chgData name="Nicolas Benech" userId="0051dd42c30e75a5" providerId="LiveId" clId="{1557ED97-F5DC-441E-9F38-C8EFD25F1021}" dt="2025-05-28T11:11:51.572" v="1" actId="2696"/>
        <pc:sldMkLst>
          <pc:docMk/>
          <pc:sldMk cId="2934518010" sldId="397"/>
        </pc:sldMkLst>
      </pc:sldChg>
      <pc:sldChg chg="add del">
        <pc:chgData name="Nicolas Benech" userId="0051dd42c30e75a5" providerId="LiveId" clId="{1557ED97-F5DC-441E-9F38-C8EFD25F1021}" dt="2025-05-28T11:11:51.572" v="1" actId="2696"/>
        <pc:sldMkLst>
          <pc:docMk/>
          <pc:sldMk cId="3592509588" sldId="398"/>
        </pc:sldMkLst>
      </pc:sldChg>
      <pc:sldChg chg="add del">
        <pc:chgData name="Nicolas Benech" userId="0051dd42c30e75a5" providerId="LiveId" clId="{1557ED97-F5DC-441E-9F38-C8EFD25F1021}" dt="2025-05-28T11:11:51.572" v="1" actId="2696"/>
        <pc:sldMkLst>
          <pc:docMk/>
          <pc:sldMk cId="2877716043" sldId="399"/>
        </pc:sldMkLst>
      </pc:sldChg>
      <pc:sldChg chg="add del">
        <pc:chgData name="Nicolas Benech" userId="0051dd42c30e75a5" providerId="LiveId" clId="{1557ED97-F5DC-441E-9F38-C8EFD25F1021}" dt="2025-05-28T11:11:51.572" v="1" actId="2696"/>
        <pc:sldMkLst>
          <pc:docMk/>
          <pc:sldMk cId="1963503143" sldId="400"/>
        </pc:sldMkLst>
      </pc:sldChg>
    </pc:docChg>
  </pc:docChgLst>
  <pc:docChgLst>
    <pc:chgData name="Nicolas Benech" userId="0051dd42c30e75a5" providerId="LiveId" clId="{E802FED8-1B44-44AD-8308-47E2597EED9D}"/>
    <pc:docChg chg="modSld">
      <pc:chgData name="Nicolas Benech" userId="0051dd42c30e75a5" providerId="LiveId" clId="{E802FED8-1B44-44AD-8308-47E2597EED9D}" dt="2021-05-26T10:58:09.249" v="4"/>
      <pc:docMkLst>
        <pc:docMk/>
      </pc:docMkLst>
      <pc:sldChg chg="modSp">
        <pc:chgData name="Nicolas Benech" userId="0051dd42c30e75a5" providerId="LiveId" clId="{E802FED8-1B44-44AD-8308-47E2597EED9D}" dt="2021-05-26T10:58:09.249" v="4"/>
        <pc:sldMkLst>
          <pc:docMk/>
          <pc:sldMk cId="1339086527" sldId="267"/>
        </pc:sldMkLst>
      </pc:sldChg>
    </pc:docChg>
  </pc:docChgLst>
  <pc:docChgLst>
    <pc:chgData name="Nicolas Benech" userId="0051dd42c30e75a5" providerId="LiveId" clId="{61858CF6-2D08-4252-ADB5-E5E7F2B3C691}"/>
    <pc:docChg chg="modSld">
      <pc:chgData name="Nicolas Benech" userId="0051dd42c30e75a5" providerId="LiveId" clId="{61858CF6-2D08-4252-ADB5-E5E7F2B3C691}" dt="2024-05-28T16:26:02.544" v="4" actId="20577"/>
      <pc:docMkLst>
        <pc:docMk/>
      </pc:docMkLst>
      <pc:sldChg chg="modSp">
        <pc:chgData name="Nicolas Benech" userId="0051dd42c30e75a5" providerId="LiveId" clId="{61858CF6-2D08-4252-ADB5-E5E7F2B3C691}" dt="2024-05-28T16:26:02.544" v="4" actId="20577"/>
        <pc:sldMkLst>
          <pc:docMk/>
          <pc:sldMk cId="1841836809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F195-55B6-4B90-87AD-5EC955CC99F5}" type="datetimeFigureOut">
              <a:rPr lang="es-UY" smtClean="0"/>
              <a:t>28/5/2025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C80C-CFE7-4045-814C-2F77692D9DD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164954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F195-55B6-4B90-87AD-5EC955CC99F5}" type="datetimeFigureOut">
              <a:rPr lang="es-UY" smtClean="0"/>
              <a:t>28/5/2025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C80C-CFE7-4045-814C-2F77692D9DD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87450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F195-55B6-4B90-87AD-5EC955CC99F5}" type="datetimeFigureOut">
              <a:rPr lang="es-UY" smtClean="0"/>
              <a:t>28/5/2025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C80C-CFE7-4045-814C-2F77692D9DD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534878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F195-55B6-4B90-87AD-5EC955CC99F5}" type="datetimeFigureOut">
              <a:rPr lang="es-UY" smtClean="0"/>
              <a:t>28/5/2025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C80C-CFE7-4045-814C-2F77692D9DD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83273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F195-55B6-4B90-87AD-5EC955CC99F5}" type="datetimeFigureOut">
              <a:rPr lang="es-UY" smtClean="0"/>
              <a:t>28/5/2025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C80C-CFE7-4045-814C-2F77692D9DD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886353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F195-55B6-4B90-87AD-5EC955CC99F5}" type="datetimeFigureOut">
              <a:rPr lang="es-UY" smtClean="0"/>
              <a:t>28/5/2025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C80C-CFE7-4045-814C-2F77692D9DD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745970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F195-55B6-4B90-87AD-5EC955CC99F5}" type="datetimeFigureOut">
              <a:rPr lang="es-UY" smtClean="0"/>
              <a:t>28/5/2025</a:t>
            </a:fld>
            <a:endParaRPr lang="es-UY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C80C-CFE7-4045-814C-2F77692D9DD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153377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F195-55B6-4B90-87AD-5EC955CC99F5}" type="datetimeFigureOut">
              <a:rPr lang="es-UY" smtClean="0"/>
              <a:t>28/5/2025</a:t>
            </a:fld>
            <a:endParaRPr lang="es-UY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C80C-CFE7-4045-814C-2F77692D9DD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006665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F195-55B6-4B90-87AD-5EC955CC99F5}" type="datetimeFigureOut">
              <a:rPr lang="es-UY" smtClean="0"/>
              <a:t>28/5/2025</a:t>
            </a:fld>
            <a:endParaRPr lang="es-UY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C80C-CFE7-4045-814C-2F77692D9DD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329103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F195-55B6-4B90-87AD-5EC955CC99F5}" type="datetimeFigureOut">
              <a:rPr lang="es-UY" smtClean="0"/>
              <a:t>28/5/2025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C80C-CFE7-4045-814C-2F77692D9DD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235145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F195-55B6-4B90-87AD-5EC955CC99F5}" type="datetimeFigureOut">
              <a:rPr lang="es-UY" smtClean="0"/>
              <a:t>28/5/2025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C80C-CFE7-4045-814C-2F77692D9DD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128864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6F195-55B6-4B90-87AD-5EC955CC99F5}" type="datetimeFigureOut">
              <a:rPr lang="es-UY" smtClean="0"/>
              <a:t>28/5/2025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1C80C-CFE7-4045-814C-2F77692D9DD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264182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1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0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01.png"/><Relationship Id="rId3" Type="http://schemas.openxmlformats.org/officeDocument/2006/relationships/image" Target="../media/image6201.png"/><Relationship Id="rId7" Type="http://schemas.openxmlformats.org/officeDocument/2006/relationships/image" Target="../media/image651.png"/><Relationship Id="rId2" Type="http://schemas.openxmlformats.org/officeDocument/2006/relationships/image" Target="../media/image610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5" Type="http://schemas.openxmlformats.org/officeDocument/2006/relationships/image" Target="../media/image2.tif"/><Relationship Id="rId4" Type="http://schemas.openxmlformats.org/officeDocument/2006/relationships/image" Target="../media/image6301.png"/><Relationship Id="rId9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3" Type="http://schemas.openxmlformats.org/officeDocument/2006/relationships/image" Target="../media/image1.emf"/><Relationship Id="rId7" Type="http://schemas.openxmlformats.org/officeDocument/2006/relationships/image" Target="../media/image781.png"/><Relationship Id="rId2" Type="http://schemas.openxmlformats.org/officeDocument/2006/relationships/image" Target="../media/image21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71.png"/><Relationship Id="rId5" Type="http://schemas.openxmlformats.org/officeDocument/2006/relationships/image" Target="../media/image520.png"/><Relationship Id="rId4" Type="http://schemas.openxmlformats.org/officeDocument/2006/relationships/image" Target="../media/image43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0.png"/><Relationship Id="rId13" Type="http://schemas.openxmlformats.org/officeDocument/2006/relationships/image" Target="../media/image1901.png"/><Relationship Id="rId3" Type="http://schemas.openxmlformats.org/officeDocument/2006/relationships/image" Target="../media/image1000.png"/><Relationship Id="rId7" Type="http://schemas.openxmlformats.org/officeDocument/2006/relationships/image" Target="../media/image1300.png"/><Relationship Id="rId12" Type="http://schemas.openxmlformats.org/officeDocument/2006/relationships/image" Target="../media/image180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20.png"/><Relationship Id="rId11" Type="http://schemas.openxmlformats.org/officeDocument/2006/relationships/image" Target="../media/image1710.png"/><Relationship Id="rId5" Type="http://schemas.openxmlformats.org/officeDocument/2006/relationships/image" Target="../media/image1112.png"/><Relationship Id="rId10" Type="http://schemas.openxmlformats.org/officeDocument/2006/relationships/image" Target="../media/image160.png"/><Relationship Id="rId4" Type="http://schemas.openxmlformats.org/officeDocument/2006/relationships/image" Target="../media/image3111.png"/><Relationship Id="rId9" Type="http://schemas.openxmlformats.org/officeDocument/2006/relationships/image" Target="../media/image1500.png"/><Relationship Id="rId14" Type="http://schemas.openxmlformats.org/officeDocument/2006/relationships/image" Target="../media/image200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4.png"/><Relationship Id="rId13" Type="http://schemas.openxmlformats.org/officeDocument/2006/relationships/image" Target="../media/image323.png"/><Relationship Id="rId3" Type="http://schemas.openxmlformats.org/officeDocument/2006/relationships/image" Target="../media/image2200.png"/><Relationship Id="rId7" Type="http://schemas.openxmlformats.org/officeDocument/2006/relationships/image" Target="../media/image2600.png"/><Relationship Id="rId12" Type="http://schemas.openxmlformats.org/officeDocument/2006/relationships/image" Target="../media/image313.png"/><Relationship Id="rId17" Type="http://schemas.openxmlformats.org/officeDocument/2006/relationships/image" Target="../media/image363.png"/><Relationship Id="rId2" Type="http://schemas.openxmlformats.org/officeDocument/2006/relationships/image" Target="../media/image2111.png"/><Relationship Id="rId16" Type="http://schemas.openxmlformats.org/officeDocument/2006/relationships/image" Target="../media/image3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00.png"/><Relationship Id="rId11" Type="http://schemas.openxmlformats.org/officeDocument/2006/relationships/image" Target="../media/image30.png"/><Relationship Id="rId5" Type="http://schemas.openxmlformats.org/officeDocument/2006/relationships/image" Target="../media/image2400.png"/><Relationship Id="rId15" Type="http://schemas.openxmlformats.org/officeDocument/2006/relationships/image" Target="../media/image343.png"/><Relationship Id="rId10" Type="http://schemas.openxmlformats.org/officeDocument/2006/relationships/image" Target="../media/image293.png"/><Relationship Id="rId4" Type="http://schemas.openxmlformats.org/officeDocument/2006/relationships/image" Target="../media/image2300.png"/><Relationship Id="rId9" Type="http://schemas.openxmlformats.org/officeDocument/2006/relationships/image" Target="../media/image2800.png"/><Relationship Id="rId14" Type="http://schemas.openxmlformats.org/officeDocument/2006/relationships/image" Target="../media/image33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2.png"/><Relationship Id="rId3" Type="http://schemas.openxmlformats.org/officeDocument/2006/relationships/image" Target="../media/image1.emf"/><Relationship Id="rId7" Type="http://schemas.openxmlformats.org/officeDocument/2006/relationships/image" Target="../media/image3701.png"/><Relationship Id="rId2" Type="http://schemas.openxmlformats.org/officeDocument/2006/relationships/image" Target="../media/image37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00.png"/><Relationship Id="rId5" Type="http://schemas.openxmlformats.org/officeDocument/2006/relationships/image" Target="../media/image3500.png"/><Relationship Id="rId9" Type="http://schemas.openxmlformats.org/officeDocument/2006/relationships/image" Target="../media/image340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01.png"/><Relationship Id="rId3" Type="http://schemas.openxmlformats.org/officeDocument/2006/relationships/image" Target="../media/image40.png"/><Relationship Id="rId7" Type="http://schemas.openxmlformats.org/officeDocument/2006/relationships/image" Target="../media/image4401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10.png"/><Relationship Id="rId11" Type="http://schemas.openxmlformats.org/officeDocument/2006/relationships/image" Target="../media/image4801.png"/><Relationship Id="rId5" Type="http://schemas.openxmlformats.org/officeDocument/2006/relationships/image" Target="../media/image4210.png"/><Relationship Id="rId10" Type="http://schemas.openxmlformats.org/officeDocument/2006/relationships/image" Target="../media/image18.png"/><Relationship Id="rId4" Type="http://schemas.openxmlformats.org/officeDocument/2006/relationships/image" Target="../media/image411.png"/><Relationship Id="rId9" Type="http://schemas.openxmlformats.org/officeDocument/2006/relationships/image" Target="../media/image46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00.png"/><Relationship Id="rId3" Type="http://schemas.openxmlformats.org/officeDocument/2006/relationships/image" Target="../media/image490.png"/><Relationship Id="rId7" Type="http://schemas.openxmlformats.org/officeDocument/2006/relationships/image" Target="../media/image5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00.png"/><Relationship Id="rId5" Type="http://schemas.openxmlformats.org/officeDocument/2006/relationships/image" Target="../media/image5101.png"/><Relationship Id="rId10" Type="http://schemas.openxmlformats.org/officeDocument/2006/relationships/image" Target="../media/image561.png"/><Relationship Id="rId4" Type="http://schemas.openxmlformats.org/officeDocument/2006/relationships/image" Target="../media/image5010.png"/><Relationship Id="rId9" Type="http://schemas.openxmlformats.org/officeDocument/2006/relationships/image" Target="../media/image550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0.png"/><Relationship Id="rId2" Type="http://schemas.openxmlformats.org/officeDocument/2006/relationships/image" Target="../media/image5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0.png"/><Relationship Id="rId5" Type="http://schemas.openxmlformats.org/officeDocument/2006/relationships/image" Target="../media/image5900.png"/><Relationship Id="rId4" Type="http://schemas.openxmlformats.org/officeDocument/2006/relationships/image" Target="../media/image580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53143" y="551543"/>
            <a:ext cx="1341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b="1" dirty="0">
                <a:solidFill>
                  <a:srgbClr val="FF0000"/>
                </a:solidFill>
              </a:rPr>
              <a:t>DISPERSIÓN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406400" y="1175657"/>
                <a:ext cx="109103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Se llama relación de dispersión a la relación entre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s-UY" dirty="0"/>
                  <a:t> y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s-UY" dirty="0"/>
                  <a:t> en una onda. Para una onda plana esta relación es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𝜔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𝑐𝑘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400" y="1175657"/>
                <a:ext cx="10910359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503" t="-10000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/>
              <p:cNvSpPr txBox="1"/>
              <p:nvPr/>
            </p:nvSpPr>
            <p:spPr>
              <a:xfrm>
                <a:off x="406400" y="1799771"/>
                <a:ext cx="98943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En este caso se dice que la onda es no dispersiva. Por otro lado, si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𝜔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)≠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𝑐𝑘</m:t>
                    </m:r>
                  </m:oMath>
                </a14:m>
                <a:r>
                  <a:rPr lang="es-UY" dirty="0"/>
                  <a:t>, la onda se dice dispersiva</a:t>
                </a:r>
              </a:p>
            </p:txBody>
          </p:sp>
        </mc:Choice>
        <mc:Fallback xmlns="">
          <p:sp>
            <p:nvSpPr>
              <p:cNvPr id="2" name="Cuadro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400" y="1799771"/>
                <a:ext cx="9894375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555" t="-8197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/>
              <p:cNvSpPr txBox="1"/>
              <p:nvPr/>
            </p:nvSpPr>
            <p:spPr>
              <a:xfrm>
                <a:off x="406400" y="2728686"/>
                <a:ext cx="43398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En el caso de ondas no dispersivas: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𝜔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400" y="2728686"/>
                <a:ext cx="4339842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1264" t="-10000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uadroTexto 5"/>
          <p:cNvSpPr txBox="1"/>
          <p:nvPr/>
        </p:nvSpPr>
        <p:spPr>
          <a:xfrm>
            <a:off x="406400" y="3614059"/>
            <a:ext cx="6288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En el caso de ondas dispersivas, ¿Cuál es la velocidad de la onda?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406400" y="4358308"/>
            <a:ext cx="8067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Antes de responder esta pregunta, debemos ver en qué casos se produce dispersión</a:t>
            </a:r>
          </a:p>
        </p:txBody>
      </p:sp>
    </p:spTree>
    <p:extLst>
      <p:ext uri="{BB962C8B-B14F-4D97-AF65-F5344CB8AC3E}">
        <p14:creationId xmlns:p14="http://schemas.microsoft.com/office/powerpoint/2010/main" val="3626710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3" grpId="0"/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285456" y="1204811"/>
                <a:ext cx="6657207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𝜙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′=2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𝐴</m:t>
                      </m:r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>
                                          <m:sty m:val="p"/>
                                        </m:rPr>
                                        <a:rPr lang="es-UY" b="0" i="0" smtClean="0">
                                          <a:latin typeface="Cambria Math" panose="02040503050406030204" pitchFamily="18" charset="0"/>
                                        </a:rPr>
                                        <m:t>Δ</m:t>
                                      </m:r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num>
                                    <m:den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>
                                          <m:sty m:val="p"/>
                                        </m:rPr>
                                        <a:rPr lang="es-UY" b="0" i="0" smtClean="0">
                                          <a:latin typeface="Cambria Math" panose="02040503050406030204" pitchFamily="18" charset="0"/>
                                        </a:rPr>
                                        <m:t>Δ</m:t>
                                      </m:r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num>
                                    <m:den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func>
                        <m:func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456" y="1204811"/>
                <a:ext cx="6657207" cy="71468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566057" y="435429"/>
                <a:ext cx="16670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s-UY" b="0" i="0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𝜔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057" y="435429"/>
                <a:ext cx="166705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2503714" y="435429"/>
                <a:ext cx="15369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s-UY" b="0" i="0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s-UY" i="1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3714" y="435429"/>
                <a:ext cx="1536959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upo 8"/>
          <p:cNvGrpSpPr/>
          <p:nvPr/>
        </p:nvGrpSpPr>
        <p:grpSpPr>
          <a:xfrm>
            <a:off x="0" y="2735035"/>
            <a:ext cx="5614901" cy="4000500"/>
            <a:chOff x="957940" y="2081892"/>
            <a:chExt cx="5614901" cy="4000500"/>
          </a:xfrm>
        </p:grpSpPr>
        <p:pic>
          <p:nvPicPr>
            <p:cNvPr id="2" name="Imagen 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7940" y="2081892"/>
              <a:ext cx="5334000" cy="4000500"/>
            </a:xfrm>
            <a:prstGeom prst="rect">
              <a:avLst/>
            </a:prstGeom>
          </p:spPr>
        </p:pic>
        <p:cxnSp>
          <p:nvCxnSpPr>
            <p:cNvPr id="7" name="Conector recto 6"/>
            <p:cNvCxnSpPr/>
            <p:nvPr/>
          </p:nvCxnSpPr>
          <p:spPr>
            <a:xfrm>
              <a:off x="1640114" y="4009572"/>
              <a:ext cx="4760686" cy="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CuadroTexto 7"/>
                <p:cNvSpPr txBox="1"/>
                <p:nvPr/>
              </p:nvSpPr>
              <p:spPr>
                <a:xfrm>
                  <a:off x="6204856" y="4020458"/>
                  <a:ext cx="3679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8" name="CuadroTexto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04856" y="4020458"/>
                  <a:ext cx="367985" cy="369332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" name="Grupo 2"/>
          <p:cNvGrpSpPr/>
          <p:nvPr/>
        </p:nvGrpSpPr>
        <p:grpSpPr>
          <a:xfrm>
            <a:off x="1219197" y="1146627"/>
            <a:ext cx="7227545" cy="2075544"/>
            <a:chOff x="1219197" y="1146627"/>
            <a:chExt cx="7227545" cy="2075544"/>
          </a:xfrm>
        </p:grpSpPr>
        <p:sp>
          <p:nvSpPr>
            <p:cNvPr id="10" name="Rectángulo 9"/>
            <p:cNvSpPr/>
            <p:nvPr/>
          </p:nvSpPr>
          <p:spPr>
            <a:xfrm>
              <a:off x="1219197" y="1146627"/>
              <a:ext cx="2304000" cy="8280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CuadroTexto 10"/>
                <p:cNvSpPr txBox="1"/>
                <p:nvPr/>
              </p:nvSpPr>
              <p:spPr>
                <a:xfrm>
                  <a:off x="7384848" y="1219571"/>
                  <a:ext cx="1061894" cy="6127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𝑔</m:t>
                            </m:r>
                          </m:sub>
                        </m:sSub>
                        <m:r>
                          <a:rPr lang="es-UY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s-UY" b="0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𝜔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s-UY" b="0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s-UY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den>
                        </m:f>
                      </m:oMath>
                    </m:oMathPara>
                  </a14:m>
                  <a:endParaRPr lang="es-UY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1" name="CuadroTexto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84848" y="1219571"/>
                  <a:ext cx="1061894" cy="612732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" name="Conector recto de flecha 14"/>
            <p:cNvCxnSpPr/>
            <p:nvPr/>
          </p:nvCxnSpPr>
          <p:spPr>
            <a:xfrm>
              <a:off x="1576538" y="3222171"/>
              <a:ext cx="460836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upo 13"/>
          <p:cNvGrpSpPr/>
          <p:nvPr/>
        </p:nvGrpSpPr>
        <p:grpSpPr>
          <a:xfrm>
            <a:off x="1222676" y="1146627"/>
            <a:ext cx="7720868" cy="4891315"/>
            <a:chOff x="1222676" y="1146627"/>
            <a:chExt cx="7720868" cy="4891315"/>
          </a:xfrm>
        </p:grpSpPr>
        <p:sp>
          <p:nvSpPr>
            <p:cNvPr id="12" name="Rectángulo 11"/>
            <p:cNvSpPr/>
            <p:nvPr/>
          </p:nvSpPr>
          <p:spPr>
            <a:xfrm>
              <a:off x="3556004" y="1146627"/>
              <a:ext cx="3229423" cy="82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CuadroTexto 12"/>
                <p:cNvSpPr txBox="1"/>
                <p:nvPr/>
              </p:nvSpPr>
              <p:spPr>
                <a:xfrm>
                  <a:off x="7384848" y="2094219"/>
                  <a:ext cx="1558696" cy="6408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3" name="CuadroTexto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84848" y="2094219"/>
                  <a:ext cx="1558696" cy="640816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7" name="Conector recto de flecha 16"/>
            <p:cNvCxnSpPr/>
            <p:nvPr/>
          </p:nvCxnSpPr>
          <p:spPr>
            <a:xfrm>
              <a:off x="1222676" y="6037942"/>
              <a:ext cx="101789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CuadroTexto 17"/>
          <p:cNvSpPr txBox="1"/>
          <p:nvPr/>
        </p:nvSpPr>
        <p:spPr>
          <a:xfrm>
            <a:off x="682174" y="2215839"/>
            <a:ext cx="3718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¿A qué velocidad se propaga la onda?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uadroTexto 18"/>
              <p:cNvSpPr txBox="1"/>
              <p:nvPr/>
            </p:nvSpPr>
            <p:spPr>
              <a:xfrm>
                <a:off x="7384848" y="3381829"/>
                <a:ext cx="3189206" cy="3919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b="0" dirty="0"/>
                  <a:t>En esta figura supongo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19" name="CuadroTex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4848" y="3381829"/>
                <a:ext cx="3189206" cy="391902"/>
              </a:xfrm>
              <a:prstGeom prst="rect">
                <a:avLst/>
              </a:prstGeom>
              <a:blipFill>
                <a:blip r:embed="rId9"/>
                <a:stretch>
                  <a:fillRect l="-1527" t="-7813" b="-2031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CuadroTexto 19"/>
          <p:cNvSpPr txBox="1"/>
          <p:nvPr/>
        </p:nvSpPr>
        <p:spPr>
          <a:xfrm>
            <a:off x="6574970" y="4211936"/>
            <a:ext cx="5312229" cy="880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UY" dirty="0"/>
              <a:t>¿Qué sucede si la onda se compone de la combinación lineal de  múltiples longitudes de onda?</a:t>
            </a:r>
          </a:p>
        </p:txBody>
      </p:sp>
    </p:spTree>
    <p:extLst>
      <p:ext uri="{BB962C8B-B14F-4D97-AF65-F5344CB8AC3E}">
        <p14:creationId xmlns:p14="http://schemas.microsoft.com/office/powerpoint/2010/main" val="2113022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8" grpId="0"/>
      <p:bldP spid="19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69257" y="667657"/>
            <a:ext cx="2373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b="1" dirty="0">
                <a:solidFill>
                  <a:schemeClr val="accent1"/>
                </a:solidFill>
              </a:rPr>
              <a:t>Origen de la dispersión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1023257" y="2217057"/>
            <a:ext cx="5765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2) Dispersión geométrica (condiciones de borde, difracción)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1023257" y="1647371"/>
            <a:ext cx="341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1) Ecuación de ondas es dispersiva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023257" y="2786743"/>
            <a:ext cx="2886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3) Dispersión por atenuación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023257" y="3356429"/>
            <a:ext cx="2761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4) Dispersión por </a:t>
            </a:r>
            <a:r>
              <a:rPr lang="es-UY" dirty="0" err="1"/>
              <a:t>scattering</a:t>
            </a:r>
            <a:endParaRPr lang="es-UY" dirty="0"/>
          </a:p>
        </p:txBody>
      </p:sp>
      <p:grpSp>
        <p:nvGrpSpPr>
          <p:cNvPr id="7" name="Grupo 6"/>
          <p:cNvGrpSpPr/>
          <p:nvPr/>
        </p:nvGrpSpPr>
        <p:grpSpPr>
          <a:xfrm>
            <a:off x="3925491" y="1690913"/>
            <a:ext cx="2979332" cy="1997530"/>
            <a:chOff x="3925491" y="1690913"/>
            <a:chExt cx="2979332" cy="1997530"/>
          </a:xfrm>
        </p:grpSpPr>
        <p:grpSp>
          <p:nvGrpSpPr>
            <p:cNvPr id="11" name="Grupo 10"/>
            <p:cNvGrpSpPr/>
            <p:nvPr/>
          </p:nvGrpSpPr>
          <p:grpSpPr>
            <a:xfrm>
              <a:off x="4586516" y="1690913"/>
              <a:ext cx="174170" cy="184666"/>
              <a:chOff x="7547429" y="203200"/>
              <a:chExt cx="2119085" cy="2013857"/>
            </a:xfrm>
          </p:grpSpPr>
          <p:cxnSp>
            <p:nvCxnSpPr>
              <p:cNvPr id="8" name="Conector recto 7"/>
              <p:cNvCxnSpPr/>
              <p:nvPr/>
            </p:nvCxnSpPr>
            <p:spPr>
              <a:xfrm>
                <a:off x="7547429" y="1480457"/>
                <a:ext cx="667657" cy="736600"/>
              </a:xfrm>
              <a:prstGeom prst="line">
                <a:avLst/>
              </a:prstGeom>
              <a:ln w="38100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Conector recto 9"/>
              <p:cNvCxnSpPr/>
              <p:nvPr/>
            </p:nvCxnSpPr>
            <p:spPr>
              <a:xfrm flipV="1">
                <a:off x="8215086" y="203200"/>
                <a:ext cx="1451428" cy="2013857"/>
              </a:xfrm>
              <a:prstGeom prst="line">
                <a:avLst/>
              </a:prstGeom>
              <a:ln w="38100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upo 11"/>
            <p:cNvGrpSpPr/>
            <p:nvPr/>
          </p:nvGrpSpPr>
          <p:grpSpPr>
            <a:xfrm>
              <a:off x="6730653" y="2309390"/>
              <a:ext cx="174170" cy="184666"/>
              <a:chOff x="7547429" y="203200"/>
              <a:chExt cx="2119085" cy="2013857"/>
            </a:xfrm>
          </p:grpSpPr>
          <p:cxnSp>
            <p:nvCxnSpPr>
              <p:cNvPr id="13" name="Conector recto 12"/>
              <p:cNvCxnSpPr/>
              <p:nvPr/>
            </p:nvCxnSpPr>
            <p:spPr>
              <a:xfrm>
                <a:off x="7547429" y="1480457"/>
                <a:ext cx="667657" cy="736600"/>
              </a:xfrm>
              <a:prstGeom prst="line">
                <a:avLst/>
              </a:prstGeom>
              <a:ln w="38100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Conector recto 13"/>
              <p:cNvCxnSpPr/>
              <p:nvPr/>
            </p:nvCxnSpPr>
            <p:spPr>
              <a:xfrm flipV="1">
                <a:off x="8215086" y="203200"/>
                <a:ext cx="1451428" cy="2013857"/>
              </a:xfrm>
              <a:prstGeom prst="line">
                <a:avLst/>
              </a:prstGeom>
              <a:ln w="38100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upo 14"/>
            <p:cNvGrpSpPr/>
            <p:nvPr/>
          </p:nvGrpSpPr>
          <p:grpSpPr>
            <a:xfrm>
              <a:off x="3943358" y="2879076"/>
              <a:ext cx="174170" cy="184666"/>
              <a:chOff x="7547429" y="203200"/>
              <a:chExt cx="2119085" cy="2013857"/>
            </a:xfrm>
          </p:grpSpPr>
          <p:cxnSp>
            <p:nvCxnSpPr>
              <p:cNvPr id="16" name="Conector recto 15"/>
              <p:cNvCxnSpPr/>
              <p:nvPr/>
            </p:nvCxnSpPr>
            <p:spPr>
              <a:xfrm>
                <a:off x="7547429" y="1480457"/>
                <a:ext cx="667657" cy="736600"/>
              </a:xfrm>
              <a:prstGeom prst="line">
                <a:avLst/>
              </a:prstGeom>
              <a:ln w="38100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Conector recto 16"/>
              <p:cNvCxnSpPr/>
              <p:nvPr/>
            </p:nvCxnSpPr>
            <p:spPr>
              <a:xfrm flipV="1">
                <a:off x="8215086" y="203200"/>
                <a:ext cx="1451428" cy="2013857"/>
              </a:xfrm>
              <a:prstGeom prst="line">
                <a:avLst/>
              </a:prstGeom>
              <a:ln w="38100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Multiplicar 17"/>
            <p:cNvSpPr/>
            <p:nvPr/>
          </p:nvSpPr>
          <p:spPr>
            <a:xfrm>
              <a:off x="3925491" y="3393747"/>
              <a:ext cx="264778" cy="294696"/>
            </a:xfrm>
            <a:prstGeom prst="mathMultiply">
              <a:avLst>
                <a:gd name="adj1" fmla="val 7647"/>
              </a:avLst>
            </a:prstGeom>
            <a:solidFill>
              <a:srgbClr val="FF0000"/>
            </a:solidFill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</p:grpSp>
    </p:spTree>
    <p:extLst>
      <p:ext uri="{BB962C8B-B14F-4D97-AF65-F5344CB8AC3E}">
        <p14:creationId xmlns:p14="http://schemas.microsoft.com/office/powerpoint/2010/main" val="1370264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82172" y="740229"/>
            <a:ext cx="4225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1</a:t>
            </a:r>
            <a:r>
              <a:rPr lang="es-UY" dirty="0">
                <a:solidFill>
                  <a:schemeClr val="accent1"/>
                </a:solidFill>
              </a:rPr>
              <a:t>) Ejemplo: Ondas en la superficie del agua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175657" y="1320800"/>
            <a:ext cx="2220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a) Ondas de gravedad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882531" y="1962289"/>
            <a:ext cx="28071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Ecuación de movimiento</a:t>
            </a:r>
          </a:p>
          <a:p>
            <a:r>
              <a:rPr lang="es-UY" dirty="0"/>
              <a:t>Para pequeñas oscilaciones: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3850443" y="1969855"/>
                <a:ext cx="2115131" cy="6387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s-UY" b="0" i="0" smtClean="0">
                          <a:latin typeface="Cambria Math" panose="02040503050406030204" pitchFamily="18" charset="0"/>
                        </a:rPr>
                        <m:t>𝛻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s-UY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𝛻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0443" y="1969855"/>
                <a:ext cx="2115131" cy="6387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6371" y="645203"/>
            <a:ext cx="5748194" cy="3280501"/>
          </a:xfrm>
          <a:prstGeom prst="rect">
            <a:avLst/>
          </a:prstGeom>
        </p:spPr>
      </p:pic>
      <p:grpSp>
        <p:nvGrpSpPr>
          <p:cNvPr id="2" name="Grupo 1"/>
          <p:cNvGrpSpPr/>
          <p:nvPr/>
        </p:nvGrpSpPr>
        <p:grpSpPr>
          <a:xfrm>
            <a:off x="708360" y="3092016"/>
            <a:ext cx="4388331" cy="376898"/>
            <a:chOff x="708360" y="3092016"/>
            <a:chExt cx="4388331" cy="37689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CuadroTexto 8"/>
                <p:cNvSpPr txBox="1"/>
                <p:nvPr/>
              </p:nvSpPr>
              <p:spPr>
                <a:xfrm>
                  <a:off x="708360" y="3092016"/>
                  <a:ext cx="118808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𝑔𝑧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9" name="CuadroTexto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8360" y="3092016"/>
                  <a:ext cx="1188081" cy="369332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" name="CuadroTexto 9"/>
            <p:cNvSpPr txBox="1"/>
            <p:nvPr/>
          </p:nvSpPr>
          <p:spPr>
            <a:xfrm>
              <a:off x="1884721" y="3099582"/>
              <a:ext cx="3211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Potencial del campo gravitatorio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676625" y="3944744"/>
                <a:ext cx="977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0" smtClean="0">
                          <a:latin typeface="Cambria Math" panose="02040503050406030204" pitchFamily="18" charset="0"/>
                        </a:rPr>
                        <m:t>𝛻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𝜙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625" y="3944744"/>
                <a:ext cx="977704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1696039" y="3944744"/>
                <a:ext cx="27143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s-UY" dirty="0"/>
                  <a:t> potencial de velocidades</a:t>
                </a:r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6039" y="3944744"/>
                <a:ext cx="2714397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449" t="-8197" r="-1798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708360" y="4714797"/>
                <a:ext cx="3234283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𝛻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𝜕𝜙</m:t>
                              </m:r>
                            </m:num>
                            <m:den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𝑔𝑧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360" y="4714797"/>
                <a:ext cx="3234283" cy="71468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4122057" y="4762630"/>
                <a:ext cx="2446311" cy="6190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𝑔𝑧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𝜕𝜙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2057" y="4762630"/>
                <a:ext cx="2446311" cy="61901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6696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1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827314" y="464456"/>
                <a:ext cx="10972800" cy="879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s-UY" dirty="0"/>
                  <a:t>Sea </a:t>
                </a:r>
                <a14:m>
                  <m:oMath xmlns:m="http://schemas.openxmlformats.org/officeDocument/2006/math">
                    <m:r>
                      <a:rPr lang="es-UY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𝜉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UY" dirty="0"/>
                  <a:t> el desplazamiento vertical de la superficie del líquido. Sobre la superficie libre, la presión es la presión atmosférica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314" y="464456"/>
                <a:ext cx="10972800" cy="879664"/>
              </a:xfrm>
              <a:prstGeom prst="rect">
                <a:avLst/>
              </a:prstGeom>
              <a:blipFill rotWithShape="0">
                <a:blip r:embed="rId2"/>
                <a:stretch>
                  <a:fillRect l="-500" r="-222" b="-1041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827314" y="1758173"/>
                <a:ext cx="2899768" cy="7857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𝜕𝜙</m:t>
                                  </m:r>
                                </m:num>
                                <m:den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𝜉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314" y="1758173"/>
                <a:ext cx="2899768" cy="78579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upo 6"/>
          <p:cNvGrpSpPr/>
          <p:nvPr/>
        </p:nvGrpSpPr>
        <p:grpSpPr>
          <a:xfrm>
            <a:off x="4572000" y="1822100"/>
            <a:ext cx="2827634" cy="657937"/>
            <a:chOff x="4572000" y="1822100"/>
            <a:chExt cx="2827634" cy="657937"/>
          </a:xfrm>
        </p:grpSpPr>
        <p:sp>
          <p:nvSpPr>
            <p:cNvPr id="2" name="CuadroTexto 1"/>
            <p:cNvSpPr txBox="1"/>
            <p:nvPr/>
          </p:nvSpPr>
          <p:spPr>
            <a:xfrm>
              <a:off x="4572000" y="1966403"/>
              <a:ext cx="1250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Definimos: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CuadroTexto 2"/>
                <p:cNvSpPr txBox="1"/>
                <p:nvPr/>
              </p:nvSpPr>
              <p:spPr>
                <a:xfrm>
                  <a:off x="5822214" y="1822100"/>
                  <a:ext cx="1577420" cy="65793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𝜙</m:t>
                            </m:r>
                          </m:e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den>
                        </m:f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3" name="CuadroTexto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22214" y="1822100"/>
                  <a:ext cx="1577420" cy="657937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7665476" y="1804211"/>
                <a:ext cx="1968744" cy="6758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𝜙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𝜕𝜙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5476" y="1804211"/>
                <a:ext cx="1968744" cy="67582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9760608" y="1957458"/>
                <a:ext cx="12120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0" smtClean="0">
                          <a:latin typeface="Cambria Math" panose="02040503050406030204" pitchFamily="18" charset="0"/>
                        </a:rPr>
                        <m:t>𝛻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0" smtClean="0">
                          <a:latin typeface="Cambria Math" panose="02040503050406030204" pitchFamily="18" charset="0"/>
                        </a:rPr>
                        <m:t>𝛻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𝜙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60608" y="1957458"/>
                <a:ext cx="1212063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827314" y="2565122"/>
                <a:ext cx="2035942" cy="7857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𝜕𝜙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</m:t>
                                  </m:r>
                                </m:num>
                                <m:den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𝜉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314" y="2565122"/>
                <a:ext cx="2035942" cy="78579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CuadroTexto 10"/>
          <p:cNvSpPr txBox="1"/>
          <p:nvPr/>
        </p:nvSpPr>
        <p:spPr>
          <a:xfrm>
            <a:off x="1233714" y="3860800"/>
            <a:ext cx="1473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Por otro lado: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2960914" y="3665153"/>
                <a:ext cx="1119665" cy="6337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𝜕𝜙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0914" y="3665153"/>
                <a:ext cx="1119665" cy="63376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2960914" y="4371255"/>
                <a:ext cx="1019446" cy="6190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0914" y="4371255"/>
                <a:ext cx="1019446" cy="61901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upo 9"/>
          <p:cNvGrpSpPr/>
          <p:nvPr/>
        </p:nvGrpSpPr>
        <p:grpSpPr>
          <a:xfrm>
            <a:off x="4026206" y="3934700"/>
            <a:ext cx="1612365" cy="873110"/>
            <a:chOff x="4026206" y="3934700"/>
            <a:chExt cx="1612365" cy="873110"/>
          </a:xfrm>
        </p:grpSpPr>
        <p:sp>
          <p:nvSpPr>
            <p:cNvPr id="14" name="Cerrar llave 13"/>
            <p:cNvSpPr/>
            <p:nvPr/>
          </p:nvSpPr>
          <p:spPr>
            <a:xfrm>
              <a:off x="4026206" y="3934700"/>
              <a:ext cx="124880" cy="87311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CuadroTexto 14"/>
                <p:cNvSpPr txBox="1"/>
                <p:nvPr/>
              </p:nvSpPr>
              <p:spPr>
                <a:xfrm>
                  <a:off x="4507107" y="4061747"/>
                  <a:ext cx="1131464" cy="63376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𝜉</m:t>
                            </m:r>
                          </m:num>
                          <m:den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den>
                        </m:f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𝜕𝜙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num>
                          <m:den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den>
                        </m:f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5" name="CuadroTexto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07107" y="4061747"/>
                  <a:ext cx="1131464" cy="633763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/>
              <p:cNvSpPr txBox="1"/>
              <p:nvPr/>
            </p:nvSpPr>
            <p:spPr>
              <a:xfrm>
                <a:off x="4507107" y="4948278"/>
                <a:ext cx="2016129" cy="7919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𝜕</m:t>
                                      </m:r>
                                    </m:e>
                                    <m:sup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sSup>
                                    <m:sSup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𝜙</m:t>
                                      </m:r>
                                    </m:e>
                                    <m:sup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sSup>
                                    <m:sSup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p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b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ξ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6" name="CuadroTex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7107" y="4948278"/>
                <a:ext cx="2016129" cy="791948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" name="Grupo 22"/>
          <p:cNvGrpSpPr/>
          <p:nvPr/>
        </p:nvGrpSpPr>
        <p:grpSpPr>
          <a:xfrm>
            <a:off x="6560124" y="4230132"/>
            <a:ext cx="2858592" cy="1198211"/>
            <a:chOff x="6560124" y="4230132"/>
            <a:chExt cx="2858592" cy="1198211"/>
          </a:xfrm>
        </p:grpSpPr>
        <p:sp>
          <p:nvSpPr>
            <p:cNvPr id="17" name="Cerrar llave 16"/>
            <p:cNvSpPr/>
            <p:nvPr/>
          </p:nvSpPr>
          <p:spPr>
            <a:xfrm>
              <a:off x="6560124" y="4230132"/>
              <a:ext cx="101600" cy="1198211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CuadroTexto 17"/>
                <p:cNvSpPr txBox="1"/>
                <p:nvPr/>
              </p:nvSpPr>
              <p:spPr>
                <a:xfrm>
                  <a:off x="6891229" y="4433519"/>
                  <a:ext cx="2527487" cy="79143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sSup>
                                      <m:sSupPr>
                                        <m:ctrlP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  <m:t>𝜙</m:t>
                                        </m:r>
                                      </m:e>
                                      <m:sup>
                                        <m: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  <m:t>′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den>
                                </m:f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den>
                                </m:f>
                                <m:d>
                                  <m:dPr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s-UY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sSup>
                                          <m:sSupPr>
                                            <m:ctrlPr>
                                              <a:rPr lang="es-UY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s-UY" i="1">
                                                <a:latin typeface="Cambria Math" panose="02040503050406030204" pitchFamily="18" charset="0"/>
                                              </a:rPr>
                                              <m:t>𝜕</m:t>
                                            </m:r>
                                          </m:e>
                                          <m:sup>
                                            <m:r>
                                              <a:rPr lang="es-UY" i="1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sSup>
                                          <m:sSupPr>
                                            <m:ctrlPr>
                                              <a:rPr lang="es-UY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s-UY" i="1">
                                                <a:latin typeface="Cambria Math" panose="02040503050406030204" pitchFamily="18" charset="0"/>
                                              </a:rPr>
                                              <m:t>𝜙</m:t>
                                            </m:r>
                                          </m:e>
                                          <m:sup>
                                            <m:r>
                                              <a:rPr lang="es-UY" i="1">
                                                <a:latin typeface="Cambria Math" panose="02040503050406030204" pitchFamily="18" charset="0"/>
                                              </a:rPr>
                                              <m:t>′</m:t>
                                            </m:r>
                                          </m:sup>
                                        </m:sSup>
                                      </m:num>
                                      <m:den>
                                        <m:r>
                                          <a:rPr lang="es-UY" i="1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sSup>
                                          <m:sSupPr>
                                            <m:ctrlPr>
                                              <a:rPr lang="es-UY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s-UY" i="1">
                                                <a:latin typeface="Cambria Math" panose="02040503050406030204" pitchFamily="18" charset="0"/>
                                              </a:rPr>
                                              <m:t>𝑡</m:t>
                                            </m:r>
                                          </m:e>
                                          <m:sup>
                                            <m:r>
                                              <a:rPr lang="es-UY" i="1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den>
                                    </m:f>
                                  </m:e>
                                </m:d>
                              </m:e>
                            </m:d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𝜉</m:t>
                            </m:r>
                          </m:sub>
                        </m:sSub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8" name="CuadroTexto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91229" y="4433519"/>
                  <a:ext cx="2527487" cy="791435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uadroTexto 18"/>
              <p:cNvSpPr txBox="1"/>
              <p:nvPr/>
            </p:nvSpPr>
            <p:spPr>
              <a:xfrm>
                <a:off x="235232" y="6068542"/>
                <a:ext cx="65961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Como estamos suponiendo pequeños desplazamientos, </a:t>
                </a:r>
                <a14:m>
                  <m:oMath xmlns:m="http://schemas.openxmlformats.org/officeDocument/2006/math">
                    <m:r>
                      <a:rPr lang="es-UY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𝜉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  <m:r>
                      <a:rPr lang="es-UY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≪1⇒</m:t>
                    </m:r>
                  </m:oMath>
                </a14:m>
                <a:r>
                  <a:rPr lang="es-UY" dirty="0"/>
                  <a:t> </a:t>
                </a:r>
              </a:p>
            </p:txBody>
          </p:sp>
        </mc:Choice>
        <mc:Fallback xmlns="">
          <p:sp>
            <p:nvSpPr>
              <p:cNvPr id="19" name="CuadroTex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232" y="6068542"/>
                <a:ext cx="6596101" cy="369332"/>
              </a:xfrm>
              <a:prstGeom prst="rect">
                <a:avLst/>
              </a:prstGeom>
              <a:blipFill rotWithShape="0">
                <a:blip r:embed="rId13"/>
                <a:stretch>
                  <a:fillRect l="-832" t="-8197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Grupo 23"/>
          <p:cNvGrpSpPr/>
          <p:nvPr/>
        </p:nvGrpSpPr>
        <p:grpSpPr>
          <a:xfrm>
            <a:off x="6660042" y="5857490"/>
            <a:ext cx="3128928" cy="756426"/>
            <a:chOff x="6660042" y="5857490"/>
            <a:chExt cx="3128928" cy="756426"/>
          </a:xfrm>
        </p:grpSpPr>
        <p:sp>
          <p:nvSpPr>
            <p:cNvPr id="21" name="CuadroTexto 20"/>
            <p:cNvSpPr txBox="1"/>
            <p:nvPr/>
          </p:nvSpPr>
          <p:spPr>
            <a:xfrm>
              <a:off x="9346220" y="6051037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(1)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Rectángulo 21"/>
                <p:cNvSpPr/>
                <p:nvPr/>
              </p:nvSpPr>
              <p:spPr>
                <a:xfrm>
                  <a:off x="6660042" y="5857490"/>
                  <a:ext cx="2584233" cy="75642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es-UY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s-UY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UY" i="1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sSup>
                                      <m:sSupPr>
                                        <m:ctrlPr>
                                          <a:rPr lang="es-UY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UY" i="1">
                                            <a:latin typeface="Cambria Math" panose="02040503050406030204" pitchFamily="18" charset="0"/>
                                          </a:rPr>
                                          <m:t>𝜙</m:t>
                                        </m:r>
                                      </m:e>
                                      <m:sup>
                                        <m:r>
                                          <a:rPr lang="es-UY" i="1">
                                            <a:latin typeface="Cambria Math" panose="02040503050406030204" pitchFamily="18" charset="0"/>
                                          </a:rPr>
                                          <m:t>′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s-UY" i="1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es-UY" i="1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den>
                                </m:f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s-UY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UY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s-UY" i="1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den>
                                </m:f>
                                <m:d>
                                  <m:dPr>
                                    <m:ctrlPr>
                                      <a:rPr lang="es-UY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s-UY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sSup>
                                          <m:sSupPr>
                                            <m:ctrlPr>
                                              <a:rPr lang="es-UY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s-UY" i="1">
                                                <a:latin typeface="Cambria Math" panose="02040503050406030204" pitchFamily="18" charset="0"/>
                                              </a:rPr>
                                              <m:t>𝜕</m:t>
                                            </m:r>
                                          </m:e>
                                          <m:sup>
                                            <m:r>
                                              <a:rPr lang="es-UY" i="1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sSup>
                                          <m:sSupPr>
                                            <m:ctrlPr>
                                              <a:rPr lang="es-UY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s-UY" i="1">
                                                <a:latin typeface="Cambria Math" panose="02040503050406030204" pitchFamily="18" charset="0"/>
                                              </a:rPr>
                                              <m:t>𝜙</m:t>
                                            </m:r>
                                          </m:e>
                                          <m:sup>
                                            <m:r>
                                              <a:rPr lang="es-UY" i="1">
                                                <a:latin typeface="Cambria Math" panose="02040503050406030204" pitchFamily="18" charset="0"/>
                                              </a:rPr>
                                              <m:t>′</m:t>
                                            </m:r>
                                          </m:sup>
                                        </m:sSup>
                                      </m:num>
                                      <m:den>
                                        <m:r>
                                          <a:rPr lang="es-UY" i="1">
                                            <a:latin typeface="Cambria Math" panose="02040503050406030204" pitchFamily="18" charset="0"/>
                                          </a:rPr>
                                          <m:t>𝜕</m:t>
                                        </m:r>
                                        <m:sSup>
                                          <m:sSupPr>
                                            <m:ctrlPr>
                                              <a:rPr lang="es-UY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s-UY" i="1">
                                                <a:latin typeface="Cambria Math" panose="02040503050406030204" pitchFamily="18" charset="0"/>
                                              </a:rPr>
                                              <m:t>𝑡</m:t>
                                            </m:r>
                                          </m:e>
                                          <m:sup>
                                            <m:r>
                                              <a:rPr lang="es-UY" i="1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den>
                                    </m:f>
                                  </m:e>
                                </m:d>
                              </m:e>
                            </m:d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2" name="Rectángulo 2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60042" y="5857490"/>
                  <a:ext cx="2584233" cy="756426"/>
                </a:xfrm>
                <a:prstGeom prst="rect">
                  <a:avLst/>
                </a:prstGeom>
                <a:blipFill rotWithShape="0"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365137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1" grpId="0"/>
      <p:bldP spid="12" grpId="0"/>
      <p:bldP spid="13" grpId="0"/>
      <p:bldP spid="16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95086" y="580571"/>
            <a:ext cx="2541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Ecuación de continuidad: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3701143" y="455729"/>
                <a:ext cx="1973104" cy="6190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𝜕𝜌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UY" b="0" i="0" smtClean="0">
                          <a:latin typeface="Cambria Math" panose="02040503050406030204" pitchFamily="18" charset="0"/>
                        </a:rPr>
                        <m:t>𝛻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1143" y="455729"/>
                <a:ext cx="1973104" cy="61901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711200" y="1756229"/>
                <a:ext cx="41797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Si el fluido es incompresible,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es-UY" dirty="0"/>
                  <a:t> = constante</a:t>
                </a:r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200" y="1756229"/>
                <a:ext cx="4179734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1314" t="-8197" r="-730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4861906" y="1752210"/>
                <a:ext cx="13767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𝛻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1906" y="1752210"/>
                <a:ext cx="1376724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5158208" y="2307771"/>
                <a:ext cx="10320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0" smtClean="0">
                          <a:latin typeface="Cambria Math" panose="02040503050406030204" pitchFamily="18" charset="0"/>
                        </a:rPr>
                        <m:t>𝛻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𝜙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8208" y="2307771"/>
                <a:ext cx="1032077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upo 2"/>
          <p:cNvGrpSpPr/>
          <p:nvPr/>
        </p:nvGrpSpPr>
        <p:grpSpPr>
          <a:xfrm>
            <a:off x="6238630" y="1752210"/>
            <a:ext cx="1985237" cy="924893"/>
            <a:chOff x="6238630" y="1752210"/>
            <a:chExt cx="1985237" cy="924893"/>
          </a:xfrm>
        </p:grpSpPr>
        <p:sp>
          <p:nvSpPr>
            <p:cNvPr id="9" name="Cerrar llave 8"/>
            <p:cNvSpPr/>
            <p:nvPr/>
          </p:nvSpPr>
          <p:spPr>
            <a:xfrm>
              <a:off x="6238630" y="1752210"/>
              <a:ext cx="45719" cy="924893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CuadroTexto 9"/>
                <p:cNvSpPr txBox="1"/>
                <p:nvPr/>
              </p:nvSpPr>
              <p:spPr>
                <a:xfrm>
                  <a:off x="6458858" y="2032005"/>
                  <a:ext cx="114775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b="0" i="0" smtClean="0">
                                <a:latin typeface="Cambria Math" panose="02040503050406030204" pitchFamily="18" charset="0"/>
                              </a:rPr>
                              <m:t>𝛻</m:t>
                            </m:r>
                          </m:e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𝜙</m:t>
                            </m:r>
                          </m:e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0" name="CuadroTexto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58858" y="2032005"/>
                  <a:ext cx="1147750" cy="369332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b="-11475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CuadroTexto 10"/>
            <p:cNvSpPr txBox="1"/>
            <p:nvPr/>
          </p:nvSpPr>
          <p:spPr>
            <a:xfrm>
              <a:off x="7781117" y="2032005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(2)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646843" y="3186845"/>
                <a:ext cx="61763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Supongo ondas que se propagan según la dirección positiva de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843" y="3186845"/>
                <a:ext cx="6176306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790" t="-10000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595086" y="4005943"/>
                <a:ext cx="1803507" cy="3782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𝑖𝑘𝑥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086" y="4005943"/>
                <a:ext cx="1803507" cy="37824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4861906" y="4849689"/>
                <a:ext cx="2403415" cy="3808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𝜙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𝑘𝑧</m:t>
                          </m:r>
                        </m:sup>
                      </m:sSup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𝑘𝑥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1906" y="4849689"/>
                <a:ext cx="2403415" cy="380810"/>
              </a:xfrm>
              <a:prstGeom prst="rect">
                <a:avLst/>
              </a:prstGeom>
              <a:blipFill rotWithShape="0">
                <a:blip r:embed="rId9"/>
                <a:stretch>
                  <a:fillRect b="-1290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/>
              <p:cNvSpPr txBox="1"/>
              <p:nvPr/>
            </p:nvSpPr>
            <p:spPr>
              <a:xfrm>
                <a:off x="524618" y="4688119"/>
                <a:ext cx="2620910" cy="3742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𝑍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𝑘𝑧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𝑘𝑧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7" name="Cuadro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618" y="4688119"/>
                <a:ext cx="2620910" cy="37427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3" name="Grupo 32"/>
          <p:cNvGrpSpPr/>
          <p:nvPr/>
        </p:nvGrpSpPr>
        <p:grpSpPr>
          <a:xfrm>
            <a:off x="476015" y="5206066"/>
            <a:ext cx="3138043" cy="771354"/>
            <a:chOff x="476015" y="5206066"/>
            <a:chExt cx="3138043" cy="77135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CuadroTexto 18"/>
                <p:cNvSpPr txBox="1"/>
                <p:nvPr/>
              </p:nvSpPr>
              <p:spPr>
                <a:xfrm>
                  <a:off x="2523888" y="5413291"/>
                  <a:ext cx="10901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9" name="CuadroTexto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23888" y="5413291"/>
                  <a:ext cx="1090170" cy="369332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1" name="Grupo 20"/>
            <p:cNvGrpSpPr/>
            <p:nvPr/>
          </p:nvGrpSpPr>
          <p:grpSpPr>
            <a:xfrm>
              <a:off x="476015" y="5206066"/>
              <a:ext cx="1922578" cy="771354"/>
              <a:chOff x="4196919" y="5515429"/>
              <a:chExt cx="1922578" cy="771354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8" name="CuadroTexto 17"/>
                  <p:cNvSpPr txBox="1"/>
                  <p:nvPr/>
                </p:nvSpPr>
                <p:spPr>
                  <a:xfrm>
                    <a:off x="4274382" y="5515429"/>
                    <a:ext cx="178042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UY" dirty="0"/>
                      <a:t>Supongo </a:t>
                    </a:r>
                    <a14:m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s-UY" i="1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≫1</m:t>
                        </m:r>
                      </m:oMath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18" name="CuadroTexto 1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274382" y="5515429"/>
                    <a:ext cx="1780424" cy="369332"/>
                  </a:xfrm>
                  <a:prstGeom prst="rect">
                    <a:avLst/>
                  </a:prstGeom>
                  <a:blipFill rotWithShape="0">
                    <a:blip r:embed="rId12"/>
                    <a:stretch>
                      <a:fillRect l="-2740" t="-10000" b="-26667"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" name="CuadroTexto 1"/>
              <p:cNvSpPr txBox="1"/>
              <p:nvPr/>
            </p:nvSpPr>
            <p:spPr>
              <a:xfrm>
                <a:off x="4196919" y="5917451"/>
                <a:ext cx="192257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“aguas profundas”</a:t>
                </a:r>
              </a:p>
            </p:txBody>
          </p:sp>
        </p:grpSp>
      </p:grpSp>
      <p:grpSp>
        <p:nvGrpSpPr>
          <p:cNvPr id="24" name="Grupo 23"/>
          <p:cNvGrpSpPr/>
          <p:nvPr/>
        </p:nvGrpSpPr>
        <p:grpSpPr>
          <a:xfrm>
            <a:off x="8223867" y="1768738"/>
            <a:ext cx="3822990" cy="888250"/>
            <a:chOff x="8223867" y="1768738"/>
            <a:chExt cx="3822990" cy="888250"/>
          </a:xfrm>
        </p:grpSpPr>
        <p:sp>
          <p:nvSpPr>
            <p:cNvPr id="22" name="CuadroTexto 21"/>
            <p:cNvSpPr txBox="1"/>
            <p:nvPr/>
          </p:nvSpPr>
          <p:spPr>
            <a:xfrm>
              <a:off x="8223867" y="1768738"/>
              <a:ext cx="3822990" cy="880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s-UY" dirty="0"/>
                <a:t>Se puede resolver por separación de variables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CuadroTexto 22"/>
                <p:cNvSpPr txBox="1"/>
                <p:nvPr/>
              </p:nvSpPr>
              <p:spPr>
                <a:xfrm>
                  <a:off x="9197532" y="2278743"/>
                  <a:ext cx="2111027" cy="37824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𝜙</m:t>
                            </m:r>
                          </m:e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d>
                          <m:d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)</m:t>
                        </m:r>
                        <m:sSup>
                          <m:sSup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𝜔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3" name="CuadroTexto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97532" y="2278743"/>
                  <a:ext cx="2111027" cy="378245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 b="-12903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uadroTexto 24"/>
              <p:cNvSpPr txBox="1"/>
              <p:nvPr/>
            </p:nvSpPr>
            <p:spPr>
              <a:xfrm>
                <a:off x="8877645" y="2714221"/>
                <a:ext cx="2108462" cy="6481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5" name="Cuadro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7645" y="2714221"/>
                <a:ext cx="2108462" cy="648126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1" name="Grupo 30"/>
          <p:cNvGrpSpPr/>
          <p:nvPr/>
        </p:nvGrpSpPr>
        <p:grpSpPr>
          <a:xfrm>
            <a:off x="8908514" y="3302099"/>
            <a:ext cx="1635796" cy="594392"/>
            <a:chOff x="8908514" y="3302099"/>
            <a:chExt cx="1635796" cy="594392"/>
          </a:xfrm>
        </p:grpSpPr>
        <p:sp>
          <p:nvSpPr>
            <p:cNvPr id="26" name="Cerrar llave 25"/>
            <p:cNvSpPr/>
            <p:nvPr/>
          </p:nvSpPr>
          <p:spPr>
            <a:xfrm rot="5400000">
              <a:off x="10036167" y="2992344"/>
              <a:ext cx="198388" cy="817898"/>
            </a:xfrm>
            <a:prstGeom prst="rightBrac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sp>
          <p:nvSpPr>
            <p:cNvPr id="28" name="Cerrar llave 27"/>
            <p:cNvSpPr/>
            <p:nvPr/>
          </p:nvSpPr>
          <p:spPr>
            <a:xfrm rot="5400000">
              <a:off x="9218269" y="3010043"/>
              <a:ext cx="198388" cy="817898"/>
            </a:xfrm>
            <a:prstGeom prst="rightBrac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CuadroTexto 28"/>
                <p:cNvSpPr txBox="1"/>
                <p:nvPr/>
              </p:nvSpPr>
              <p:spPr>
                <a:xfrm>
                  <a:off x="8998857" y="3527159"/>
                  <a:ext cx="6558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9" name="CuadroTexto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98857" y="3527159"/>
                  <a:ext cx="655885" cy="369332"/>
                </a:xfrm>
                <a:prstGeom prst="rect">
                  <a:avLst/>
                </a:prstGeom>
                <a:blipFill rotWithShape="0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CuadroTexto 29"/>
                <p:cNvSpPr txBox="1"/>
                <p:nvPr/>
              </p:nvSpPr>
              <p:spPr>
                <a:xfrm>
                  <a:off x="9892067" y="3518186"/>
                  <a:ext cx="48276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30" name="CuadroTexto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92067" y="3518186"/>
                  <a:ext cx="482761" cy="369332"/>
                </a:xfrm>
                <a:prstGeom prst="rect">
                  <a:avLst/>
                </a:prstGeom>
                <a:blipFill rotWithShape="0"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uadroTexto 31"/>
              <p:cNvSpPr txBox="1"/>
              <p:nvPr/>
            </p:nvSpPr>
            <p:spPr>
              <a:xfrm>
                <a:off x="4291021" y="5588098"/>
                <a:ext cx="4335674" cy="3742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Supongo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s-UY" dirty="0"/>
                  <a:t> </a:t>
                </a:r>
                <a14:m>
                  <m:oMath xmlns:m="http://schemas.openxmlformats.org/officeDocument/2006/math">
                    <m:r>
                      <a:rPr lang="es-UY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sSup>
                      <m:sSupPr>
                        <m:ctrlPr>
                          <a:rPr lang="es-UY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UY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𝜙</m:t>
                        </m:r>
                      </m:e>
                      <m:sup>
                        <m:r>
                          <a:rPr lang="es-UY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UY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s-UY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sSup>
                      <m:sSupPr>
                        <m:ctrlPr>
                          <a:rPr lang="es-UY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UY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s-UY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𝑘𝑧</m:t>
                        </m:r>
                      </m:sup>
                    </m:sSup>
                    <m:func>
                      <m:funcPr>
                        <m:ctrlPr>
                          <a:rPr lang="es-UY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UY" b="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s-UY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s-UY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  <m:r>
                          <a:rPr lang="es-UY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s-UY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s-UY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𝑘𝑥</m:t>
                        </m:r>
                        <m:r>
                          <a:rPr lang="es-UY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32" name="CuadroTexto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1021" y="5588098"/>
                <a:ext cx="4335674" cy="374270"/>
              </a:xfrm>
              <a:prstGeom prst="rect">
                <a:avLst/>
              </a:prstGeom>
              <a:blipFill rotWithShape="0">
                <a:blip r:embed="rId17"/>
                <a:stretch>
                  <a:fillRect l="-1266" t="-8197" b="-2623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9328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2" grpId="0"/>
      <p:bldP spid="13" grpId="0"/>
      <p:bldP spid="14" grpId="0"/>
      <p:bldP spid="17" grpId="0"/>
      <p:bldP spid="25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1088571" y="667657"/>
                <a:ext cx="2603790" cy="3742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𝜙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𝑘𝑧</m:t>
                          </m:r>
                        </m:sup>
                      </m:sSup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𝑘𝑥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571" y="667657"/>
                <a:ext cx="2603790" cy="374270"/>
              </a:xfrm>
              <a:prstGeom prst="rect">
                <a:avLst/>
              </a:prstGeom>
              <a:blipFill rotWithShape="0">
                <a:blip r:embed="rId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8370" y="543604"/>
            <a:ext cx="5748194" cy="3280501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48343" y="1291771"/>
            <a:ext cx="5036457" cy="880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UY" dirty="0"/>
              <a:t>Se trata de una onda evanescente que “vive” en la superficie del fluido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478971" y="2670629"/>
            <a:ext cx="1692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De (1) tenemos: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595086" y="3824105"/>
                <a:ext cx="5207195" cy="6613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𝑘𝐴</m:t>
                      </m:r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𝑘𝑥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𝑘𝑥</m:t>
                                  </m:r>
                                </m:e>
                              </m:d>
                            </m:e>
                          </m:func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086" y="3824105"/>
                <a:ext cx="5207195" cy="66133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595086" y="4847829"/>
                <a:ext cx="13569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𝑔𝑘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086" y="4847829"/>
                <a:ext cx="1356975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upo 2"/>
          <p:cNvGrpSpPr/>
          <p:nvPr/>
        </p:nvGrpSpPr>
        <p:grpSpPr>
          <a:xfrm>
            <a:off x="2888439" y="4829353"/>
            <a:ext cx="3593258" cy="440231"/>
            <a:chOff x="2888439" y="4829353"/>
            <a:chExt cx="3593258" cy="44023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CuadroTexto 10"/>
                <p:cNvSpPr txBox="1"/>
                <p:nvPr/>
              </p:nvSpPr>
              <p:spPr>
                <a:xfrm>
                  <a:off x="2888439" y="4829353"/>
                  <a:ext cx="1156599" cy="427746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𝜔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𝑔𝑘</m:t>
                            </m:r>
                          </m:e>
                        </m:rad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1" name="CuadroTexto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88439" y="4829353"/>
                  <a:ext cx="1156599" cy="427746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b="-5333"/>
                  </a:stretch>
                </a:blipFill>
                <a:ln w="28575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CuadroTexto 11"/>
            <p:cNvSpPr txBox="1"/>
            <p:nvPr/>
          </p:nvSpPr>
          <p:spPr>
            <a:xfrm>
              <a:off x="4195494" y="4900252"/>
              <a:ext cx="22862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Relación de dispersión</a:t>
              </a:r>
            </a:p>
          </p:txBody>
        </p:sp>
      </p:grpSp>
      <p:sp>
        <p:nvSpPr>
          <p:cNvPr id="13" name="CuadroTexto 12"/>
          <p:cNvSpPr txBox="1"/>
          <p:nvPr/>
        </p:nvSpPr>
        <p:spPr>
          <a:xfrm>
            <a:off x="595086" y="5768073"/>
            <a:ext cx="2325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La velocidad de fase 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2921044" y="5624732"/>
                <a:ext cx="2438360" cy="6560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num>
                            <m:den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</m:e>
                      </m:ra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num>
                            <m:den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den>
                          </m:f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</m:ra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044" y="5624732"/>
                <a:ext cx="2438360" cy="65601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CuadroTexto 14"/>
          <p:cNvSpPr txBox="1"/>
          <p:nvPr/>
        </p:nvSpPr>
        <p:spPr>
          <a:xfrm>
            <a:off x="5967250" y="5672534"/>
            <a:ext cx="5399314" cy="46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UY" dirty="0"/>
              <a:t>La velocidad de fase depende de la longitud de onda.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ángulo 1"/>
              <p:cNvSpPr/>
              <p:nvPr/>
            </p:nvSpPr>
            <p:spPr>
              <a:xfrm>
                <a:off x="2171166" y="2496786"/>
                <a:ext cx="2584233" cy="7564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p>
                                    <m:sSup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𝜙</m:t>
                                      </m:r>
                                    </m:e>
                                    <m: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den>
                              </m:f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𝜕</m:t>
                                          </m:r>
                                        </m:e>
                                        <m:sup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sSup>
                                        <m:sSup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𝜙</m:t>
                                          </m:r>
                                        </m:e>
                                        <m:sup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𝜕</m:t>
                                      </m:r>
                                      <m:sSup>
                                        <m:sSup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  <m:sup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den>
                                  </m:f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" name="Rectángu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1166" y="2496786"/>
                <a:ext cx="2584233" cy="75642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2860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3" grpId="0"/>
      <p:bldP spid="14" grpId="0"/>
      <p:bldP spid="15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685800" y="457200"/>
                <a:ext cx="44282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¿Qué pasa si quitamos la restricción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𝑘h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≫1</m:t>
                    </m:r>
                  </m:oMath>
                </a14:m>
                <a:r>
                  <a:rPr lang="es-UY" dirty="0"/>
                  <a:t>?</a:t>
                </a:r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457200"/>
                <a:ext cx="4428200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1240" t="-8197" r="-275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799011" y="1079137"/>
                <a:ext cx="3963521" cy="4049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𝜙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𝑘𝑧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𝑘𝑧</m:t>
                              </m:r>
                            </m:sup>
                          </m:sSup>
                        </m:e>
                      </m:d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𝑘𝑥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011" y="1079137"/>
                <a:ext cx="3963521" cy="404983"/>
              </a:xfrm>
              <a:prstGeom prst="rect">
                <a:avLst/>
              </a:prstGeom>
              <a:blipFill rotWithShape="0">
                <a:blip r:embed="rId3"/>
                <a:stretch>
                  <a:fillRect b="-10606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uadroTexto 5"/>
          <p:cNvSpPr txBox="1"/>
          <p:nvPr/>
        </p:nvSpPr>
        <p:spPr>
          <a:xfrm>
            <a:off x="799011" y="1996440"/>
            <a:ext cx="2656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Asumimos un fondo rígido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3611880" y="1998226"/>
                <a:ext cx="20652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1880" y="1998226"/>
                <a:ext cx="2065245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5882640" y="1804977"/>
                <a:ext cx="1805815" cy="7522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sSup>
                                    <m:sSup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𝜙</m:t>
                                      </m:r>
                                    </m:e>
                                    <m:sup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2640" y="1804977"/>
                <a:ext cx="1805815" cy="75225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685800" y="3132483"/>
                <a:ext cx="3909917" cy="4049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𝑘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𝑘h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𝑘h</m:t>
                              </m:r>
                            </m:sup>
                          </m:sSup>
                        </m:e>
                      </m:d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m:rPr>
                              <m:sty m:val="p"/>
                            </m:rPr>
                            <a:rPr lang="es-UY" b="0" i="1" smtClean="0">
                              <a:latin typeface="Cambria Math" panose="02040503050406030204" pitchFamily="18" charset="0"/>
                            </a:rPr>
                            <m:t>t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𝑘𝑥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 )</m:t>
                          </m:r>
                        </m:e>
                      </m:func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132483"/>
                <a:ext cx="3909917" cy="404983"/>
              </a:xfrm>
              <a:prstGeom prst="rect">
                <a:avLst/>
              </a:prstGeom>
              <a:blipFill rotWithShape="0">
                <a:blip r:embed="rId6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6848800" y="3174181"/>
                <a:ext cx="1676485" cy="3742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𝑘h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8800" y="3174181"/>
                <a:ext cx="1676485" cy="37427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ángulo 10"/>
              <p:cNvSpPr/>
              <p:nvPr/>
            </p:nvSpPr>
            <p:spPr>
              <a:xfrm>
                <a:off x="4694787" y="3174181"/>
                <a:ext cx="1925527" cy="3742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𝑘h</m:t>
                          </m:r>
                        </m:sup>
                      </m:sSup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𝑘h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1" name="Rectángulo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4787" y="3174181"/>
                <a:ext cx="1925527" cy="37427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685800" y="4099899"/>
                <a:ext cx="8658011" cy="410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𝜙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𝑘𝑧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𝑘h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𝑘𝑧</m:t>
                              </m:r>
                            </m:sup>
                          </m:sSup>
                        </m:e>
                      </m:d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𝑘𝑥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𝑘h</m:t>
                          </m:r>
                        </m:sup>
                      </m:sSup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</m:sup>
                          </m:sSup>
                        </m:e>
                      </m:d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𝑘𝑥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4099899"/>
                <a:ext cx="8658011" cy="410177"/>
              </a:xfrm>
              <a:prstGeom prst="rect">
                <a:avLst/>
              </a:prstGeom>
              <a:blipFill rotWithShape="0">
                <a:blip r:embed="rId9"/>
                <a:stretch>
                  <a:fillRect b="-895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/>
              <p:cNvSpPr txBox="1"/>
              <p:nvPr/>
            </p:nvSpPr>
            <p:spPr>
              <a:xfrm>
                <a:off x="675451" y="5185829"/>
                <a:ext cx="4534639" cy="3742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𝜙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𝑘h</m:t>
                          </m:r>
                        </m:sup>
                      </m:sSup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))</m:t>
                          </m:r>
                        </m:e>
                      </m:func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𝑘𝑥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5" name="Cuadro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451" y="5185829"/>
                <a:ext cx="4534639" cy="374270"/>
              </a:xfrm>
              <a:prstGeom prst="rect">
                <a:avLst/>
              </a:prstGeom>
              <a:blipFill>
                <a:blip r:embed="rId10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/>
              <p:cNvSpPr txBox="1"/>
              <p:nvPr/>
            </p:nvSpPr>
            <p:spPr>
              <a:xfrm>
                <a:off x="5337555" y="457200"/>
                <a:ext cx="109017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" name="Cuadro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7555" y="457200"/>
                <a:ext cx="1090170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1068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5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63332" y="1651969"/>
            <a:ext cx="1692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De (1) tenemos: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663332" y="352572"/>
                <a:ext cx="4148315" cy="3742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𝜙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𝑘h</m:t>
                          </m:r>
                        </m:sup>
                      </m:sSup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))</m:t>
                          </m:r>
                        </m:e>
                      </m:func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𝑘𝑥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332" y="352572"/>
                <a:ext cx="4148315" cy="374270"/>
              </a:xfrm>
              <a:prstGeom prst="rect">
                <a:avLst/>
              </a:prstGeom>
              <a:blipFill rotWithShape="0">
                <a:blip r:embed="rId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5065486" y="1482275"/>
                <a:ext cx="6137449" cy="7087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𝑘h</m:t>
                          </m:r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s-UY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𝑘h</m:t>
                                  </m:r>
                                </m:e>
                              </m:d>
                            </m:e>
                          </m:func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</m:den>
                          </m:f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cosh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𝑘h</m:t>
                                      </m:r>
                                    </m:e>
                                  </m:d>
                                </m:e>
                              </m:func>
                            </m:e>
                          </m:d>
                        </m:e>
                      </m:d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𝑘𝑥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5486" y="1482275"/>
                <a:ext cx="6137449" cy="7087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3559029" y="2768699"/>
                <a:ext cx="2353658" cy="4277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𝑘𝑔</m:t>
                          </m:r>
                          <m:func>
                            <m:func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𝑘h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e>
                      </m:ra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9029" y="2768699"/>
                <a:ext cx="2353658" cy="427746"/>
              </a:xfrm>
              <a:prstGeom prst="rect">
                <a:avLst/>
              </a:prstGeom>
              <a:blipFill rotWithShape="0"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663332" y="2814185"/>
                <a:ext cx="22895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𝑘𝑔</m:t>
                      </m:r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tanh</m:t>
                          </m:r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𝑘h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332" y="2814185"/>
                <a:ext cx="2289538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6778171" y="2670844"/>
                <a:ext cx="2258311" cy="6560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</m:num>
                            <m:den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𝑘h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e>
                      </m:ra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8171" y="2670844"/>
                <a:ext cx="2258311" cy="65601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504731" y="3739312"/>
                <a:ext cx="4030527" cy="4347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Si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𝑘h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≫1</m:t>
                    </m:r>
                  </m:oMath>
                </a14:m>
                <a:r>
                  <a:rPr lang="es-UY" dirty="0"/>
                  <a:t> 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UY" b="0" i="0" smtClean="0">
                            <a:latin typeface="Cambria Math" panose="02040503050406030204" pitchFamily="18" charset="0"/>
                          </a:rPr>
                          <m:t>tanh</m:t>
                        </m:r>
                      </m:fName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𝑘h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)≅1</m:t>
                        </m:r>
                      </m:e>
                    </m:func>
                  </m:oMath>
                </a14:m>
                <a:r>
                  <a:rPr lang="es-UY" dirty="0"/>
                  <a:t>  </a:t>
                </a:r>
                <a:r>
                  <a:rPr lang="es-UY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  <m:rad>
                      <m:radPr>
                        <m:degHide m:val="on"/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</m:rad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731" y="3739312"/>
                <a:ext cx="4030527" cy="434734"/>
              </a:xfrm>
              <a:prstGeom prst="rect">
                <a:avLst/>
              </a:prstGeom>
              <a:blipFill rotWithShape="0">
                <a:blip r:embed="rId8"/>
                <a:stretch>
                  <a:fillRect l="-1362" b="-1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504730" y="4466794"/>
                <a:ext cx="4042197" cy="4347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Si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𝑘h</m:t>
                    </m:r>
                    <m:r>
                      <a:rPr lang="es-UY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≪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s-UY" dirty="0"/>
                  <a:t> 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UY" b="0" i="0" smtClean="0">
                            <a:latin typeface="Cambria Math" panose="02040503050406030204" pitchFamily="18" charset="0"/>
                          </a:rPr>
                          <m:t>tanh</m:t>
                        </m:r>
                      </m:fName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𝑘h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)≅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𝑘h</m:t>
                        </m:r>
                      </m:e>
                    </m:func>
                  </m:oMath>
                </a14:m>
                <a:r>
                  <a:rPr lang="es-UY" dirty="0"/>
                  <a:t>  </a:t>
                </a:r>
                <a:r>
                  <a:rPr lang="es-UY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  <m:rad>
                      <m:radPr>
                        <m:degHide m:val="on"/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𝑔h</m:t>
                        </m:r>
                      </m:e>
                    </m:rad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730" y="4466794"/>
                <a:ext cx="4042197" cy="434734"/>
              </a:xfrm>
              <a:prstGeom prst="rect">
                <a:avLst/>
              </a:prstGeom>
              <a:blipFill rotWithShape="0">
                <a:blip r:embed="rId9"/>
                <a:stretch>
                  <a:fillRect l="-1357" b="-1831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uadroTexto 12"/>
          <p:cNvSpPr txBox="1"/>
          <p:nvPr/>
        </p:nvSpPr>
        <p:spPr>
          <a:xfrm>
            <a:off x="5803621" y="3369954"/>
            <a:ext cx="53993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UY" dirty="0"/>
              <a:t>Al igual que en el caso de aguas profundas, la  velocidad de fase depende de la longitud de onda.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ángulo 13"/>
              <p:cNvSpPr/>
              <p:nvPr/>
            </p:nvSpPr>
            <p:spPr>
              <a:xfrm>
                <a:off x="2418390" y="1498350"/>
                <a:ext cx="2584233" cy="7564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p>
                                    <m:sSup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𝜙</m:t>
                                      </m:r>
                                    </m:e>
                                    <m: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den>
                              </m:f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𝜕</m:t>
                                          </m:r>
                                        </m:e>
                                        <m:sup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sSup>
                                        <m:sSup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𝜙</m:t>
                                          </m:r>
                                        </m:e>
                                        <m:sup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𝜕</m:t>
                                      </m:r>
                                      <m:sSup>
                                        <m:sSup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  <m:sup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den>
                                  </m:f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4" name="Rectángulo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8390" y="1498350"/>
                <a:ext cx="2584233" cy="756426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2989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64457" y="493486"/>
            <a:ext cx="2868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>
                <a:solidFill>
                  <a:schemeClr val="accent1"/>
                </a:solidFill>
              </a:rPr>
              <a:t>Superposición de dos ondas: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200297" y="998582"/>
            <a:ext cx="106505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UY" dirty="0"/>
              <a:t>Si la onda es armónica, hay una sola longitud de onda y la onda se propaga con la velocidad de fase. Sin embargo, si la onda se compone de la superposición lineal de ondas armónicas, ¿a qué velocidad se propaga?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200297" y="2369906"/>
            <a:ext cx="10657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Para ejemplificar, supongamos la superposición de 2 ondas armónicas de la misma amplitud en aguas profundas: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464457" y="3635987"/>
                <a:ext cx="2920287" cy="3742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sup>
                      </m:sSup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57" y="3635987"/>
                <a:ext cx="2920287" cy="374270"/>
              </a:xfrm>
              <a:prstGeom prst="rect">
                <a:avLst/>
              </a:prstGeom>
              <a:blipFill rotWithShape="0">
                <a:blip r:embed="rId2"/>
                <a:stretch>
                  <a:fillRect b="-1290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464457" y="4381312"/>
                <a:ext cx="2983316" cy="3867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sup>
                      </m:sSup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57" y="4381312"/>
                <a:ext cx="2983316" cy="386709"/>
              </a:xfrm>
              <a:prstGeom prst="rect">
                <a:avLst/>
              </a:prstGeom>
              <a:blipFill rotWithShape="0">
                <a:blip r:embed="rId3"/>
                <a:stretch>
                  <a:fillRect b="-9524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464457" y="4954410"/>
                <a:ext cx="2987356" cy="3742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Supongo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s-UY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≪1⇒</m:t>
                    </m:r>
                    <m:sSup>
                      <m:sSup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sup>
                    </m:sSup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≅1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57" y="4954410"/>
                <a:ext cx="2987356" cy="374270"/>
              </a:xfrm>
              <a:prstGeom prst="rect">
                <a:avLst/>
              </a:prstGeom>
              <a:blipFill rotWithShape="0">
                <a:blip r:embed="rId4"/>
                <a:stretch>
                  <a:fillRect l="-1633" t="-8197" b="-2623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upo 10"/>
          <p:cNvGrpSpPr/>
          <p:nvPr/>
        </p:nvGrpSpPr>
        <p:grpSpPr>
          <a:xfrm>
            <a:off x="3627120" y="3429000"/>
            <a:ext cx="4880724" cy="1899680"/>
            <a:chOff x="3627120" y="3429000"/>
            <a:chExt cx="4880724" cy="1899680"/>
          </a:xfrm>
        </p:grpSpPr>
        <p:sp>
          <p:nvSpPr>
            <p:cNvPr id="8" name="Cerrar llave 7"/>
            <p:cNvSpPr/>
            <p:nvPr/>
          </p:nvSpPr>
          <p:spPr>
            <a:xfrm>
              <a:off x="3627120" y="3429000"/>
              <a:ext cx="121920" cy="189968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CuadroTexto 8"/>
                <p:cNvSpPr txBox="1"/>
                <p:nvPr/>
              </p:nvSpPr>
              <p:spPr>
                <a:xfrm>
                  <a:off x="3991416" y="4194174"/>
                  <a:ext cx="451642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𝜙</m:t>
                            </m:r>
                          </m:e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func>
                          <m:func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UY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UY" i="1">
                            <a:latin typeface="Cambria Math" panose="02040503050406030204" pitchFamily="18" charset="0"/>
                          </a:rPr>
                          <m:t>𝐴</m:t>
                        </m:r>
                        <m:func>
                          <m:funcPr>
                            <m:ctrlPr>
                              <a:rPr lang="es-UY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UY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s-UY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s-UY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s-UY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UY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s-UY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s-UY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UY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9" name="CuadroTexto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91416" y="4194174"/>
                  <a:ext cx="4516428" cy="369332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3207644" y="5671884"/>
                <a:ext cx="7161897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𝐴</m:t>
                      </m:r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func>
                        <m:func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7644" y="5671884"/>
                <a:ext cx="7161897" cy="71468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5438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10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</TotalTime>
  <Words>783</Words>
  <Application>Microsoft Office PowerPoint</Application>
  <PresentationFormat>Panorámica</PresentationFormat>
  <Paragraphs>107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Nicolas Benech</dc:creator>
  <cp:lastModifiedBy>Nicolas Benech</cp:lastModifiedBy>
  <cp:revision>39</cp:revision>
  <dcterms:created xsi:type="dcterms:W3CDTF">2020-06-19T11:00:14Z</dcterms:created>
  <dcterms:modified xsi:type="dcterms:W3CDTF">2025-05-28T11:12:02Z</dcterms:modified>
</cp:coreProperties>
</file>