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403" r:id="rId3"/>
    <p:sldId id="404" r:id="rId4"/>
    <p:sldId id="405" r:id="rId5"/>
    <p:sldId id="406" r:id="rId6"/>
    <p:sldId id="411" r:id="rId7"/>
    <p:sldId id="412" r:id="rId8"/>
    <p:sldId id="416" r:id="rId9"/>
    <p:sldId id="417" r:id="rId10"/>
    <p:sldId id="418" r:id="rId11"/>
    <p:sldId id="419" r:id="rId12"/>
    <p:sldId id="420" r:id="rId13"/>
    <p:sldId id="421" r:id="rId14"/>
  </p:sldIdLst>
  <p:sldSz cx="12192000" cy="6858000"/>
  <p:notesSz cx="6858000" cy="9144000"/>
  <p:defaultText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29707-DF3C-4687-93DB-1E6FE63C742B}" v="1" dt="2025-06-04T19:15:05.0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2" d="100"/>
          <a:sy n="102" d="100"/>
        </p:scale>
        <p:origin x="95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s Benech" userId="0051dd42c30e75a5" providerId="LiveId" clId="{995E41C8-B31F-4125-96B5-CCCCFC52DD33}"/>
    <pc:docChg chg="undo custSel addSld delSld modSld">
      <pc:chgData name="Nicolas Benech" userId="0051dd42c30e75a5" providerId="LiveId" clId="{995E41C8-B31F-4125-96B5-CCCCFC52DD33}" dt="2020-07-08T13:59:38.576" v="11825" actId="20577"/>
      <pc:docMkLst>
        <pc:docMk/>
      </pc:docMkLst>
      <pc:sldChg chg="addSp delSp modSp del mod">
        <pc:chgData name="Nicolas Benech" userId="0051dd42c30e75a5" providerId="LiveId" clId="{995E41C8-B31F-4125-96B5-CCCCFC52DD33}" dt="2020-07-07T15:16:48.036" v="9567" actId="47"/>
        <pc:sldMkLst>
          <pc:docMk/>
          <pc:sldMk cId="1104502984" sldId="256"/>
        </pc:sldMkLst>
      </pc:sldChg>
      <pc:sldChg chg="addSp modSp mod modAnim">
        <pc:chgData name="Nicolas Benech" userId="0051dd42c30e75a5" providerId="LiveId" clId="{995E41C8-B31F-4125-96B5-CCCCFC52DD33}" dt="2020-07-03T13:19:59.369" v="35"/>
        <pc:sldMkLst>
          <pc:docMk/>
          <pc:sldMk cId="679734968" sldId="257"/>
        </pc:sldMkLst>
      </pc:sldChg>
      <pc:sldChg chg="addSp modSp mod modAnim">
        <pc:chgData name="Nicolas Benech" userId="0051dd42c30e75a5" providerId="LiveId" clId="{995E41C8-B31F-4125-96B5-CCCCFC52DD33}" dt="2020-07-08T13:59:38.576" v="11825" actId="20577"/>
        <pc:sldMkLst>
          <pc:docMk/>
          <pc:sldMk cId="3352667611" sldId="258"/>
        </pc:sldMkLst>
      </pc:sldChg>
      <pc:sldChg chg="addSp modSp mod modAnim">
        <pc:chgData name="Nicolas Benech" userId="0051dd42c30e75a5" providerId="LiveId" clId="{995E41C8-B31F-4125-96B5-CCCCFC52DD33}" dt="2020-07-07T13:47:40.339" v="8379" actId="20577"/>
        <pc:sldMkLst>
          <pc:docMk/>
          <pc:sldMk cId="2881180364" sldId="259"/>
        </pc:sldMkLst>
      </pc:sldChg>
      <pc:sldChg chg="addSp modSp mod modAnim">
        <pc:chgData name="Nicolas Benech" userId="0051dd42c30e75a5" providerId="LiveId" clId="{995E41C8-B31F-4125-96B5-CCCCFC52DD33}" dt="2020-07-08T11:05:46.141" v="10875" actId="20577"/>
        <pc:sldMkLst>
          <pc:docMk/>
          <pc:sldMk cId="211603432" sldId="260"/>
        </pc:sldMkLst>
      </pc:sldChg>
      <pc:sldChg chg="modAnim">
        <pc:chgData name="Nicolas Benech" userId="0051dd42c30e75a5" providerId="LiveId" clId="{995E41C8-B31F-4125-96B5-CCCCFC52DD33}" dt="2020-07-03T13:25:55.500" v="68"/>
        <pc:sldMkLst>
          <pc:docMk/>
          <pc:sldMk cId="2782234282" sldId="261"/>
        </pc:sldMkLst>
      </pc:sldChg>
      <pc:sldChg chg="addSp delSp modSp mod modAnim">
        <pc:chgData name="Nicolas Benech" userId="0051dd42c30e75a5" providerId="LiveId" clId="{995E41C8-B31F-4125-96B5-CCCCFC52DD33}" dt="2020-07-08T12:08:31.952" v="11141" actId="113"/>
        <pc:sldMkLst>
          <pc:docMk/>
          <pc:sldMk cId="2792017424" sldId="262"/>
        </pc:sldMkLst>
      </pc:sldChg>
      <pc:sldChg chg="addSp delSp modSp new mod modAnim">
        <pc:chgData name="Nicolas Benech" userId="0051dd42c30e75a5" providerId="LiveId" clId="{995E41C8-B31F-4125-96B5-CCCCFC52DD33}" dt="2020-07-08T13:25:30.368" v="11824" actId="1076"/>
        <pc:sldMkLst>
          <pc:docMk/>
          <pc:sldMk cId="3000947428" sldId="263"/>
        </pc:sldMkLst>
      </pc:sldChg>
      <pc:sldChg chg="addSp delSp modSp new mod modAnim">
        <pc:chgData name="Nicolas Benech" userId="0051dd42c30e75a5" providerId="LiveId" clId="{995E41C8-B31F-4125-96B5-CCCCFC52DD33}" dt="2020-07-08T12:21:05.876" v="11466"/>
        <pc:sldMkLst>
          <pc:docMk/>
          <pc:sldMk cId="3179434550" sldId="264"/>
        </pc:sldMkLst>
      </pc:sldChg>
      <pc:sldChg chg="addSp delSp modSp new mod modAnim">
        <pc:chgData name="Nicolas Benech" userId="0051dd42c30e75a5" providerId="LiveId" clId="{995E41C8-B31F-4125-96B5-CCCCFC52DD33}" dt="2020-07-08T12:22:22.221" v="11476"/>
        <pc:sldMkLst>
          <pc:docMk/>
          <pc:sldMk cId="3225416139" sldId="265"/>
        </pc:sldMkLst>
      </pc:sldChg>
      <pc:sldChg chg="addSp delSp modSp new del mod modAnim">
        <pc:chgData name="Nicolas Benech" userId="0051dd42c30e75a5" providerId="LiveId" clId="{995E41C8-B31F-4125-96B5-CCCCFC52DD33}" dt="2020-07-08T12:52:19.988" v="11823" actId="2696"/>
        <pc:sldMkLst>
          <pc:docMk/>
          <pc:sldMk cId="2516681109" sldId="266"/>
        </pc:sldMkLst>
      </pc:sldChg>
      <pc:sldChg chg="addSp delSp modSp new del mod modAnim">
        <pc:chgData name="Nicolas Benech" userId="0051dd42c30e75a5" providerId="LiveId" clId="{995E41C8-B31F-4125-96B5-CCCCFC52DD33}" dt="2020-07-08T12:52:19.988" v="11823" actId="2696"/>
        <pc:sldMkLst>
          <pc:docMk/>
          <pc:sldMk cId="1068848067" sldId="267"/>
        </pc:sldMkLst>
      </pc:sldChg>
      <pc:sldChg chg="addSp delSp modSp new del mod modAnim">
        <pc:chgData name="Nicolas Benech" userId="0051dd42c30e75a5" providerId="LiveId" clId="{995E41C8-B31F-4125-96B5-CCCCFC52DD33}" dt="2020-07-08T12:52:19.988" v="11823" actId="2696"/>
        <pc:sldMkLst>
          <pc:docMk/>
          <pc:sldMk cId="406899290" sldId="268"/>
        </pc:sldMkLst>
      </pc:sldChg>
      <pc:sldChg chg="addSp delSp modSp new del mod modAnim">
        <pc:chgData name="Nicolas Benech" userId="0051dd42c30e75a5" providerId="LiveId" clId="{995E41C8-B31F-4125-96B5-CCCCFC52DD33}" dt="2020-07-08T12:52:19.988" v="11823" actId="2696"/>
        <pc:sldMkLst>
          <pc:docMk/>
          <pc:sldMk cId="3738876956" sldId="269"/>
        </pc:sldMkLst>
      </pc:sldChg>
      <pc:sldChg chg="addSp delSp modSp new del mod modAnim">
        <pc:chgData name="Nicolas Benech" userId="0051dd42c30e75a5" providerId="LiveId" clId="{995E41C8-B31F-4125-96B5-CCCCFC52DD33}" dt="2020-07-08T12:52:19.988" v="11823" actId="2696"/>
        <pc:sldMkLst>
          <pc:docMk/>
          <pc:sldMk cId="414171140" sldId="270"/>
        </pc:sldMkLst>
      </pc:sldChg>
      <pc:sldChg chg="addSp delSp modSp new del mod">
        <pc:chgData name="Nicolas Benech" userId="0051dd42c30e75a5" providerId="LiveId" clId="{995E41C8-B31F-4125-96B5-CCCCFC52DD33}" dt="2020-07-08T12:52:19.988" v="11823" actId="2696"/>
        <pc:sldMkLst>
          <pc:docMk/>
          <pc:sldMk cId="1916915776" sldId="271"/>
        </pc:sldMkLst>
      </pc:sldChg>
      <pc:sldChg chg="addSp delSp modSp new mod modAnim">
        <pc:chgData name="Nicolas Benech" userId="0051dd42c30e75a5" providerId="LiveId" clId="{995E41C8-B31F-4125-96B5-CCCCFC52DD33}" dt="2020-07-08T12:05:45.665" v="11112" actId="20577"/>
        <pc:sldMkLst>
          <pc:docMk/>
          <pc:sldMk cId="1772882633" sldId="272"/>
        </pc:sldMkLst>
      </pc:sldChg>
      <pc:sldChg chg="addSp delSp modSp new mod modAnim">
        <pc:chgData name="Nicolas Benech" userId="0051dd42c30e75a5" providerId="LiveId" clId="{995E41C8-B31F-4125-96B5-CCCCFC52DD33}" dt="2020-07-08T12:17:42.374" v="11412"/>
        <pc:sldMkLst>
          <pc:docMk/>
          <pc:sldMk cId="4078761516" sldId="273"/>
        </pc:sldMkLst>
      </pc:sldChg>
      <pc:sldChg chg="addSp delSp modSp new del mod">
        <pc:chgData name="Nicolas Benech" userId="0051dd42c30e75a5" providerId="LiveId" clId="{995E41C8-B31F-4125-96B5-CCCCFC52DD33}" dt="2020-07-08T12:52:19.988" v="11823" actId="2696"/>
        <pc:sldMkLst>
          <pc:docMk/>
          <pc:sldMk cId="2514774283" sldId="274"/>
        </pc:sldMkLst>
      </pc:sldChg>
    </pc:docChg>
  </pc:docChgLst>
  <pc:docChgLst>
    <pc:chgData name="Nicolas Benech" userId="0051dd42c30e75a5" providerId="LiveId" clId="{5AC328E6-1692-4CF6-B105-EAB7CD163E97}"/>
    <pc:docChg chg="delSld">
      <pc:chgData name="Nicolas Benech" userId="0051dd42c30e75a5" providerId="LiveId" clId="{5AC328E6-1692-4CF6-B105-EAB7CD163E97}" dt="2024-06-16T18:36:36.137" v="1" actId="2696"/>
      <pc:docMkLst>
        <pc:docMk/>
      </pc:docMkLst>
      <pc:sldChg chg="del">
        <pc:chgData name="Nicolas Benech" userId="0051dd42c30e75a5" providerId="LiveId" clId="{5AC328E6-1692-4CF6-B105-EAB7CD163E97}" dt="2024-06-16T18:35:57.696" v="0" actId="2696"/>
        <pc:sldMkLst>
          <pc:docMk/>
          <pc:sldMk cId="679734968" sldId="257"/>
        </pc:sldMkLst>
      </pc:sldChg>
      <pc:sldChg chg="del">
        <pc:chgData name="Nicolas Benech" userId="0051dd42c30e75a5" providerId="LiveId" clId="{5AC328E6-1692-4CF6-B105-EAB7CD163E97}" dt="2024-06-16T18:36:36.137" v="1" actId="2696"/>
        <pc:sldMkLst>
          <pc:docMk/>
          <pc:sldMk cId="3352667611" sldId="258"/>
        </pc:sldMkLst>
      </pc:sldChg>
      <pc:sldChg chg="del">
        <pc:chgData name="Nicolas Benech" userId="0051dd42c30e75a5" providerId="LiveId" clId="{5AC328E6-1692-4CF6-B105-EAB7CD163E97}" dt="2024-06-16T18:35:57.696" v="0" actId="2696"/>
        <pc:sldMkLst>
          <pc:docMk/>
          <pc:sldMk cId="2881180364" sldId="259"/>
        </pc:sldMkLst>
      </pc:sldChg>
      <pc:sldChg chg="del">
        <pc:chgData name="Nicolas Benech" userId="0051dd42c30e75a5" providerId="LiveId" clId="{5AC328E6-1692-4CF6-B105-EAB7CD163E97}" dt="2024-06-16T18:35:57.696" v="0" actId="2696"/>
        <pc:sldMkLst>
          <pc:docMk/>
          <pc:sldMk cId="211603432" sldId="260"/>
        </pc:sldMkLst>
      </pc:sldChg>
      <pc:sldChg chg="del">
        <pc:chgData name="Nicolas Benech" userId="0051dd42c30e75a5" providerId="LiveId" clId="{5AC328E6-1692-4CF6-B105-EAB7CD163E97}" dt="2024-06-16T18:35:57.696" v="0" actId="2696"/>
        <pc:sldMkLst>
          <pc:docMk/>
          <pc:sldMk cId="2782234282" sldId="261"/>
        </pc:sldMkLst>
      </pc:sldChg>
      <pc:sldChg chg="del">
        <pc:chgData name="Nicolas Benech" userId="0051dd42c30e75a5" providerId="LiveId" clId="{5AC328E6-1692-4CF6-B105-EAB7CD163E97}" dt="2024-06-16T18:35:57.696" v="0" actId="2696"/>
        <pc:sldMkLst>
          <pc:docMk/>
          <pc:sldMk cId="2792017424" sldId="262"/>
        </pc:sldMkLst>
      </pc:sldChg>
      <pc:sldChg chg="del">
        <pc:chgData name="Nicolas Benech" userId="0051dd42c30e75a5" providerId="LiveId" clId="{5AC328E6-1692-4CF6-B105-EAB7CD163E97}" dt="2024-06-16T18:35:57.696" v="0" actId="2696"/>
        <pc:sldMkLst>
          <pc:docMk/>
          <pc:sldMk cId="3000947428" sldId="263"/>
        </pc:sldMkLst>
      </pc:sldChg>
      <pc:sldChg chg="del">
        <pc:chgData name="Nicolas Benech" userId="0051dd42c30e75a5" providerId="LiveId" clId="{5AC328E6-1692-4CF6-B105-EAB7CD163E97}" dt="2024-06-16T18:35:57.696" v="0" actId="2696"/>
        <pc:sldMkLst>
          <pc:docMk/>
          <pc:sldMk cId="3179434550" sldId="264"/>
        </pc:sldMkLst>
      </pc:sldChg>
      <pc:sldChg chg="del">
        <pc:chgData name="Nicolas Benech" userId="0051dd42c30e75a5" providerId="LiveId" clId="{5AC328E6-1692-4CF6-B105-EAB7CD163E97}" dt="2024-06-16T18:35:57.696" v="0" actId="2696"/>
        <pc:sldMkLst>
          <pc:docMk/>
          <pc:sldMk cId="3225416139" sldId="265"/>
        </pc:sldMkLst>
      </pc:sldChg>
      <pc:sldChg chg="del">
        <pc:chgData name="Nicolas Benech" userId="0051dd42c30e75a5" providerId="LiveId" clId="{5AC328E6-1692-4CF6-B105-EAB7CD163E97}" dt="2024-06-16T18:35:57.696" v="0" actId="2696"/>
        <pc:sldMkLst>
          <pc:docMk/>
          <pc:sldMk cId="1772882633" sldId="272"/>
        </pc:sldMkLst>
      </pc:sldChg>
      <pc:sldChg chg="del">
        <pc:chgData name="Nicolas Benech" userId="0051dd42c30e75a5" providerId="LiveId" clId="{5AC328E6-1692-4CF6-B105-EAB7CD163E97}" dt="2024-06-16T18:35:57.696" v="0" actId="2696"/>
        <pc:sldMkLst>
          <pc:docMk/>
          <pc:sldMk cId="4078761516" sldId="273"/>
        </pc:sldMkLst>
      </pc:sldChg>
    </pc:docChg>
  </pc:docChgLst>
  <pc:docChgLst>
    <pc:chgData name="Nicolas Benech" userId="0051dd42c30e75a5" providerId="LiveId" clId="{8E643420-71A9-4E63-BE65-16359F1369A4}"/>
    <pc:docChg chg="addSld modSld">
      <pc:chgData name="Nicolas Benech" userId="0051dd42c30e75a5" providerId="LiveId" clId="{8E643420-71A9-4E63-BE65-16359F1369A4}" dt="2024-06-12T17:32:54.205" v="5" actId="20577"/>
      <pc:docMkLst>
        <pc:docMk/>
      </pc:docMkLst>
      <pc:sldChg chg="add">
        <pc:chgData name="Nicolas Benech" userId="0051dd42c30e75a5" providerId="LiveId" clId="{8E643420-71A9-4E63-BE65-16359F1369A4}" dt="2024-06-12T11:55:16.453" v="0"/>
        <pc:sldMkLst>
          <pc:docMk/>
          <pc:sldMk cId="444988659" sldId="266"/>
        </pc:sldMkLst>
      </pc:sldChg>
      <pc:sldChg chg="add">
        <pc:chgData name="Nicolas Benech" userId="0051dd42c30e75a5" providerId="LiveId" clId="{8E643420-71A9-4E63-BE65-16359F1369A4}" dt="2024-06-12T11:55:16.453" v="0"/>
        <pc:sldMkLst>
          <pc:docMk/>
          <pc:sldMk cId="69963962" sldId="267"/>
        </pc:sldMkLst>
      </pc:sldChg>
      <pc:sldChg chg="add">
        <pc:chgData name="Nicolas Benech" userId="0051dd42c30e75a5" providerId="LiveId" clId="{8E643420-71A9-4E63-BE65-16359F1369A4}" dt="2024-06-12T11:55:16.453" v="0"/>
        <pc:sldMkLst>
          <pc:docMk/>
          <pc:sldMk cId="1215606599" sldId="268"/>
        </pc:sldMkLst>
      </pc:sldChg>
      <pc:sldChg chg="modSp add">
        <pc:chgData name="Nicolas Benech" userId="0051dd42c30e75a5" providerId="LiveId" clId="{8E643420-71A9-4E63-BE65-16359F1369A4}" dt="2024-06-12T17:32:54.205" v="5" actId="20577"/>
        <pc:sldMkLst>
          <pc:docMk/>
          <pc:sldMk cId="1320291650" sldId="269"/>
        </pc:sldMkLst>
      </pc:sldChg>
      <pc:sldChg chg="add">
        <pc:chgData name="Nicolas Benech" userId="0051dd42c30e75a5" providerId="LiveId" clId="{8E643420-71A9-4E63-BE65-16359F1369A4}" dt="2024-06-12T11:55:16.453" v="0"/>
        <pc:sldMkLst>
          <pc:docMk/>
          <pc:sldMk cId="602242616" sldId="270"/>
        </pc:sldMkLst>
      </pc:sldChg>
      <pc:sldChg chg="add">
        <pc:chgData name="Nicolas Benech" userId="0051dd42c30e75a5" providerId="LiveId" clId="{8E643420-71A9-4E63-BE65-16359F1369A4}" dt="2024-06-12T11:55:16.453" v="0"/>
        <pc:sldMkLst>
          <pc:docMk/>
          <pc:sldMk cId="1592745335" sldId="271"/>
        </pc:sldMkLst>
      </pc:sldChg>
      <pc:sldChg chg="add">
        <pc:chgData name="Nicolas Benech" userId="0051dd42c30e75a5" providerId="LiveId" clId="{8E643420-71A9-4E63-BE65-16359F1369A4}" dt="2024-06-12T11:55:16.453" v="0"/>
        <pc:sldMkLst>
          <pc:docMk/>
          <pc:sldMk cId="3573214751" sldId="274"/>
        </pc:sldMkLst>
      </pc:sldChg>
      <pc:sldChg chg="add">
        <pc:chgData name="Nicolas Benech" userId="0051dd42c30e75a5" providerId="LiveId" clId="{8E643420-71A9-4E63-BE65-16359F1369A4}" dt="2024-06-12T11:55:16.453" v="0"/>
        <pc:sldMkLst>
          <pc:docMk/>
          <pc:sldMk cId="1449957006" sldId="275"/>
        </pc:sldMkLst>
      </pc:sldChg>
    </pc:docChg>
  </pc:docChgLst>
  <pc:docChgLst>
    <pc:chgData name="Nicolas Benech" userId="0051dd42c30e75a5" providerId="LiveId" clId="{EDB29707-DF3C-4687-93DB-1E6FE63C742B}"/>
    <pc:docChg chg="addSld delSld modSld">
      <pc:chgData name="Nicolas Benech" userId="0051dd42c30e75a5" providerId="LiveId" clId="{EDB29707-DF3C-4687-93DB-1E6FE63C742B}" dt="2025-06-11T11:49:14.926" v="8" actId="2696"/>
      <pc:docMkLst>
        <pc:docMk/>
      </pc:docMkLst>
      <pc:sldChg chg="add del">
        <pc:chgData name="Nicolas Benech" userId="0051dd42c30e75a5" providerId="LiveId" clId="{EDB29707-DF3C-4687-93DB-1E6FE63C742B}" dt="2025-06-11T11:49:14.926" v="8" actId="2696"/>
        <pc:sldMkLst>
          <pc:docMk/>
          <pc:sldMk cId="2075238382" sldId="256"/>
        </pc:sldMkLst>
      </pc:sldChg>
      <pc:sldChg chg="add">
        <pc:chgData name="Nicolas Benech" userId="0051dd42c30e75a5" providerId="LiveId" clId="{EDB29707-DF3C-4687-93DB-1E6FE63C742B}" dt="2025-06-04T19:15:05.094" v="0"/>
        <pc:sldMkLst>
          <pc:docMk/>
          <pc:sldMk cId="3193237113" sldId="258"/>
        </pc:sldMkLst>
      </pc:sldChg>
      <pc:sldChg chg="add del">
        <pc:chgData name="Nicolas Benech" userId="0051dd42c30e75a5" providerId="LiveId" clId="{EDB29707-DF3C-4687-93DB-1E6FE63C742B}" dt="2025-06-11T11:49:14.926" v="8" actId="2696"/>
        <pc:sldMkLst>
          <pc:docMk/>
          <pc:sldMk cId="2617276710" sldId="259"/>
        </pc:sldMkLst>
      </pc:sldChg>
      <pc:sldChg chg="add del">
        <pc:chgData name="Nicolas Benech" userId="0051dd42c30e75a5" providerId="LiveId" clId="{EDB29707-DF3C-4687-93DB-1E6FE63C742B}" dt="2025-06-11T11:49:14.926" v="8" actId="2696"/>
        <pc:sldMkLst>
          <pc:docMk/>
          <pc:sldMk cId="484766412" sldId="260"/>
        </pc:sldMkLst>
      </pc:sldChg>
      <pc:sldChg chg="add del">
        <pc:chgData name="Nicolas Benech" userId="0051dd42c30e75a5" providerId="LiveId" clId="{EDB29707-DF3C-4687-93DB-1E6FE63C742B}" dt="2025-06-11T11:49:14.926" v="8" actId="2696"/>
        <pc:sldMkLst>
          <pc:docMk/>
          <pc:sldMk cId="1266096164" sldId="261"/>
        </pc:sldMkLst>
      </pc:sldChg>
      <pc:sldChg chg="add del">
        <pc:chgData name="Nicolas Benech" userId="0051dd42c30e75a5" providerId="LiveId" clId="{EDB29707-DF3C-4687-93DB-1E6FE63C742B}" dt="2025-06-11T11:49:14.926" v="8" actId="2696"/>
        <pc:sldMkLst>
          <pc:docMk/>
          <pc:sldMk cId="2518243843" sldId="262"/>
        </pc:sldMkLst>
      </pc:sldChg>
      <pc:sldChg chg="add del">
        <pc:chgData name="Nicolas Benech" userId="0051dd42c30e75a5" providerId="LiveId" clId="{EDB29707-DF3C-4687-93DB-1E6FE63C742B}" dt="2025-06-11T11:49:14.926" v="8" actId="2696"/>
        <pc:sldMkLst>
          <pc:docMk/>
          <pc:sldMk cId="509661455" sldId="263"/>
        </pc:sldMkLst>
      </pc:sldChg>
      <pc:sldChg chg="add del">
        <pc:chgData name="Nicolas Benech" userId="0051dd42c30e75a5" providerId="LiveId" clId="{EDB29707-DF3C-4687-93DB-1E6FE63C742B}" dt="2025-06-11T11:49:14.926" v="8" actId="2696"/>
        <pc:sldMkLst>
          <pc:docMk/>
          <pc:sldMk cId="116240798" sldId="264"/>
        </pc:sldMkLst>
      </pc:sldChg>
      <pc:sldChg chg="add del">
        <pc:chgData name="Nicolas Benech" userId="0051dd42c30e75a5" providerId="LiveId" clId="{EDB29707-DF3C-4687-93DB-1E6FE63C742B}" dt="2025-06-11T11:49:14.926" v="8" actId="2696"/>
        <pc:sldMkLst>
          <pc:docMk/>
          <pc:sldMk cId="3143912021" sldId="265"/>
        </pc:sldMkLst>
      </pc:sldChg>
      <pc:sldChg chg="del">
        <pc:chgData name="Nicolas Benech" userId="0051dd42c30e75a5" providerId="LiveId" clId="{EDB29707-DF3C-4687-93DB-1E6FE63C742B}" dt="2025-06-11T11:49:14.926" v="8" actId="2696"/>
        <pc:sldMkLst>
          <pc:docMk/>
          <pc:sldMk cId="444988659" sldId="266"/>
        </pc:sldMkLst>
      </pc:sldChg>
      <pc:sldChg chg="del">
        <pc:chgData name="Nicolas Benech" userId="0051dd42c30e75a5" providerId="LiveId" clId="{EDB29707-DF3C-4687-93DB-1E6FE63C742B}" dt="2025-06-11T11:49:14.926" v="8" actId="2696"/>
        <pc:sldMkLst>
          <pc:docMk/>
          <pc:sldMk cId="69963962" sldId="267"/>
        </pc:sldMkLst>
      </pc:sldChg>
      <pc:sldChg chg="del">
        <pc:chgData name="Nicolas Benech" userId="0051dd42c30e75a5" providerId="LiveId" clId="{EDB29707-DF3C-4687-93DB-1E6FE63C742B}" dt="2025-06-11T11:49:14.926" v="8" actId="2696"/>
        <pc:sldMkLst>
          <pc:docMk/>
          <pc:sldMk cId="1215606599" sldId="268"/>
        </pc:sldMkLst>
      </pc:sldChg>
      <pc:sldChg chg="del">
        <pc:chgData name="Nicolas Benech" userId="0051dd42c30e75a5" providerId="LiveId" clId="{EDB29707-DF3C-4687-93DB-1E6FE63C742B}" dt="2025-06-11T11:49:14.926" v="8" actId="2696"/>
        <pc:sldMkLst>
          <pc:docMk/>
          <pc:sldMk cId="1320291650" sldId="269"/>
        </pc:sldMkLst>
      </pc:sldChg>
      <pc:sldChg chg="del">
        <pc:chgData name="Nicolas Benech" userId="0051dd42c30e75a5" providerId="LiveId" clId="{EDB29707-DF3C-4687-93DB-1E6FE63C742B}" dt="2025-06-11T11:49:14.926" v="8" actId="2696"/>
        <pc:sldMkLst>
          <pc:docMk/>
          <pc:sldMk cId="602242616" sldId="270"/>
        </pc:sldMkLst>
      </pc:sldChg>
      <pc:sldChg chg="del">
        <pc:chgData name="Nicolas Benech" userId="0051dd42c30e75a5" providerId="LiveId" clId="{EDB29707-DF3C-4687-93DB-1E6FE63C742B}" dt="2025-06-11T11:49:14.926" v="8" actId="2696"/>
        <pc:sldMkLst>
          <pc:docMk/>
          <pc:sldMk cId="1592745335" sldId="271"/>
        </pc:sldMkLst>
      </pc:sldChg>
      <pc:sldChg chg="del">
        <pc:chgData name="Nicolas Benech" userId="0051dd42c30e75a5" providerId="LiveId" clId="{EDB29707-DF3C-4687-93DB-1E6FE63C742B}" dt="2025-06-11T11:49:14.926" v="8" actId="2696"/>
        <pc:sldMkLst>
          <pc:docMk/>
          <pc:sldMk cId="3573214751" sldId="274"/>
        </pc:sldMkLst>
      </pc:sldChg>
      <pc:sldChg chg="del">
        <pc:chgData name="Nicolas Benech" userId="0051dd42c30e75a5" providerId="LiveId" clId="{EDB29707-DF3C-4687-93DB-1E6FE63C742B}" dt="2025-06-11T11:49:14.926" v="8" actId="2696"/>
        <pc:sldMkLst>
          <pc:docMk/>
          <pc:sldMk cId="1449957006" sldId="275"/>
        </pc:sldMkLst>
      </pc:sldChg>
      <pc:sldChg chg="add del">
        <pc:chgData name="Nicolas Benech" userId="0051dd42c30e75a5" providerId="LiveId" clId="{EDB29707-DF3C-4687-93DB-1E6FE63C742B}" dt="2025-06-11T11:49:14.926" v="8" actId="2696"/>
        <pc:sldMkLst>
          <pc:docMk/>
          <pc:sldMk cId="1510997989" sldId="276"/>
        </pc:sldMkLst>
      </pc:sldChg>
      <pc:sldChg chg="add del">
        <pc:chgData name="Nicolas Benech" userId="0051dd42c30e75a5" providerId="LiveId" clId="{EDB29707-DF3C-4687-93DB-1E6FE63C742B}" dt="2025-06-11T11:49:14.926" v="8" actId="2696"/>
        <pc:sldMkLst>
          <pc:docMk/>
          <pc:sldMk cId="2004228522" sldId="277"/>
        </pc:sldMkLst>
      </pc:sldChg>
      <pc:sldChg chg="add del">
        <pc:chgData name="Nicolas Benech" userId="0051dd42c30e75a5" providerId="LiveId" clId="{EDB29707-DF3C-4687-93DB-1E6FE63C742B}" dt="2025-06-11T11:49:14.926" v="8" actId="2696"/>
        <pc:sldMkLst>
          <pc:docMk/>
          <pc:sldMk cId="1158486606" sldId="278"/>
        </pc:sldMkLst>
      </pc:sldChg>
      <pc:sldChg chg="add del">
        <pc:chgData name="Nicolas Benech" userId="0051dd42c30e75a5" providerId="LiveId" clId="{EDB29707-DF3C-4687-93DB-1E6FE63C742B}" dt="2025-06-11T11:49:14.926" v="8" actId="2696"/>
        <pc:sldMkLst>
          <pc:docMk/>
          <pc:sldMk cId="436076529" sldId="279"/>
        </pc:sldMkLst>
      </pc:sldChg>
      <pc:sldChg chg="add">
        <pc:chgData name="Nicolas Benech" userId="0051dd42c30e75a5" providerId="LiveId" clId="{EDB29707-DF3C-4687-93DB-1E6FE63C742B}" dt="2025-06-04T19:15:05.094" v="0"/>
        <pc:sldMkLst>
          <pc:docMk/>
          <pc:sldMk cId="3181014527" sldId="403"/>
        </pc:sldMkLst>
      </pc:sldChg>
      <pc:sldChg chg="add">
        <pc:chgData name="Nicolas Benech" userId="0051dd42c30e75a5" providerId="LiveId" clId="{EDB29707-DF3C-4687-93DB-1E6FE63C742B}" dt="2025-06-04T19:15:05.094" v="0"/>
        <pc:sldMkLst>
          <pc:docMk/>
          <pc:sldMk cId="3797139198" sldId="404"/>
        </pc:sldMkLst>
      </pc:sldChg>
      <pc:sldChg chg="add">
        <pc:chgData name="Nicolas Benech" userId="0051dd42c30e75a5" providerId="LiveId" clId="{EDB29707-DF3C-4687-93DB-1E6FE63C742B}" dt="2025-06-04T19:15:05.094" v="0"/>
        <pc:sldMkLst>
          <pc:docMk/>
          <pc:sldMk cId="1841836809" sldId="405"/>
        </pc:sldMkLst>
      </pc:sldChg>
      <pc:sldChg chg="add">
        <pc:chgData name="Nicolas Benech" userId="0051dd42c30e75a5" providerId="LiveId" clId="{EDB29707-DF3C-4687-93DB-1E6FE63C742B}" dt="2025-06-04T19:15:05.094" v="0"/>
        <pc:sldMkLst>
          <pc:docMk/>
          <pc:sldMk cId="2348902890" sldId="406"/>
        </pc:sldMkLst>
      </pc:sldChg>
      <pc:sldChg chg="add del">
        <pc:chgData name="Nicolas Benech" userId="0051dd42c30e75a5" providerId="LiveId" clId="{EDB29707-DF3C-4687-93DB-1E6FE63C742B}" dt="2025-06-11T11:47:01.467" v="1" actId="47"/>
        <pc:sldMkLst>
          <pc:docMk/>
          <pc:sldMk cId="1766771864" sldId="407"/>
        </pc:sldMkLst>
      </pc:sldChg>
      <pc:sldChg chg="add del">
        <pc:chgData name="Nicolas Benech" userId="0051dd42c30e75a5" providerId="LiveId" clId="{EDB29707-DF3C-4687-93DB-1E6FE63C742B}" dt="2025-06-11T11:47:04.044" v="2" actId="47"/>
        <pc:sldMkLst>
          <pc:docMk/>
          <pc:sldMk cId="4227265702" sldId="408"/>
        </pc:sldMkLst>
      </pc:sldChg>
      <pc:sldChg chg="add del">
        <pc:chgData name="Nicolas Benech" userId="0051dd42c30e75a5" providerId="LiveId" clId="{EDB29707-DF3C-4687-93DB-1E6FE63C742B}" dt="2025-06-11T11:47:09.005" v="3" actId="47"/>
        <pc:sldMkLst>
          <pc:docMk/>
          <pc:sldMk cId="1869720964" sldId="409"/>
        </pc:sldMkLst>
      </pc:sldChg>
      <pc:sldChg chg="add del">
        <pc:chgData name="Nicolas Benech" userId="0051dd42c30e75a5" providerId="LiveId" clId="{EDB29707-DF3C-4687-93DB-1E6FE63C742B}" dt="2025-06-11T11:47:10.945" v="4" actId="47"/>
        <pc:sldMkLst>
          <pc:docMk/>
          <pc:sldMk cId="1339086527" sldId="410"/>
        </pc:sldMkLst>
      </pc:sldChg>
      <pc:sldChg chg="add">
        <pc:chgData name="Nicolas Benech" userId="0051dd42c30e75a5" providerId="LiveId" clId="{EDB29707-DF3C-4687-93DB-1E6FE63C742B}" dt="2025-06-04T19:15:05.094" v="0"/>
        <pc:sldMkLst>
          <pc:docMk/>
          <pc:sldMk cId="2867192304" sldId="411"/>
        </pc:sldMkLst>
      </pc:sldChg>
      <pc:sldChg chg="add">
        <pc:chgData name="Nicolas Benech" userId="0051dd42c30e75a5" providerId="LiveId" clId="{EDB29707-DF3C-4687-93DB-1E6FE63C742B}" dt="2025-06-04T19:15:05.094" v="0"/>
        <pc:sldMkLst>
          <pc:docMk/>
          <pc:sldMk cId="1448990949" sldId="412"/>
        </pc:sldMkLst>
      </pc:sldChg>
      <pc:sldChg chg="add del">
        <pc:chgData name="Nicolas Benech" userId="0051dd42c30e75a5" providerId="LiveId" clId="{EDB29707-DF3C-4687-93DB-1E6FE63C742B}" dt="2025-06-11T11:47:21.198" v="5" actId="47"/>
        <pc:sldMkLst>
          <pc:docMk/>
          <pc:sldMk cId="3953561960" sldId="413"/>
        </pc:sldMkLst>
      </pc:sldChg>
      <pc:sldChg chg="add del">
        <pc:chgData name="Nicolas Benech" userId="0051dd42c30e75a5" providerId="LiveId" clId="{EDB29707-DF3C-4687-93DB-1E6FE63C742B}" dt="2025-06-11T11:47:23.361" v="6" actId="47"/>
        <pc:sldMkLst>
          <pc:docMk/>
          <pc:sldMk cId="1121246384" sldId="414"/>
        </pc:sldMkLst>
      </pc:sldChg>
      <pc:sldChg chg="add del">
        <pc:chgData name="Nicolas Benech" userId="0051dd42c30e75a5" providerId="LiveId" clId="{EDB29707-DF3C-4687-93DB-1E6FE63C742B}" dt="2025-06-11T11:47:27.770" v="7" actId="47"/>
        <pc:sldMkLst>
          <pc:docMk/>
          <pc:sldMk cId="2693633326" sldId="415"/>
        </pc:sldMkLst>
      </pc:sldChg>
      <pc:sldChg chg="add">
        <pc:chgData name="Nicolas Benech" userId="0051dd42c30e75a5" providerId="LiveId" clId="{EDB29707-DF3C-4687-93DB-1E6FE63C742B}" dt="2025-06-04T19:15:05.094" v="0"/>
        <pc:sldMkLst>
          <pc:docMk/>
          <pc:sldMk cId="1359671395" sldId="416"/>
        </pc:sldMkLst>
      </pc:sldChg>
      <pc:sldChg chg="add">
        <pc:chgData name="Nicolas Benech" userId="0051dd42c30e75a5" providerId="LiveId" clId="{EDB29707-DF3C-4687-93DB-1E6FE63C742B}" dt="2025-06-04T19:15:05.094" v="0"/>
        <pc:sldMkLst>
          <pc:docMk/>
          <pc:sldMk cId="925707981" sldId="417"/>
        </pc:sldMkLst>
      </pc:sldChg>
      <pc:sldChg chg="add">
        <pc:chgData name="Nicolas Benech" userId="0051dd42c30e75a5" providerId="LiveId" clId="{EDB29707-DF3C-4687-93DB-1E6FE63C742B}" dt="2025-06-04T19:15:05.094" v="0"/>
        <pc:sldMkLst>
          <pc:docMk/>
          <pc:sldMk cId="2221956291" sldId="418"/>
        </pc:sldMkLst>
      </pc:sldChg>
      <pc:sldChg chg="add">
        <pc:chgData name="Nicolas Benech" userId="0051dd42c30e75a5" providerId="LiveId" clId="{EDB29707-DF3C-4687-93DB-1E6FE63C742B}" dt="2025-06-04T19:15:05.094" v="0"/>
        <pc:sldMkLst>
          <pc:docMk/>
          <pc:sldMk cId="137343382" sldId="419"/>
        </pc:sldMkLst>
      </pc:sldChg>
      <pc:sldChg chg="add">
        <pc:chgData name="Nicolas Benech" userId="0051dd42c30e75a5" providerId="LiveId" clId="{EDB29707-DF3C-4687-93DB-1E6FE63C742B}" dt="2025-06-04T19:15:05.094" v="0"/>
        <pc:sldMkLst>
          <pc:docMk/>
          <pc:sldMk cId="2424161406" sldId="420"/>
        </pc:sldMkLst>
      </pc:sldChg>
      <pc:sldChg chg="add">
        <pc:chgData name="Nicolas Benech" userId="0051dd42c30e75a5" providerId="LiveId" clId="{EDB29707-DF3C-4687-93DB-1E6FE63C742B}" dt="2025-06-04T19:15:05.094" v="0"/>
        <pc:sldMkLst>
          <pc:docMk/>
          <pc:sldMk cId="3256159038" sldId="421"/>
        </pc:sldMkLst>
      </pc:sldChg>
      <pc:sldChg chg="add del">
        <pc:chgData name="Nicolas Benech" userId="0051dd42c30e75a5" providerId="LiveId" clId="{EDB29707-DF3C-4687-93DB-1E6FE63C742B}" dt="2025-06-11T11:49:14.926" v="8" actId="2696"/>
        <pc:sldMkLst>
          <pc:docMk/>
          <pc:sldMk cId="2839193198" sldId="422"/>
        </pc:sldMkLst>
      </pc:sldChg>
      <pc:sldChg chg="add del">
        <pc:chgData name="Nicolas Benech" userId="0051dd42c30e75a5" providerId="LiveId" clId="{EDB29707-DF3C-4687-93DB-1E6FE63C742B}" dt="2025-06-11T11:49:14.926" v="8" actId="2696"/>
        <pc:sldMkLst>
          <pc:docMk/>
          <pc:sldMk cId="2616244747" sldId="423"/>
        </pc:sldMkLst>
      </pc:sldChg>
      <pc:sldChg chg="add del">
        <pc:chgData name="Nicolas Benech" userId="0051dd42c30e75a5" providerId="LiveId" clId="{EDB29707-DF3C-4687-93DB-1E6FE63C742B}" dt="2025-06-11T11:49:14.926" v="8" actId="2696"/>
        <pc:sldMkLst>
          <pc:docMk/>
          <pc:sldMk cId="2902320829" sldId="424"/>
        </pc:sldMkLst>
      </pc:sldChg>
      <pc:sldChg chg="add del">
        <pc:chgData name="Nicolas Benech" userId="0051dd42c30e75a5" providerId="LiveId" clId="{EDB29707-DF3C-4687-93DB-1E6FE63C742B}" dt="2025-06-11T11:49:14.926" v="8" actId="2696"/>
        <pc:sldMkLst>
          <pc:docMk/>
          <pc:sldMk cId="673431317" sldId="425"/>
        </pc:sldMkLst>
      </pc:sldChg>
      <pc:sldChg chg="add del">
        <pc:chgData name="Nicolas Benech" userId="0051dd42c30e75a5" providerId="LiveId" clId="{EDB29707-DF3C-4687-93DB-1E6FE63C742B}" dt="2025-06-11T11:49:14.926" v="8" actId="2696"/>
        <pc:sldMkLst>
          <pc:docMk/>
          <pc:sldMk cId="2152598441" sldId="426"/>
        </pc:sldMkLst>
      </pc:sldChg>
      <pc:sldChg chg="add del">
        <pc:chgData name="Nicolas Benech" userId="0051dd42c30e75a5" providerId="LiveId" clId="{EDB29707-DF3C-4687-93DB-1E6FE63C742B}" dt="2025-06-11T11:49:14.926" v="8" actId="2696"/>
        <pc:sldMkLst>
          <pc:docMk/>
          <pc:sldMk cId="344907003" sldId="427"/>
        </pc:sldMkLst>
      </pc:sldChg>
      <pc:sldChg chg="add del">
        <pc:chgData name="Nicolas Benech" userId="0051dd42c30e75a5" providerId="LiveId" clId="{EDB29707-DF3C-4687-93DB-1E6FE63C742B}" dt="2025-06-11T11:49:14.926" v="8" actId="2696"/>
        <pc:sldMkLst>
          <pc:docMk/>
          <pc:sldMk cId="3382257370" sldId="428"/>
        </pc:sldMkLst>
      </pc:sldChg>
    </pc:docChg>
  </pc:docChgLst>
  <pc:docChgLst>
    <pc:chgData name="Nicolas Benech" userId="0051dd42c30e75a5" providerId="LiveId" clId="{84F1224D-C596-4C8D-A1A0-D5433F61CDF5}"/>
    <pc:docChg chg="modSld">
      <pc:chgData name="Nicolas Benech" userId="0051dd42c30e75a5" providerId="LiveId" clId="{84F1224D-C596-4C8D-A1A0-D5433F61CDF5}" dt="2023-06-08T12:13:42.431" v="3" actId="20577"/>
      <pc:docMkLst>
        <pc:docMk/>
      </pc:docMkLst>
      <pc:sldChg chg="modSp">
        <pc:chgData name="Nicolas Benech" userId="0051dd42c30e75a5" providerId="LiveId" clId="{84F1224D-C596-4C8D-A1A0-D5433F61CDF5}" dt="2023-06-08T12:12:18.539" v="0" actId="20577"/>
        <pc:sldMkLst>
          <pc:docMk/>
          <pc:sldMk cId="2792017424" sldId="262"/>
        </pc:sldMkLst>
      </pc:sldChg>
      <pc:sldChg chg="modSp">
        <pc:chgData name="Nicolas Benech" userId="0051dd42c30e75a5" providerId="LiveId" clId="{84F1224D-C596-4C8D-A1A0-D5433F61CDF5}" dt="2023-06-08T12:13:42.431" v="3" actId="20577"/>
        <pc:sldMkLst>
          <pc:docMk/>
          <pc:sldMk cId="4078761516" sldId="273"/>
        </pc:sldMkLst>
      </pc:sldChg>
    </pc:docChg>
  </pc:docChgLst>
  <pc:docChgLst>
    <pc:chgData name="Nicolas Benech" userId="0051dd42c30e75a5" providerId="LiveId" clId="{9C3B6DA7-26BE-47F1-B262-04667B623FB2}"/>
    <pc:docChg chg="modSld">
      <pc:chgData name="Nicolas Benech" userId="0051dd42c30e75a5" providerId="LiveId" clId="{9C3B6DA7-26BE-47F1-B262-04667B623FB2}" dt="2021-05-26T13:37:42.560" v="156" actId="20577"/>
      <pc:docMkLst>
        <pc:docMk/>
      </pc:docMkLst>
      <pc:sldChg chg="modSp mod">
        <pc:chgData name="Nicolas Benech" userId="0051dd42c30e75a5" providerId="LiveId" clId="{9C3B6DA7-26BE-47F1-B262-04667B623FB2}" dt="2021-05-26T13:29:03.394" v="105"/>
        <pc:sldMkLst>
          <pc:docMk/>
          <pc:sldMk cId="211603432" sldId="260"/>
        </pc:sldMkLst>
      </pc:sldChg>
      <pc:sldChg chg="addSp modSp mod">
        <pc:chgData name="Nicolas Benech" userId="0051dd42c30e75a5" providerId="LiveId" clId="{9C3B6DA7-26BE-47F1-B262-04667B623FB2}" dt="2021-05-26T13:30:03.498" v="113"/>
        <pc:sldMkLst>
          <pc:docMk/>
          <pc:sldMk cId="2782234282" sldId="261"/>
        </pc:sldMkLst>
      </pc:sldChg>
      <pc:sldChg chg="modSp mod">
        <pc:chgData name="Nicolas Benech" userId="0051dd42c30e75a5" providerId="LiveId" clId="{9C3B6DA7-26BE-47F1-B262-04667B623FB2}" dt="2021-05-26T13:31:43.037" v="121" actId="20577"/>
        <pc:sldMkLst>
          <pc:docMk/>
          <pc:sldMk cId="2792017424" sldId="262"/>
        </pc:sldMkLst>
      </pc:sldChg>
      <pc:sldChg chg="modSp mod">
        <pc:chgData name="Nicolas Benech" userId="0051dd42c30e75a5" providerId="LiveId" clId="{9C3B6DA7-26BE-47F1-B262-04667B623FB2}" dt="2021-05-26T13:32:58.351" v="129"/>
        <pc:sldMkLst>
          <pc:docMk/>
          <pc:sldMk cId="3000947428" sldId="263"/>
        </pc:sldMkLst>
      </pc:sldChg>
      <pc:sldChg chg="modSp mod">
        <pc:chgData name="Nicolas Benech" userId="0051dd42c30e75a5" providerId="LiveId" clId="{9C3B6DA7-26BE-47F1-B262-04667B623FB2}" dt="2021-05-26T13:34:02.580" v="141"/>
        <pc:sldMkLst>
          <pc:docMk/>
          <pc:sldMk cId="3179434550" sldId="264"/>
        </pc:sldMkLst>
      </pc:sldChg>
      <pc:sldChg chg="modSp mod">
        <pc:chgData name="Nicolas Benech" userId="0051dd42c30e75a5" providerId="LiveId" clId="{9C3B6DA7-26BE-47F1-B262-04667B623FB2}" dt="2021-05-26T13:37:42.560" v="156" actId="20577"/>
        <pc:sldMkLst>
          <pc:docMk/>
          <pc:sldMk cId="3225416139" sldId="265"/>
        </pc:sldMkLst>
      </pc:sldChg>
      <pc:sldChg chg="addSp modSp mod">
        <pc:chgData name="Nicolas Benech" userId="0051dd42c30e75a5" providerId="LiveId" clId="{9C3B6DA7-26BE-47F1-B262-04667B623FB2}" dt="2021-05-26T13:02:51.650" v="76" actId="20577"/>
        <pc:sldMkLst>
          <pc:docMk/>
          <pc:sldMk cId="1772882633" sldId="272"/>
        </pc:sldMkLst>
      </pc:sldChg>
      <pc:sldChg chg="modSp mod">
        <pc:chgData name="Nicolas Benech" userId="0051dd42c30e75a5" providerId="LiveId" clId="{9C3B6DA7-26BE-47F1-B262-04667B623FB2}" dt="2021-05-26T13:32:27.182" v="125"/>
        <pc:sldMkLst>
          <pc:docMk/>
          <pc:sldMk cId="4078761516" sldId="273"/>
        </pc:sldMkLst>
      </pc:sldChg>
    </pc:docChg>
  </pc:docChgLst>
  <pc:docChgLst>
    <pc:chgData name="Nicolas Benech" userId="0051dd42c30e75a5" providerId="Windows Live" clId="Web-{8C472BAB-2C64-4CF5-803B-AA54FAB5F749}"/>
    <pc:docChg chg="modSld">
      <pc:chgData name="Nicolas Benech" userId="0051dd42c30e75a5" providerId="Windows Live" clId="Web-{8C472BAB-2C64-4CF5-803B-AA54FAB5F749}" dt="2020-07-06T09:56:36.573" v="10" actId="20577"/>
      <pc:docMkLst>
        <pc:docMk/>
      </pc:docMkLst>
      <pc:sldChg chg="modSp">
        <pc:chgData name="Nicolas Benech" userId="0051dd42c30e75a5" providerId="Windows Live" clId="Web-{8C472BAB-2C64-4CF5-803B-AA54FAB5F749}" dt="2020-07-06T09:56:36.198" v="9" actId="20577"/>
        <pc:sldMkLst>
          <pc:docMk/>
          <pc:sldMk cId="679734968" sldId="257"/>
        </pc:sldMkLst>
      </pc:sldChg>
    </pc:docChg>
  </pc:docChgLst>
  <pc:docChgLst>
    <pc:chgData name="Nicolas Benech" userId="0051dd42c30e75a5" providerId="LiveId" clId="{1A36F6FC-6D2E-4B48-9F4C-BAAB8BD6B014}"/>
    <pc:docChg chg="modSld">
      <pc:chgData name="Nicolas Benech" userId="0051dd42c30e75a5" providerId="LiveId" clId="{1A36F6FC-6D2E-4B48-9F4C-BAAB8BD6B014}" dt="2023-06-14T12:21:06.074" v="64" actId="20577"/>
      <pc:docMkLst>
        <pc:docMk/>
      </pc:docMkLst>
      <pc:sldChg chg="modSp">
        <pc:chgData name="Nicolas Benech" userId="0051dd42c30e75a5" providerId="LiveId" clId="{1A36F6FC-6D2E-4B48-9F4C-BAAB8BD6B014}" dt="2023-06-14T11:01:51.451" v="3"/>
        <pc:sldMkLst>
          <pc:docMk/>
          <pc:sldMk cId="3352667611" sldId="258"/>
        </pc:sldMkLst>
      </pc:sldChg>
      <pc:sldChg chg="addSp modSp mod">
        <pc:chgData name="Nicolas Benech" userId="0051dd42c30e75a5" providerId="LiveId" clId="{1A36F6FC-6D2E-4B48-9F4C-BAAB8BD6B014}" dt="2023-06-14T12:21:06.074" v="64" actId="20577"/>
        <pc:sldMkLst>
          <pc:docMk/>
          <pc:sldMk cId="1772882633" sldId="27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EC6DE2-59B7-4327-9C26-BF065FF9003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UY"/>
          </a:p>
        </p:txBody>
      </p:sp>
      <p:sp>
        <p:nvSpPr>
          <p:cNvPr id="3" name="Subtítulo 2">
            <a:extLst>
              <a:ext uri="{FF2B5EF4-FFF2-40B4-BE49-F238E27FC236}">
                <a16:creationId xmlns:a16="http://schemas.microsoft.com/office/drawing/2014/main" id="{E16FFFA8-1D77-4C6A-BC9A-9B43DDD916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UY"/>
          </a:p>
        </p:txBody>
      </p:sp>
      <p:sp>
        <p:nvSpPr>
          <p:cNvPr id="4" name="Marcador de fecha 3">
            <a:extLst>
              <a:ext uri="{FF2B5EF4-FFF2-40B4-BE49-F238E27FC236}">
                <a16:creationId xmlns:a16="http://schemas.microsoft.com/office/drawing/2014/main" id="{D7AB9773-A103-400F-8352-4519D5B9D862}"/>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095BA1F9-EF41-4EC1-88BE-3DE73D4756CF}"/>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D56729CC-0099-4A34-AC15-7AA500E7EBB5}"/>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3498569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ACD014-40E7-4D4B-8945-32BFAE146153}"/>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0F5BDE69-81B3-4088-95CA-2CF11FE7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9B383370-4564-4BBE-9851-8867EC9EF34C}"/>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831173A2-4890-492A-AF1F-A1C832FAD0DB}"/>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0713A785-1823-48A9-9A7E-BCE45FE6700F}"/>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205287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9214611-7FDA-4CDD-A359-7906B2510B6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UY"/>
          </a:p>
        </p:txBody>
      </p:sp>
      <p:sp>
        <p:nvSpPr>
          <p:cNvPr id="3" name="Marcador de texto vertical 2">
            <a:extLst>
              <a:ext uri="{FF2B5EF4-FFF2-40B4-BE49-F238E27FC236}">
                <a16:creationId xmlns:a16="http://schemas.microsoft.com/office/drawing/2014/main" id="{39C18EA9-BFC5-4A94-9997-1FA6B6450A3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C52AB905-42E6-46C6-98E7-D1682812DB2C}"/>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A58DCD55-E49B-466D-B2FB-F756F04F6269}"/>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C3B8D0F7-3357-47D0-B9EA-7F5C0766A6E5}"/>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3519413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98874D-BBF0-402E-947D-CE9CCB5230C9}"/>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2AFD88DF-2A65-4AE5-A8C6-127192E9FE1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A5DAD51D-39CE-4966-BFC2-4C3ECAC521AD}"/>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AB83B3DF-74E3-4F96-984E-CE678A5A8BAC}"/>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E80754B1-6B10-459C-AC34-F442EA165824}"/>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296717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6901CF-B923-42E9-9B1D-2F65E50CC51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4F362411-5C50-4E68-BB22-AAE262AEF4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F8820B-E82B-4DEF-8652-964FC2CC1A16}"/>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B093386E-577F-4864-B690-64DD5D23851A}"/>
              </a:ext>
            </a:extLst>
          </p:cNvPr>
          <p:cNvSpPr>
            <a:spLocks noGrp="1"/>
          </p:cNvSpPr>
          <p:nvPr>
            <p:ph type="ftr" sz="quarter" idx="11"/>
          </p:nvPr>
        </p:nvSpPr>
        <p:spPr/>
        <p:txBody>
          <a:bodyPr/>
          <a:lstStyle/>
          <a:p>
            <a:endParaRPr lang="es-UY"/>
          </a:p>
        </p:txBody>
      </p:sp>
      <p:sp>
        <p:nvSpPr>
          <p:cNvPr id="6" name="Marcador de número de diapositiva 5">
            <a:extLst>
              <a:ext uri="{FF2B5EF4-FFF2-40B4-BE49-F238E27FC236}">
                <a16:creationId xmlns:a16="http://schemas.microsoft.com/office/drawing/2014/main" id="{88316A5D-49B6-4E37-84AD-D466237E0868}"/>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886071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F0E2AE-ABE5-4EB4-A9B5-1F7D35C0DFEE}"/>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3DACBF6B-DABD-4552-BC00-3F3C900EC71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contenido 3">
            <a:extLst>
              <a:ext uri="{FF2B5EF4-FFF2-40B4-BE49-F238E27FC236}">
                <a16:creationId xmlns:a16="http://schemas.microsoft.com/office/drawing/2014/main" id="{E98E6F55-38B1-4D32-91DF-AF816199903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fecha 4">
            <a:extLst>
              <a:ext uri="{FF2B5EF4-FFF2-40B4-BE49-F238E27FC236}">
                <a16:creationId xmlns:a16="http://schemas.microsoft.com/office/drawing/2014/main" id="{F41FAE18-4F5B-4D44-848B-FFDE52D0F699}"/>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6" name="Marcador de pie de página 5">
            <a:extLst>
              <a:ext uri="{FF2B5EF4-FFF2-40B4-BE49-F238E27FC236}">
                <a16:creationId xmlns:a16="http://schemas.microsoft.com/office/drawing/2014/main" id="{43B3DCD5-4627-4BAB-A039-C0D1614305F5}"/>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2F3D4176-255A-48BB-892B-A58B9AE07369}"/>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31498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7CD79B-1DC5-4689-B494-D7F81C488FF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47B7E382-77C3-4606-BD53-E9EFCB395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5DC91BE-EDD5-4F6E-95F7-BDBC69B876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5" name="Marcador de texto 4">
            <a:extLst>
              <a:ext uri="{FF2B5EF4-FFF2-40B4-BE49-F238E27FC236}">
                <a16:creationId xmlns:a16="http://schemas.microsoft.com/office/drawing/2014/main" id="{6757D3BC-C54E-415D-A594-A13BA3361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11A2F7-A164-4563-84E3-201E9FC9B91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7" name="Marcador de fecha 6">
            <a:extLst>
              <a:ext uri="{FF2B5EF4-FFF2-40B4-BE49-F238E27FC236}">
                <a16:creationId xmlns:a16="http://schemas.microsoft.com/office/drawing/2014/main" id="{4678E8B2-43D1-4D83-9718-0A8A5C22DCDE}"/>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8" name="Marcador de pie de página 7">
            <a:extLst>
              <a:ext uri="{FF2B5EF4-FFF2-40B4-BE49-F238E27FC236}">
                <a16:creationId xmlns:a16="http://schemas.microsoft.com/office/drawing/2014/main" id="{F3E81C8F-2475-4F2C-978A-DFB7D9C1DC33}"/>
              </a:ext>
            </a:extLst>
          </p:cNvPr>
          <p:cNvSpPr>
            <a:spLocks noGrp="1"/>
          </p:cNvSpPr>
          <p:nvPr>
            <p:ph type="ftr" sz="quarter" idx="11"/>
          </p:nvPr>
        </p:nvSpPr>
        <p:spPr/>
        <p:txBody>
          <a:bodyPr/>
          <a:lstStyle/>
          <a:p>
            <a:endParaRPr lang="es-UY"/>
          </a:p>
        </p:txBody>
      </p:sp>
      <p:sp>
        <p:nvSpPr>
          <p:cNvPr id="9" name="Marcador de número de diapositiva 8">
            <a:extLst>
              <a:ext uri="{FF2B5EF4-FFF2-40B4-BE49-F238E27FC236}">
                <a16:creationId xmlns:a16="http://schemas.microsoft.com/office/drawing/2014/main" id="{1936999C-4259-4D2B-BBBE-3048BDC127C2}"/>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244199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E05C5-96CC-4572-A53A-C32EA3DA27AE}"/>
              </a:ext>
            </a:extLst>
          </p:cNvPr>
          <p:cNvSpPr>
            <a:spLocks noGrp="1"/>
          </p:cNvSpPr>
          <p:nvPr>
            <p:ph type="title"/>
          </p:nvPr>
        </p:nvSpPr>
        <p:spPr/>
        <p:txBody>
          <a:bodyPr/>
          <a:lstStyle/>
          <a:p>
            <a:r>
              <a:rPr lang="es-ES"/>
              <a:t>Haga clic para modificar el estilo de título del patrón</a:t>
            </a:r>
            <a:endParaRPr lang="es-UY"/>
          </a:p>
        </p:txBody>
      </p:sp>
      <p:sp>
        <p:nvSpPr>
          <p:cNvPr id="3" name="Marcador de fecha 2">
            <a:extLst>
              <a:ext uri="{FF2B5EF4-FFF2-40B4-BE49-F238E27FC236}">
                <a16:creationId xmlns:a16="http://schemas.microsoft.com/office/drawing/2014/main" id="{9AF2F035-C52D-476D-89B3-67B9E4A18988}"/>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4" name="Marcador de pie de página 3">
            <a:extLst>
              <a:ext uri="{FF2B5EF4-FFF2-40B4-BE49-F238E27FC236}">
                <a16:creationId xmlns:a16="http://schemas.microsoft.com/office/drawing/2014/main" id="{AADEB626-463C-48B3-8EB6-77B5EFC95D37}"/>
              </a:ext>
            </a:extLst>
          </p:cNvPr>
          <p:cNvSpPr>
            <a:spLocks noGrp="1"/>
          </p:cNvSpPr>
          <p:nvPr>
            <p:ph type="ftr" sz="quarter" idx="11"/>
          </p:nvPr>
        </p:nvSpPr>
        <p:spPr/>
        <p:txBody>
          <a:bodyPr/>
          <a:lstStyle/>
          <a:p>
            <a:endParaRPr lang="es-UY"/>
          </a:p>
        </p:txBody>
      </p:sp>
      <p:sp>
        <p:nvSpPr>
          <p:cNvPr id="5" name="Marcador de número de diapositiva 4">
            <a:extLst>
              <a:ext uri="{FF2B5EF4-FFF2-40B4-BE49-F238E27FC236}">
                <a16:creationId xmlns:a16="http://schemas.microsoft.com/office/drawing/2014/main" id="{5361444C-63F8-45FE-9C71-B04E994752E4}"/>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1531388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5B5BA4-44CE-49CC-8F1F-FDE18622A1CA}"/>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3" name="Marcador de pie de página 2">
            <a:extLst>
              <a:ext uri="{FF2B5EF4-FFF2-40B4-BE49-F238E27FC236}">
                <a16:creationId xmlns:a16="http://schemas.microsoft.com/office/drawing/2014/main" id="{EFE9B642-19CD-40A3-8B6A-F91597760FAE}"/>
              </a:ext>
            </a:extLst>
          </p:cNvPr>
          <p:cNvSpPr>
            <a:spLocks noGrp="1"/>
          </p:cNvSpPr>
          <p:nvPr>
            <p:ph type="ftr" sz="quarter" idx="11"/>
          </p:nvPr>
        </p:nvSpPr>
        <p:spPr/>
        <p:txBody>
          <a:bodyPr/>
          <a:lstStyle/>
          <a:p>
            <a:endParaRPr lang="es-UY"/>
          </a:p>
        </p:txBody>
      </p:sp>
      <p:sp>
        <p:nvSpPr>
          <p:cNvPr id="4" name="Marcador de número de diapositiva 3">
            <a:extLst>
              <a:ext uri="{FF2B5EF4-FFF2-40B4-BE49-F238E27FC236}">
                <a16:creationId xmlns:a16="http://schemas.microsoft.com/office/drawing/2014/main" id="{A4F8E4F5-9EF3-420A-8D58-21CB6BF3A512}"/>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327091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F7EB-3644-4E74-9FE4-FE7F924E84B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contenido 2">
            <a:extLst>
              <a:ext uri="{FF2B5EF4-FFF2-40B4-BE49-F238E27FC236}">
                <a16:creationId xmlns:a16="http://schemas.microsoft.com/office/drawing/2014/main" id="{5693731F-1EBE-489A-98BB-EB426A3393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texto 3">
            <a:extLst>
              <a:ext uri="{FF2B5EF4-FFF2-40B4-BE49-F238E27FC236}">
                <a16:creationId xmlns:a16="http://schemas.microsoft.com/office/drawing/2014/main" id="{E757C70F-A076-446F-BD1C-B1E5CA69F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C7650DD-7CCC-4D03-8841-EFDB68EE6032}"/>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6" name="Marcador de pie de página 5">
            <a:extLst>
              <a:ext uri="{FF2B5EF4-FFF2-40B4-BE49-F238E27FC236}">
                <a16:creationId xmlns:a16="http://schemas.microsoft.com/office/drawing/2014/main" id="{94996543-3F41-466C-AFFB-1A059E5D9BF1}"/>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AC1FD3D6-D3D4-47CD-A4CF-F7DB69C39E4A}"/>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1554928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EAF3E2-E11A-4B21-A9A4-8F551ADB6B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UY"/>
          </a:p>
        </p:txBody>
      </p:sp>
      <p:sp>
        <p:nvSpPr>
          <p:cNvPr id="3" name="Marcador de posición de imagen 2">
            <a:extLst>
              <a:ext uri="{FF2B5EF4-FFF2-40B4-BE49-F238E27FC236}">
                <a16:creationId xmlns:a16="http://schemas.microsoft.com/office/drawing/2014/main" id="{FFDE0AAF-3471-40BE-A5D5-7506FB5D54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Y"/>
          </a:p>
        </p:txBody>
      </p:sp>
      <p:sp>
        <p:nvSpPr>
          <p:cNvPr id="4" name="Marcador de texto 3">
            <a:extLst>
              <a:ext uri="{FF2B5EF4-FFF2-40B4-BE49-F238E27FC236}">
                <a16:creationId xmlns:a16="http://schemas.microsoft.com/office/drawing/2014/main" id="{371942FE-5C40-4E85-8ACD-2C128F9A0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C0997C-F20E-49A7-86B0-D6CC736F60C0}"/>
              </a:ext>
            </a:extLst>
          </p:cNvPr>
          <p:cNvSpPr>
            <a:spLocks noGrp="1"/>
          </p:cNvSpPr>
          <p:nvPr>
            <p:ph type="dt" sz="half" idx="10"/>
          </p:nvPr>
        </p:nvSpPr>
        <p:spPr/>
        <p:txBody>
          <a:bodyPr/>
          <a:lstStyle/>
          <a:p>
            <a:fld id="{3BEB4C8C-18E9-4779-9402-D6D0F9E4E049}" type="datetimeFigureOut">
              <a:rPr lang="es-UY" smtClean="0"/>
              <a:t>11/6/2025</a:t>
            </a:fld>
            <a:endParaRPr lang="es-UY"/>
          </a:p>
        </p:txBody>
      </p:sp>
      <p:sp>
        <p:nvSpPr>
          <p:cNvPr id="6" name="Marcador de pie de página 5">
            <a:extLst>
              <a:ext uri="{FF2B5EF4-FFF2-40B4-BE49-F238E27FC236}">
                <a16:creationId xmlns:a16="http://schemas.microsoft.com/office/drawing/2014/main" id="{877B3A26-C527-48D7-8619-ED6093C02FDA}"/>
              </a:ext>
            </a:extLst>
          </p:cNvPr>
          <p:cNvSpPr>
            <a:spLocks noGrp="1"/>
          </p:cNvSpPr>
          <p:nvPr>
            <p:ph type="ftr" sz="quarter" idx="11"/>
          </p:nvPr>
        </p:nvSpPr>
        <p:spPr/>
        <p:txBody>
          <a:bodyPr/>
          <a:lstStyle/>
          <a:p>
            <a:endParaRPr lang="es-UY"/>
          </a:p>
        </p:txBody>
      </p:sp>
      <p:sp>
        <p:nvSpPr>
          <p:cNvPr id="7" name="Marcador de número de diapositiva 6">
            <a:extLst>
              <a:ext uri="{FF2B5EF4-FFF2-40B4-BE49-F238E27FC236}">
                <a16:creationId xmlns:a16="http://schemas.microsoft.com/office/drawing/2014/main" id="{FAF1ACDC-3908-4F41-AF6A-EFADD1C75A8B}"/>
              </a:ext>
            </a:extLst>
          </p:cNvPr>
          <p:cNvSpPr>
            <a:spLocks noGrp="1"/>
          </p:cNvSpPr>
          <p:nvPr>
            <p:ph type="sldNum" sz="quarter" idx="12"/>
          </p:nvPr>
        </p:nvSpPr>
        <p:spPr/>
        <p:txBody>
          <a:bodyPr/>
          <a:lstStyle/>
          <a:p>
            <a:fld id="{424A9631-AA37-4402-AA53-7DC2C764402E}" type="slidenum">
              <a:rPr lang="es-UY" smtClean="0"/>
              <a:t>‹Nº›</a:t>
            </a:fld>
            <a:endParaRPr lang="es-UY"/>
          </a:p>
        </p:txBody>
      </p:sp>
    </p:spTree>
    <p:extLst>
      <p:ext uri="{BB962C8B-B14F-4D97-AF65-F5344CB8AC3E}">
        <p14:creationId xmlns:p14="http://schemas.microsoft.com/office/powerpoint/2010/main" val="1256473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31D46B-901B-4183-A673-B08815738D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UY"/>
          </a:p>
        </p:txBody>
      </p:sp>
      <p:sp>
        <p:nvSpPr>
          <p:cNvPr id="3" name="Marcador de texto 2">
            <a:extLst>
              <a:ext uri="{FF2B5EF4-FFF2-40B4-BE49-F238E27FC236}">
                <a16:creationId xmlns:a16="http://schemas.microsoft.com/office/drawing/2014/main" id="{F0B5A6E5-8FB9-42C8-8799-ACEBFC980E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UY"/>
          </a:p>
        </p:txBody>
      </p:sp>
      <p:sp>
        <p:nvSpPr>
          <p:cNvPr id="4" name="Marcador de fecha 3">
            <a:extLst>
              <a:ext uri="{FF2B5EF4-FFF2-40B4-BE49-F238E27FC236}">
                <a16:creationId xmlns:a16="http://schemas.microsoft.com/office/drawing/2014/main" id="{6EE47B1A-8B16-4827-8A24-9C517319B3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B4C8C-18E9-4779-9402-D6D0F9E4E049}" type="datetimeFigureOut">
              <a:rPr lang="es-UY" smtClean="0"/>
              <a:t>11/6/2025</a:t>
            </a:fld>
            <a:endParaRPr lang="es-UY"/>
          </a:p>
        </p:txBody>
      </p:sp>
      <p:sp>
        <p:nvSpPr>
          <p:cNvPr id="5" name="Marcador de pie de página 4">
            <a:extLst>
              <a:ext uri="{FF2B5EF4-FFF2-40B4-BE49-F238E27FC236}">
                <a16:creationId xmlns:a16="http://schemas.microsoft.com/office/drawing/2014/main" id="{C8EE8234-539C-4E79-A448-1E655D993C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UY"/>
          </a:p>
        </p:txBody>
      </p:sp>
      <p:sp>
        <p:nvSpPr>
          <p:cNvPr id="6" name="Marcador de número de diapositiva 5">
            <a:extLst>
              <a:ext uri="{FF2B5EF4-FFF2-40B4-BE49-F238E27FC236}">
                <a16:creationId xmlns:a16="http://schemas.microsoft.com/office/drawing/2014/main" id="{DB292046-4106-4B94-AFE3-27BB33BB0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A9631-AA37-4402-AA53-7DC2C764402E}" type="slidenum">
              <a:rPr lang="es-UY" smtClean="0"/>
              <a:t>‹Nº›</a:t>
            </a:fld>
            <a:endParaRPr lang="es-UY"/>
          </a:p>
        </p:txBody>
      </p:sp>
    </p:spTree>
    <p:extLst>
      <p:ext uri="{BB962C8B-B14F-4D97-AF65-F5344CB8AC3E}">
        <p14:creationId xmlns:p14="http://schemas.microsoft.com/office/powerpoint/2010/main" val="2052257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119.png"/><Relationship Id="rId1" Type="http://schemas.openxmlformats.org/officeDocument/2006/relationships/slideLayout" Target="../slideLayouts/slideLayout2.xml"/><Relationship Id="rId5" Type="http://schemas.openxmlformats.org/officeDocument/2006/relationships/image" Target="../media/image413.png"/><Relationship Id="rId4" Type="http://schemas.openxmlformats.org/officeDocument/2006/relationships/image" Target="../media/image314.png"/></Relationships>
</file>

<file path=ppt/slides/_rels/slide10.xml.rels><?xml version="1.0" encoding="UTF-8" standalone="yes"?>
<Relationships xmlns="http://schemas.openxmlformats.org/package/2006/relationships"><Relationship Id="rId3" Type="http://schemas.openxmlformats.org/officeDocument/2006/relationships/image" Target="../media/image493.png"/><Relationship Id="rId7" Type="http://schemas.openxmlformats.org/officeDocument/2006/relationships/image" Target="../media/image532.png"/><Relationship Id="rId2" Type="http://schemas.openxmlformats.org/officeDocument/2006/relationships/image" Target="../media/image483.png"/><Relationship Id="rId1" Type="http://schemas.openxmlformats.org/officeDocument/2006/relationships/slideLayout" Target="../slideLayouts/slideLayout2.xml"/><Relationship Id="rId6" Type="http://schemas.openxmlformats.org/officeDocument/2006/relationships/image" Target="../media/image522.png"/><Relationship Id="rId5" Type="http://schemas.openxmlformats.org/officeDocument/2006/relationships/image" Target="../media/image516.png"/><Relationship Id="rId4" Type="http://schemas.openxmlformats.org/officeDocument/2006/relationships/image" Target="../media/image503.png"/></Relationships>
</file>

<file path=ppt/slides/_rels/slide11.xml.rels><?xml version="1.0" encoding="UTF-8" standalone="yes"?>
<Relationships xmlns="http://schemas.openxmlformats.org/package/2006/relationships"><Relationship Id="rId8" Type="http://schemas.openxmlformats.org/officeDocument/2006/relationships/image" Target="../media/image603.png"/><Relationship Id="rId3" Type="http://schemas.openxmlformats.org/officeDocument/2006/relationships/image" Target="../media/image552.png"/><Relationship Id="rId7" Type="http://schemas.openxmlformats.org/officeDocument/2006/relationships/image" Target="../media/image593.png"/><Relationship Id="rId2" Type="http://schemas.openxmlformats.org/officeDocument/2006/relationships/image" Target="../media/image542.png"/><Relationship Id="rId1" Type="http://schemas.openxmlformats.org/officeDocument/2006/relationships/slideLayout" Target="../slideLayouts/slideLayout2.xml"/><Relationship Id="rId6" Type="http://schemas.openxmlformats.org/officeDocument/2006/relationships/image" Target="../media/image583.png"/><Relationship Id="rId11" Type="http://schemas.openxmlformats.org/officeDocument/2006/relationships/image" Target="../media/image631.png"/><Relationship Id="rId5" Type="http://schemas.openxmlformats.org/officeDocument/2006/relationships/image" Target="../media/image572.png"/><Relationship Id="rId10" Type="http://schemas.openxmlformats.org/officeDocument/2006/relationships/image" Target="../media/image2.tif"/><Relationship Id="rId4" Type="http://schemas.openxmlformats.org/officeDocument/2006/relationships/image" Target="../media/image562.png"/><Relationship Id="rId9" Type="http://schemas.openxmlformats.org/officeDocument/2006/relationships/image" Target="../media/image616.png"/></Relationships>
</file>

<file path=ppt/slides/_rels/slide12.xml.rels><?xml version="1.0" encoding="UTF-8" standalone="yes"?>
<Relationships xmlns="http://schemas.openxmlformats.org/package/2006/relationships"><Relationship Id="rId8" Type="http://schemas.openxmlformats.org/officeDocument/2006/relationships/image" Target="../media/image691.png"/><Relationship Id="rId3" Type="http://schemas.openxmlformats.org/officeDocument/2006/relationships/image" Target="../media/image651.png"/><Relationship Id="rId7" Type="http://schemas.openxmlformats.org/officeDocument/2006/relationships/image" Target="../media/image2.tif"/><Relationship Id="rId2" Type="http://schemas.openxmlformats.org/officeDocument/2006/relationships/image" Target="../media/image641.png"/><Relationship Id="rId1" Type="http://schemas.openxmlformats.org/officeDocument/2006/relationships/slideLayout" Target="../slideLayouts/slideLayout2.xml"/><Relationship Id="rId6" Type="http://schemas.openxmlformats.org/officeDocument/2006/relationships/image" Target="../media/image683.png"/><Relationship Id="rId5" Type="http://schemas.openxmlformats.org/officeDocument/2006/relationships/image" Target="../media/image671.png"/><Relationship Id="rId4" Type="http://schemas.openxmlformats.org/officeDocument/2006/relationships/image" Target="../media/image661.png"/></Relationships>
</file>

<file path=ppt/slides/_rels/slide13.xml.rels><?xml version="1.0" encoding="UTF-8" standalone="yes"?>
<Relationships xmlns="http://schemas.openxmlformats.org/package/2006/relationships"><Relationship Id="rId3" Type="http://schemas.openxmlformats.org/officeDocument/2006/relationships/image" Target="../media/image7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10.png"/><Relationship Id="rId3" Type="http://schemas.openxmlformats.org/officeDocument/2006/relationships/image" Target="../media/image613.png"/><Relationship Id="rId7" Type="http://schemas.openxmlformats.org/officeDocument/2006/relationships/image" Target="../media/image105.png"/><Relationship Id="rId2" Type="http://schemas.openxmlformats.org/officeDocument/2006/relationships/image" Target="../media/image513.png"/><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86.png"/><Relationship Id="rId4" Type="http://schemas.openxmlformats.org/officeDocument/2006/relationships/image" Target="../media/image713.png"/></Relationships>
</file>

<file path=ppt/slides/_rels/slide3.xml.rels><?xml version="1.0" encoding="UTF-8" standalone="yes"?>
<Relationships xmlns="http://schemas.openxmlformats.org/package/2006/relationships"><Relationship Id="rId3" Type="http://schemas.openxmlformats.org/officeDocument/2006/relationships/image" Target="../media/image1310.png"/><Relationship Id="rId7" Type="http://schemas.openxmlformats.org/officeDocument/2006/relationships/image" Target="../media/image171.png"/><Relationship Id="rId2" Type="http://schemas.openxmlformats.org/officeDocument/2006/relationships/image" Target="../media/image1211.png"/><Relationship Id="rId1" Type="http://schemas.openxmlformats.org/officeDocument/2006/relationships/slideLayout" Target="../slideLayouts/slideLayout2.xml"/><Relationship Id="rId6" Type="http://schemas.openxmlformats.org/officeDocument/2006/relationships/image" Target="../media/image161.png"/><Relationship Id="rId5" Type="http://schemas.openxmlformats.org/officeDocument/2006/relationships/image" Target="../media/image156.png"/><Relationship Id="rId4" Type="http://schemas.openxmlformats.org/officeDocument/2006/relationships/image" Target="../media/image1411.png"/></Relationships>
</file>

<file path=ppt/slides/_rels/slide4.xml.rels><?xml version="1.0" encoding="UTF-8" standalone="yes"?>
<Relationships xmlns="http://schemas.openxmlformats.org/package/2006/relationships"><Relationship Id="rId8" Type="http://schemas.openxmlformats.org/officeDocument/2006/relationships/image" Target="../media/image241.png"/><Relationship Id="rId3" Type="http://schemas.openxmlformats.org/officeDocument/2006/relationships/image" Target="../media/image191.png"/><Relationship Id="rId7" Type="http://schemas.openxmlformats.org/officeDocument/2006/relationships/image" Target="../media/image231.png"/><Relationship Id="rId2" Type="http://schemas.openxmlformats.org/officeDocument/2006/relationships/image" Target="../media/image181.png"/><Relationship Id="rId1" Type="http://schemas.openxmlformats.org/officeDocument/2006/relationships/slideLayout" Target="../slideLayouts/slideLayout2.xml"/><Relationship Id="rId6" Type="http://schemas.openxmlformats.org/officeDocument/2006/relationships/image" Target="../media/image221.png"/><Relationship Id="rId5" Type="http://schemas.openxmlformats.org/officeDocument/2006/relationships/image" Target="../media/image212.png"/><Relationship Id="rId10" Type="http://schemas.openxmlformats.org/officeDocument/2006/relationships/image" Target="../media/image262.png"/><Relationship Id="rId4" Type="http://schemas.openxmlformats.org/officeDocument/2006/relationships/image" Target="../media/image201.png"/><Relationship Id="rId9" Type="http://schemas.openxmlformats.org/officeDocument/2006/relationships/image" Target="../media/image251.png"/></Relationships>
</file>

<file path=ppt/slides/_rels/slide5.xml.rels><?xml version="1.0" encoding="UTF-8" standalone="yes"?>
<Relationships xmlns="http://schemas.openxmlformats.org/package/2006/relationships"><Relationship Id="rId8" Type="http://schemas.openxmlformats.org/officeDocument/2006/relationships/image" Target="../media/image331.png"/><Relationship Id="rId13" Type="http://schemas.openxmlformats.org/officeDocument/2006/relationships/image" Target="../media/image371.png"/><Relationship Id="rId3" Type="http://schemas.openxmlformats.org/officeDocument/2006/relationships/image" Target="../media/image281.png"/><Relationship Id="rId7" Type="http://schemas.openxmlformats.org/officeDocument/2006/relationships/image" Target="../media/image321.png"/><Relationship Id="rId12" Type="http://schemas.openxmlformats.org/officeDocument/2006/relationships/image" Target="../media/image361.png"/><Relationship Id="rId2" Type="http://schemas.openxmlformats.org/officeDocument/2006/relationships/image" Target="../media/image271.png"/><Relationship Id="rId1" Type="http://schemas.openxmlformats.org/officeDocument/2006/relationships/slideLayout" Target="../slideLayouts/slideLayout2.xml"/><Relationship Id="rId6" Type="http://schemas.openxmlformats.org/officeDocument/2006/relationships/image" Target="../media/image315.png"/><Relationship Id="rId11" Type="http://schemas.openxmlformats.org/officeDocument/2006/relationships/image" Target="../media/image351.png"/><Relationship Id="rId5" Type="http://schemas.openxmlformats.org/officeDocument/2006/relationships/image" Target="../media/image302.png"/><Relationship Id="rId10" Type="http://schemas.openxmlformats.org/officeDocument/2006/relationships/image" Target="../media/image340.png"/><Relationship Id="rId4" Type="http://schemas.openxmlformats.org/officeDocument/2006/relationships/image" Target="../media/image291.png"/><Relationship Id="rId9" Type="http://schemas.openxmlformats.org/officeDocument/2006/relationships/image" Target="../media/image1.tif"/><Relationship Id="rId14" Type="http://schemas.openxmlformats.org/officeDocument/2006/relationships/image" Target="../media/image381.png"/></Relationships>
</file>

<file path=ppt/slides/_rels/slide6.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image" Target="../media/image551.png"/><Relationship Id="rId1" Type="http://schemas.openxmlformats.org/officeDocument/2006/relationships/slideLayout" Target="../slideLayouts/slideLayout1.xml"/><Relationship Id="rId6" Type="http://schemas.openxmlformats.org/officeDocument/2006/relationships/image" Target="../media/image592.png"/><Relationship Id="rId5" Type="http://schemas.openxmlformats.org/officeDocument/2006/relationships/image" Target="../media/image582.png"/><Relationship Id="rId4" Type="http://schemas.openxmlformats.org/officeDocument/2006/relationships/image" Target="../media/image571.png"/></Relationships>
</file>

<file path=ppt/slides/_rels/slide7.xml.rels><?xml version="1.0" encoding="UTF-8" standalone="yes"?>
<Relationships xmlns="http://schemas.openxmlformats.org/package/2006/relationships"><Relationship Id="rId8" Type="http://schemas.openxmlformats.org/officeDocument/2006/relationships/image" Target="../media/image660.png"/><Relationship Id="rId13" Type="http://schemas.openxmlformats.org/officeDocument/2006/relationships/image" Target="../media/image714.png"/><Relationship Id="rId3" Type="http://schemas.openxmlformats.org/officeDocument/2006/relationships/image" Target="../media/image614.png"/><Relationship Id="rId7" Type="http://schemas.openxmlformats.org/officeDocument/2006/relationships/image" Target="../media/image650.png"/><Relationship Id="rId12" Type="http://schemas.openxmlformats.org/officeDocument/2006/relationships/image" Target="../media/image701.png"/><Relationship Id="rId2" Type="http://schemas.openxmlformats.org/officeDocument/2006/relationships/image" Target="../media/image602.png"/><Relationship Id="rId1" Type="http://schemas.openxmlformats.org/officeDocument/2006/relationships/slideLayout" Target="../slideLayouts/slideLayout2.xml"/><Relationship Id="rId6" Type="http://schemas.openxmlformats.org/officeDocument/2006/relationships/image" Target="../media/image640.png"/><Relationship Id="rId11" Type="http://schemas.openxmlformats.org/officeDocument/2006/relationships/image" Target="../media/image690.png"/><Relationship Id="rId5" Type="http://schemas.openxmlformats.org/officeDocument/2006/relationships/image" Target="../media/image630.png"/><Relationship Id="rId15" Type="http://schemas.openxmlformats.org/officeDocument/2006/relationships/image" Target="../media/image730.png"/><Relationship Id="rId10" Type="http://schemas.openxmlformats.org/officeDocument/2006/relationships/image" Target="../media/image682.png"/><Relationship Id="rId4" Type="http://schemas.openxmlformats.org/officeDocument/2006/relationships/image" Target="../media/image620.png"/><Relationship Id="rId9" Type="http://schemas.openxmlformats.org/officeDocument/2006/relationships/image" Target="../media/image670.png"/><Relationship Id="rId14" Type="http://schemas.openxmlformats.org/officeDocument/2006/relationships/image" Target="../media/image720.png"/></Relationships>
</file>

<file path=ppt/slides/_rels/slide8.xml.rels><?xml version="1.0" encoding="UTF-8" standalone="yes"?>
<Relationships xmlns="http://schemas.openxmlformats.org/package/2006/relationships"><Relationship Id="rId8" Type="http://schemas.openxmlformats.org/officeDocument/2006/relationships/image" Target="../media/image322.png"/><Relationship Id="rId3" Type="http://schemas.openxmlformats.org/officeDocument/2006/relationships/image" Target="../media/image272.png"/><Relationship Id="rId7" Type="http://schemas.openxmlformats.org/officeDocument/2006/relationships/image" Target="../media/image317.png"/><Relationship Id="rId2" Type="http://schemas.openxmlformats.org/officeDocument/2006/relationships/image" Target="../media/image260.png"/><Relationship Id="rId1" Type="http://schemas.openxmlformats.org/officeDocument/2006/relationships/slideLayout" Target="../slideLayouts/slideLayout2.xml"/><Relationship Id="rId6" Type="http://schemas.openxmlformats.org/officeDocument/2006/relationships/image" Target="../media/image303.png"/><Relationship Id="rId5" Type="http://schemas.openxmlformats.org/officeDocument/2006/relationships/image" Target="../media/image292.png"/><Relationship Id="rId4" Type="http://schemas.openxmlformats.org/officeDocument/2006/relationships/image" Target="../media/image282.png"/></Relationships>
</file>

<file path=ppt/slides/_rels/slide9.xml.rels><?xml version="1.0" encoding="UTF-8" standalone="yes"?>
<Relationships xmlns="http://schemas.openxmlformats.org/package/2006/relationships"><Relationship Id="rId13" Type="http://schemas.openxmlformats.org/officeDocument/2006/relationships/image" Target="../media/image443.png"/><Relationship Id="rId8" Type="http://schemas.openxmlformats.org/officeDocument/2006/relationships/image" Target="../media/image392.png"/><Relationship Id="rId3" Type="http://schemas.openxmlformats.org/officeDocument/2006/relationships/image" Target="../media/image341.png"/><Relationship Id="rId12" Type="http://schemas.openxmlformats.org/officeDocument/2006/relationships/image" Target="../media/image433.png"/><Relationship Id="rId7" Type="http://schemas.openxmlformats.org/officeDocument/2006/relationships/image" Target="../media/image382.png"/><Relationship Id="rId2" Type="http://schemas.openxmlformats.org/officeDocument/2006/relationships/image" Target="../media/image332.png"/><Relationship Id="rId16" Type="http://schemas.openxmlformats.org/officeDocument/2006/relationships/image" Target="../media/image472.png"/><Relationship Id="rId1" Type="http://schemas.openxmlformats.org/officeDocument/2006/relationships/slideLayout" Target="../slideLayouts/slideLayout2.xml"/><Relationship Id="rId11" Type="http://schemas.openxmlformats.org/officeDocument/2006/relationships/image" Target="../media/image422.png"/><Relationship Id="rId6" Type="http://schemas.openxmlformats.org/officeDocument/2006/relationships/image" Target="../media/image372.png"/><Relationship Id="rId5" Type="http://schemas.openxmlformats.org/officeDocument/2006/relationships/image" Target="../media/image362.png"/><Relationship Id="rId15" Type="http://schemas.openxmlformats.org/officeDocument/2006/relationships/image" Target="../media/image462.png"/><Relationship Id="rId10" Type="http://schemas.openxmlformats.org/officeDocument/2006/relationships/image" Target="../media/image416.png"/><Relationship Id="rId9" Type="http://schemas.openxmlformats.org/officeDocument/2006/relationships/image" Target="../media/image402.png"/><Relationship Id="rId4" Type="http://schemas.openxmlformats.org/officeDocument/2006/relationships/image" Target="../media/image352.png"/><Relationship Id="rId14" Type="http://schemas.openxmlformats.org/officeDocument/2006/relationships/image" Target="../media/image4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435428" y="493486"/>
            <a:ext cx="3462615" cy="369332"/>
          </a:xfrm>
          <a:prstGeom prst="rect">
            <a:avLst/>
          </a:prstGeom>
          <a:noFill/>
        </p:spPr>
        <p:txBody>
          <a:bodyPr wrap="none" rtlCol="0">
            <a:spAutoFit/>
          </a:bodyPr>
          <a:lstStyle/>
          <a:p>
            <a:r>
              <a:rPr lang="es-UY" b="1" dirty="0">
                <a:solidFill>
                  <a:srgbClr val="FF0000"/>
                </a:solidFill>
              </a:rPr>
              <a:t>RADIACIÓN DE ONDAS ACÚSTICAS</a:t>
            </a:r>
          </a:p>
        </p:txBody>
      </p:sp>
      <p:sp>
        <p:nvSpPr>
          <p:cNvPr id="3" name="CuadroTexto 2"/>
          <p:cNvSpPr txBox="1"/>
          <p:nvPr/>
        </p:nvSpPr>
        <p:spPr>
          <a:xfrm>
            <a:off x="435428" y="1436915"/>
            <a:ext cx="1927194" cy="369332"/>
          </a:xfrm>
          <a:prstGeom prst="rect">
            <a:avLst/>
          </a:prstGeom>
          <a:noFill/>
        </p:spPr>
        <p:txBody>
          <a:bodyPr wrap="none" rtlCol="0">
            <a:spAutoFit/>
          </a:bodyPr>
          <a:lstStyle/>
          <a:p>
            <a:r>
              <a:rPr lang="es-UY" dirty="0"/>
              <a:t>Ecuación de ondas</a:t>
            </a:r>
          </a:p>
        </p:txBody>
      </p:sp>
      <mc:AlternateContent xmlns:mc="http://schemas.openxmlformats.org/markup-compatibility/2006" xmlns:a14="http://schemas.microsoft.com/office/drawing/2010/main">
        <mc:Choice Requires="a14">
          <p:sp>
            <p:nvSpPr>
              <p:cNvPr id="11" name="CuadroTexto 10"/>
              <p:cNvSpPr txBox="1"/>
              <p:nvPr/>
            </p:nvSpPr>
            <p:spPr>
              <a:xfrm>
                <a:off x="2832431" y="1297485"/>
                <a:ext cx="213122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0"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2832431" y="1297485"/>
                <a:ext cx="2131224" cy="648191"/>
              </a:xfrm>
              <a:prstGeom prst="rect">
                <a:avLst/>
              </a:prstGeom>
              <a:blipFill rotWithShape="0">
                <a:blip r:embed="rId2"/>
                <a:stretch>
                  <a:fillRect/>
                </a:stretch>
              </a:blipFill>
            </p:spPr>
            <p:txBody>
              <a:bodyPr/>
              <a:lstStyle/>
              <a:p>
                <a:r>
                  <a:rPr lang="es-UY">
                    <a:noFill/>
                  </a:rPr>
                  <a:t> </a:t>
                </a:r>
              </a:p>
            </p:txBody>
          </p:sp>
        </mc:Fallback>
      </mc:AlternateContent>
      <p:sp>
        <p:nvSpPr>
          <p:cNvPr id="12" name="CuadroTexto 11"/>
          <p:cNvSpPr txBox="1"/>
          <p:nvPr/>
        </p:nvSpPr>
        <p:spPr>
          <a:xfrm>
            <a:off x="404266" y="2335107"/>
            <a:ext cx="9623147" cy="369332"/>
          </a:xfrm>
          <a:prstGeom prst="rect">
            <a:avLst/>
          </a:prstGeom>
          <a:noFill/>
        </p:spPr>
        <p:txBody>
          <a:bodyPr wrap="none" rtlCol="0">
            <a:spAutoFit/>
          </a:bodyPr>
          <a:lstStyle/>
          <a:p>
            <a:r>
              <a:rPr lang="es-UY" dirty="0"/>
              <a:t>Hasta el momento hemos estudiado solución de ondas planas. Veremos ahora otro tipo de soluciones</a:t>
            </a:r>
          </a:p>
        </p:txBody>
      </p:sp>
      <p:sp>
        <p:nvSpPr>
          <p:cNvPr id="13" name="CuadroTexto 12"/>
          <p:cNvSpPr txBox="1"/>
          <p:nvPr/>
        </p:nvSpPr>
        <p:spPr>
          <a:xfrm>
            <a:off x="404266" y="3093870"/>
            <a:ext cx="1886863" cy="369332"/>
          </a:xfrm>
          <a:prstGeom prst="rect">
            <a:avLst/>
          </a:prstGeom>
          <a:noFill/>
        </p:spPr>
        <p:txBody>
          <a:bodyPr wrap="none" rtlCol="0">
            <a:spAutoFit/>
          </a:bodyPr>
          <a:lstStyle/>
          <a:p>
            <a:r>
              <a:rPr lang="es-UY" dirty="0">
                <a:solidFill>
                  <a:schemeClr val="accent1"/>
                </a:solidFill>
              </a:rPr>
              <a:t>1) Ondas esféricas</a:t>
            </a:r>
          </a:p>
        </p:txBody>
      </p:sp>
      <p:sp>
        <p:nvSpPr>
          <p:cNvPr id="15" name="CuadroTexto 14"/>
          <p:cNvSpPr txBox="1"/>
          <p:nvPr/>
        </p:nvSpPr>
        <p:spPr>
          <a:xfrm>
            <a:off x="2362622" y="3093870"/>
            <a:ext cx="6459910" cy="369332"/>
          </a:xfrm>
          <a:prstGeom prst="rect">
            <a:avLst/>
          </a:prstGeom>
          <a:noFill/>
        </p:spPr>
        <p:txBody>
          <a:bodyPr wrap="none" rtlCol="0">
            <a:spAutoFit/>
          </a:bodyPr>
          <a:lstStyle/>
          <a:p>
            <a:r>
              <a:rPr lang="es-UY" dirty="0"/>
              <a:t>Si se expresa en coordenadas esféricas la ecuación de ondas queda:</a:t>
            </a:r>
          </a:p>
        </p:txBody>
      </p:sp>
      <mc:AlternateContent xmlns:mc="http://schemas.openxmlformats.org/markup-compatibility/2006" xmlns:a14="http://schemas.microsoft.com/office/drawing/2010/main">
        <mc:Choice Requires="a14">
          <p:sp>
            <p:nvSpPr>
              <p:cNvPr id="16" name="CuadroTexto 15"/>
              <p:cNvSpPr txBox="1"/>
              <p:nvPr/>
            </p:nvSpPr>
            <p:spPr>
              <a:xfrm>
                <a:off x="718294" y="3829229"/>
                <a:ext cx="6359498" cy="69499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𝜃</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func>
                            <m:funcPr>
                              <m:ctrlPr>
                                <a:rPr lang="es-UY" b="0" i="1" smtClean="0">
                                  <a:latin typeface="Cambria Math" panose="02040503050406030204" pitchFamily="18" charset="0"/>
                                </a:rPr>
                              </m:ctrlPr>
                            </m:funcPr>
                            <m:fName>
                              <m:sSup>
                                <m:sSupPr>
                                  <m:ctrlPr>
                                    <a:rPr lang="es-UY" b="0" i="1" smtClean="0">
                                      <a:latin typeface="Cambria Math" panose="02040503050406030204" pitchFamily="18" charset="0"/>
                                    </a:rPr>
                                  </m:ctrlPr>
                                </m:sSupPr>
                                <m:e>
                                  <m:r>
                                    <m:rPr>
                                      <m:sty m:val="p"/>
                                    </m:rPr>
                                    <a:rPr lang="es-UY" b="0" i="0" smtClean="0">
                                      <a:latin typeface="Cambria Math" panose="02040503050406030204" pitchFamily="18" charset="0"/>
                                    </a:rPr>
                                    <m:t>sin</m:t>
                                  </m:r>
                                </m:e>
                                <m:sup>
                                  <m:r>
                                    <a:rPr lang="es-UY" b="0" i="1" smtClean="0">
                                      <a:latin typeface="Cambria Math" panose="02040503050406030204" pitchFamily="18" charset="0"/>
                                    </a:rPr>
                                    <m:t>2</m:t>
                                  </m:r>
                                </m:sup>
                              </m:sSup>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𝜑</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718294" y="3829229"/>
                <a:ext cx="6359498" cy="694998"/>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718294" y="4860165"/>
                <a:ext cx="11110849" cy="646331"/>
              </a:xfrm>
              <a:prstGeom prst="rect">
                <a:avLst/>
              </a:prstGeom>
              <a:noFill/>
            </p:spPr>
            <p:txBody>
              <a:bodyPr wrap="square" rtlCol="0">
                <a:spAutoFit/>
              </a:bodyPr>
              <a:lstStyle/>
              <a:p>
                <a:r>
                  <a:rPr lang="es-UY" dirty="0"/>
                  <a:t>Supongamos una onda con simetría esférica </a:t>
                </a:r>
                <a14:m>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oMath>
                </a14:m>
                <a:r>
                  <a:rPr lang="es-UY" dirty="0"/>
                  <a:t>. La presión acústica no depende de las coordenadas angulares</a:t>
                </a:r>
              </a:p>
            </p:txBody>
          </p:sp>
        </mc:Choice>
        <mc:Fallback xmlns="">
          <p:sp>
            <p:nvSpPr>
              <p:cNvPr id="17" name="CuadroTexto 16"/>
              <p:cNvSpPr txBox="1">
                <a:spLocks noRot="1" noChangeAspect="1" noMove="1" noResize="1" noEditPoints="1" noAdjustHandles="1" noChangeArrowheads="1" noChangeShapeType="1" noTextEdit="1"/>
              </p:cNvSpPr>
              <p:nvPr/>
            </p:nvSpPr>
            <p:spPr>
              <a:xfrm>
                <a:off x="718294" y="4860165"/>
                <a:ext cx="11110849" cy="646331"/>
              </a:xfrm>
              <a:prstGeom prst="rect">
                <a:avLst/>
              </a:prstGeom>
              <a:blipFill rotWithShape="0">
                <a:blip r:embed="rId4"/>
                <a:stretch>
                  <a:fillRect l="-494" t="-4717" b="-14151"/>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3368603" y="5649017"/>
                <a:ext cx="3190104"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3368603" y="5649017"/>
                <a:ext cx="3190104" cy="648191"/>
              </a:xfrm>
              <a:prstGeom prst="rect">
                <a:avLst/>
              </a:prstGeom>
              <a:blipFill rotWithShape="0">
                <a:blip r:embed="rId5"/>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31932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5" grpId="0"/>
      <p:bldP spid="16" grpId="0"/>
      <p:bldP spid="17"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1117600" y="537029"/>
                <a:ext cx="8152360" cy="1143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rPr>
                            <m:t>𝐿</m:t>
                          </m:r>
                          <m:r>
                            <a:rPr lang="es-UY" b="0" i="1" smtClean="0">
                              <a:latin typeface="Cambria Math" panose="02040503050406030204" pitchFamily="18" charset="0"/>
                            </a:rPr>
                            <m:t>/2</m:t>
                          </m:r>
                        </m:sub>
                        <m:sup>
                          <m:r>
                            <a:rPr lang="es-UY" b="0" i="1" smtClean="0">
                              <a:latin typeface="Cambria Math" panose="02040503050406030204" pitchFamily="18" charset="0"/>
                            </a:rPr>
                            <m:t>𝐿</m:t>
                          </m:r>
                          <m:r>
                            <a:rPr lang="es-UY" b="0" i="1" smtClean="0">
                              <a:latin typeface="Cambria Math" panose="02040503050406030204" pitchFamily="18" charset="0"/>
                            </a:rPr>
                            <m:t>/2</m:t>
                          </m:r>
                        </m:sup>
                        <m:e>
                          <m:f>
                            <m:fPr>
                              <m:ctrlPr>
                                <a:rPr lang="es-UY" i="1">
                                  <a:latin typeface="Cambria Math" panose="02040503050406030204" pitchFamily="18" charset="0"/>
                                </a:rPr>
                              </m:ctrlPr>
                            </m:fPr>
                            <m:num>
                              <m:r>
                                <a:rPr lang="es-UY" i="1">
                                  <a:latin typeface="Cambria Math" panose="02040503050406030204" pitchFamily="18" charset="0"/>
                                </a:rPr>
                                <m:t>𝑖</m:t>
                              </m:r>
                              <m:r>
                                <a:rPr lang="es-UY" i="1">
                                  <a:latin typeface="Cambria Math" panose="02040503050406030204" pitchFamily="18" charset="0"/>
                                </a:rPr>
                                <m:t>𝜔</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num>
                            <m:den>
                              <m:r>
                                <a:rPr lang="es-UY" i="1">
                                  <a:latin typeface="Cambria Math" panose="02040503050406030204" pitchFamily="18" charset="0"/>
                                </a:rPr>
                                <m:t>4</m:t>
                              </m:r>
                              <m:r>
                                <a:rPr lang="es-UY" i="1">
                                  <a:latin typeface="Cambria Math" panose="02040503050406030204" pitchFamily="18" charset="0"/>
                                </a:rPr>
                                <m:t>𝜋</m:t>
                              </m:r>
                              <m:r>
                                <a:rPr lang="es-UY" i="1">
                                  <a:latin typeface="Cambria Math" panose="02040503050406030204" pitchFamily="18" charset="0"/>
                                </a:rPr>
                                <m:t>𝑟</m:t>
                              </m:r>
                              <m:sSup>
                                <m:sSupPr>
                                  <m:ctrlPr>
                                    <a:rPr lang="es-UY" b="0" i="1" smtClean="0">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b="0" i="1" smtClean="0">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+2</m:t>
                                      </m:r>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𝑥</m:t>
                                              </m:r>
                                            </m:num>
                                            <m:den>
                                              <m:r>
                                                <a:rPr lang="es-UY" b="0" i="1" smtClean="0">
                                                  <a:latin typeface="Cambria Math" panose="02040503050406030204" pitchFamily="18" charset="0"/>
                                                </a:rPr>
                                                <m:t>𝑟</m:t>
                                              </m:r>
                                            </m:den>
                                          </m:f>
                                        </m:e>
                                      </m:d>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e>
                                  </m:d>
                                </m:e>
                                <m:sup>
                                  <m:r>
                                    <a:rPr lang="es-UY" b="0" i="1" smtClean="0">
                                      <a:latin typeface="Cambria Math" panose="02040503050406030204" pitchFamily="18" charset="0"/>
                                    </a:rPr>
                                    <m:t>1/2</m:t>
                                  </m:r>
                                </m:sup>
                              </m:sSup>
                            </m:den>
                          </m:f>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e>
                                            <m:sup>
                                              <m:r>
                                                <a:rPr lang="es-UY" i="1">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2</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e>
                                          </m:func>
                                        </m:e>
                                      </m:d>
                                    </m:e>
                                    <m:sup>
                                      <m:f>
                                        <m:fPr>
                                          <m:ctrlPr>
                                            <a:rPr lang="es-UY" i="1">
                                              <a:latin typeface="Cambria Math" panose="02040503050406030204" pitchFamily="18" charset="0"/>
                                            </a:rPr>
                                          </m:ctrlPr>
                                        </m:fPr>
                                        <m:num>
                                          <m:r>
                                            <a:rPr lang="es-UY" i="1">
                                              <a:latin typeface="Cambria Math" panose="02040503050406030204" pitchFamily="18" charset="0"/>
                                            </a:rPr>
                                            <m:t>1</m:t>
                                          </m:r>
                                        </m:num>
                                        <m:den>
                                          <m:r>
                                            <a:rPr lang="es-UY" i="1">
                                              <a:latin typeface="Cambria Math" panose="02040503050406030204" pitchFamily="18" charset="0"/>
                                            </a:rPr>
                                            <m:t>2</m:t>
                                          </m:r>
                                        </m:den>
                                      </m:f>
                                    </m:sup>
                                  </m:sSup>
                                </m:e>
                              </m:d>
                            </m:sup>
                          </m:sSup>
                          <m:r>
                            <a:rPr lang="es-UY" b="0" i="1" smtClean="0">
                              <a:latin typeface="Cambria Math" panose="02040503050406030204" pitchFamily="18" charset="0"/>
                            </a:rPr>
                            <m:t>𝑑𝑥</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1117600" y="537029"/>
                <a:ext cx="8152360" cy="1143646"/>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4020125" y="1975774"/>
                <a:ext cx="2347309" cy="369332"/>
              </a:xfrm>
              <a:prstGeom prst="rect">
                <a:avLst/>
              </a:prstGeom>
              <a:noFill/>
            </p:spPr>
            <p:txBody>
              <a:bodyPr wrap="none" rtlCol="0">
                <a:spAutoFit/>
              </a:bodyPr>
              <a:lstStyle/>
              <a:p>
                <a:r>
                  <a:rPr lang="es-UY" dirty="0"/>
                  <a:t>Campo lejano </a:t>
                </a:r>
                <a14:m>
                  <m:oMath xmlns:m="http://schemas.openxmlformats.org/officeDocument/2006/math">
                    <m:r>
                      <a:rPr lang="es-UY" b="0" i="1" smtClean="0">
                        <a:latin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𝐿</m:t>
                    </m:r>
                    <m:r>
                      <a:rPr lang="es-UY" b="0" i="1" smtClean="0">
                        <a:latin typeface="Cambria Math" panose="02040503050406030204" pitchFamily="18" charset="0"/>
                        <a:ea typeface="Cambria Math" panose="02040503050406030204" pitchFamily="18" charset="0"/>
                      </a:rPr>
                      <m:t>/2</m:t>
                    </m:r>
                  </m:oMath>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4020125" y="1975774"/>
                <a:ext cx="2347309" cy="369332"/>
              </a:xfrm>
              <a:prstGeom prst="rect">
                <a:avLst/>
              </a:prstGeom>
              <a:blipFill rotWithShape="0">
                <a:blip r:embed="rId3"/>
                <a:stretch>
                  <a:fillRect l="-2073"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184074" y="2345106"/>
                <a:ext cx="5009705"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e>
                                <m:sup>
                                  <m:r>
                                    <a:rPr lang="es-UY" i="1">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2</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e>
                              </m:func>
                            </m:e>
                          </m:d>
                        </m:e>
                        <m:sup>
                          <m:r>
                            <a:rPr lang="es-UY" i="1">
                              <a:latin typeface="Cambria Math" panose="02040503050406030204" pitchFamily="18" charset="0"/>
                            </a:rPr>
                            <m:t>1/2</m:t>
                          </m:r>
                        </m:sup>
                      </m:sSup>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d>
                        <m:dPr>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𝑥</m:t>
                              </m:r>
                            </m:num>
                            <m:den>
                              <m:r>
                                <a:rPr lang="es-UY" b="0" i="1" smtClean="0">
                                  <a:latin typeface="Cambria Math" panose="02040503050406030204" pitchFamily="18" charset="0"/>
                                  <a:ea typeface="Cambria Math" panose="02040503050406030204" pitchFamily="18" charset="0"/>
                                </a:rPr>
                                <m:t>𝑟</m:t>
                              </m:r>
                            </m:den>
                          </m:f>
                        </m:e>
                      </m:d>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184074" y="2345106"/>
                <a:ext cx="5009705" cy="774571"/>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Rectángulo 6"/>
              <p:cNvSpPr/>
              <p:nvPr/>
            </p:nvSpPr>
            <p:spPr>
              <a:xfrm>
                <a:off x="136981" y="3341892"/>
                <a:ext cx="5301644"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rPr>
                          </m:ctrlPr>
                        </m:sSupPr>
                        <m:e>
                          <m:r>
                            <a:rPr lang="es-UY" b="0" i="1" smtClean="0">
                              <a:latin typeface="Cambria Math" panose="02040503050406030204" pitchFamily="18" charset="0"/>
                            </a:rPr>
                            <m:t>𝑘𝑟</m:t>
                          </m:r>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e>
                                <m:sup>
                                  <m:r>
                                    <a:rPr lang="es-UY" i="1">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2</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e>
                              </m:func>
                            </m:e>
                          </m:d>
                        </m:e>
                        <m:sup>
                          <m:r>
                            <a:rPr lang="es-UY" i="1">
                              <a:latin typeface="Cambria Math" panose="02040503050406030204" pitchFamily="18" charset="0"/>
                            </a:rPr>
                            <m:t>1/2</m:t>
                          </m:r>
                        </m:sup>
                      </m:sSup>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𝑘𝑥</m:t>
                      </m:r>
                      <m:func>
                        <m:funcPr>
                          <m:ctrlPr>
                            <a:rPr lang="es-UY" b="0" i="1" smtClean="0">
                              <a:latin typeface="Cambria Math" panose="02040503050406030204" pitchFamily="18" charset="0"/>
                              <a:ea typeface="Cambria Math" panose="02040503050406030204" pitchFamily="18" charset="0"/>
                            </a:rPr>
                          </m:ctrlPr>
                        </m:funcPr>
                        <m:fName>
                          <m:r>
                            <m:rPr>
                              <m:sty m:val="p"/>
                            </m:rPr>
                            <a:rPr lang="es-UY" b="0" i="0" smtClean="0">
                              <a:latin typeface="Cambria Math" panose="02040503050406030204" pitchFamily="18" charset="0"/>
                              <a:ea typeface="Cambria Math" panose="02040503050406030204" pitchFamily="18" charset="0"/>
                            </a:rPr>
                            <m:t>sin</m:t>
                          </m:r>
                        </m:fName>
                        <m:e>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e>
                      </m:func>
                    </m:oMath>
                  </m:oMathPara>
                </a14:m>
                <a:endParaRPr lang="es-UY" dirty="0"/>
              </a:p>
            </p:txBody>
          </p:sp>
        </mc:Choice>
        <mc:Fallback xmlns="">
          <p:sp>
            <p:nvSpPr>
              <p:cNvPr id="7" name="Rectángulo 6"/>
              <p:cNvSpPr>
                <a:spLocks noRot="1" noChangeAspect="1" noMove="1" noResize="1" noEditPoints="1" noAdjustHandles="1" noChangeArrowheads="1" noChangeShapeType="1" noTextEdit="1"/>
              </p:cNvSpPr>
              <p:nvPr/>
            </p:nvSpPr>
            <p:spPr>
              <a:xfrm>
                <a:off x="136981" y="3341892"/>
                <a:ext cx="5301644" cy="774571"/>
              </a:xfrm>
              <a:prstGeom prst="rect">
                <a:avLst/>
              </a:prstGeom>
              <a:blipFill rotWithShape="0">
                <a:blip r:embed="rId5"/>
                <a:stretch>
                  <a:fillRect/>
                </a:stretch>
              </a:blipFill>
            </p:spPr>
            <p:txBody>
              <a:bodyPr/>
              <a:lstStyle/>
              <a:p>
                <a:r>
                  <a:rPr lang="es-UY">
                    <a:noFill/>
                  </a:rPr>
                  <a:t> </a:t>
                </a:r>
              </a:p>
            </p:txBody>
          </p:sp>
        </mc:Fallback>
      </mc:AlternateContent>
      <p:sp>
        <p:nvSpPr>
          <p:cNvPr id="8" name="Cerrar llave 7"/>
          <p:cNvSpPr/>
          <p:nvPr/>
        </p:nvSpPr>
        <p:spPr>
          <a:xfrm>
            <a:off x="5617027" y="2719212"/>
            <a:ext cx="130629" cy="12453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9" name="CuadroTexto 8"/>
          <p:cNvSpPr txBox="1"/>
          <p:nvPr/>
        </p:nvSpPr>
        <p:spPr>
          <a:xfrm>
            <a:off x="6170904" y="3119677"/>
            <a:ext cx="2597378" cy="369332"/>
          </a:xfrm>
          <a:prstGeom prst="rect">
            <a:avLst/>
          </a:prstGeom>
          <a:noFill/>
        </p:spPr>
        <p:txBody>
          <a:bodyPr wrap="none" rtlCol="0">
            <a:spAutoFit/>
          </a:bodyPr>
          <a:lstStyle/>
          <a:p>
            <a:r>
              <a:rPr lang="es-UY" dirty="0"/>
              <a:t>Aproximación para la fase</a:t>
            </a:r>
          </a:p>
        </p:txBody>
      </p:sp>
      <mc:AlternateContent xmlns:mc="http://schemas.openxmlformats.org/markup-compatibility/2006" xmlns:a14="http://schemas.microsoft.com/office/drawing/2010/main">
        <mc:Choice Requires="a14">
          <p:sp>
            <p:nvSpPr>
              <p:cNvPr id="10" name="Rectángulo 9"/>
              <p:cNvSpPr/>
              <p:nvPr/>
            </p:nvSpPr>
            <p:spPr>
              <a:xfrm>
                <a:off x="136981" y="4338678"/>
                <a:ext cx="3718069" cy="7745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a:latin typeface="Cambria Math" panose="02040503050406030204" pitchFamily="18" charset="0"/>
                            </a:rPr>
                          </m:ctrlPr>
                        </m:sSupPr>
                        <m:e>
                          <m:d>
                            <m:dPr>
                              <m:begChr m:val="["/>
                              <m:endChr m:val="]"/>
                              <m:ctrlPr>
                                <a:rPr lang="es-UY" i="1">
                                  <a:latin typeface="Cambria Math" panose="02040503050406030204" pitchFamily="18" charset="0"/>
                                </a:rPr>
                              </m:ctrlPr>
                            </m:dPr>
                            <m:e>
                              <m:r>
                                <a:rPr lang="es-UY" i="1">
                                  <a:latin typeface="Cambria Math" panose="02040503050406030204" pitchFamily="18" charset="0"/>
                                </a:rPr>
                                <m:t>1+</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e>
                                <m:sup>
                                  <m:r>
                                    <a:rPr lang="es-UY" i="1">
                                      <a:latin typeface="Cambria Math" panose="02040503050406030204" pitchFamily="18" charset="0"/>
                                    </a:rPr>
                                    <m:t>2</m:t>
                                  </m:r>
                                </m:sup>
                              </m:sSup>
                              <m:r>
                                <a:rPr lang="es-UY" b="0" i="1" smtClean="0">
                                  <a:latin typeface="Cambria Math" panose="02040503050406030204" pitchFamily="18" charset="0"/>
                                </a:rPr>
                                <m:t>−</m:t>
                              </m:r>
                              <m:r>
                                <a:rPr lang="es-UY" i="1">
                                  <a:latin typeface="Cambria Math" panose="02040503050406030204" pitchFamily="18" charset="0"/>
                                </a:rPr>
                                <m:t>2</m:t>
                              </m:r>
                              <m:d>
                                <m:dPr>
                                  <m:ctrlPr>
                                    <a:rPr lang="es-UY" i="1">
                                      <a:latin typeface="Cambria Math" panose="02040503050406030204" pitchFamily="18" charset="0"/>
                                    </a:rPr>
                                  </m:ctrlPr>
                                </m:dPr>
                                <m:e>
                                  <m:f>
                                    <m:fPr>
                                      <m:ctrlPr>
                                        <a:rPr lang="es-UY" i="1">
                                          <a:latin typeface="Cambria Math" panose="02040503050406030204" pitchFamily="18" charset="0"/>
                                        </a:rPr>
                                      </m:ctrlPr>
                                    </m:fPr>
                                    <m:num>
                                      <m:r>
                                        <a:rPr lang="es-UY" i="1">
                                          <a:latin typeface="Cambria Math" panose="02040503050406030204" pitchFamily="18" charset="0"/>
                                        </a:rPr>
                                        <m:t>𝑥</m:t>
                                      </m:r>
                                    </m:num>
                                    <m:den>
                                      <m:r>
                                        <a:rPr lang="es-UY" i="1">
                                          <a:latin typeface="Cambria Math" panose="02040503050406030204" pitchFamily="18" charset="0"/>
                                        </a:rPr>
                                        <m:t>𝑟</m:t>
                                      </m:r>
                                    </m:den>
                                  </m:f>
                                </m:e>
                              </m:d>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e>
                              </m:func>
                            </m:e>
                          </m:d>
                        </m:e>
                        <m:sup>
                          <m:r>
                            <a:rPr lang="es-UY" i="1">
                              <a:latin typeface="Cambria Math" panose="02040503050406030204" pitchFamily="18" charset="0"/>
                            </a:rPr>
                            <m:t>1/2</m:t>
                          </m:r>
                        </m:sup>
                      </m:sSup>
                      <m:r>
                        <a:rPr lang="es-UY" i="1">
                          <a:latin typeface="Cambria Math" panose="02040503050406030204" pitchFamily="18" charset="0"/>
                          <a:ea typeface="Cambria Math" panose="02040503050406030204" pitchFamily="18" charset="0"/>
                        </a:rPr>
                        <m:t>≅1</m:t>
                      </m:r>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136981" y="4338678"/>
                <a:ext cx="3718069" cy="774571"/>
              </a:xfrm>
              <a:prstGeom prst="rect">
                <a:avLst/>
              </a:prstGeom>
              <a:blipFill rotWithShape="0">
                <a:blip r:embed="rId6"/>
                <a:stretch>
                  <a:fillRect/>
                </a:stretch>
              </a:blipFill>
            </p:spPr>
            <p:txBody>
              <a:bodyPr/>
              <a:lstStyle/>
              <a:p>
                <a:r>
                  <a:rPr lang="es-UY">
                    <a:noFill/>
                  </a:rPr>
                  <a:t> </a:t>
                </a:r>
              </a:p>
            </p:txBody>
          </p:sp>
        </mc:Fallback>
      </mc:AlternateContent>
      <p:sp>
        <p:nvSpPr>
          <p:cNvPr id="11" name="Cerrar llave 10"/>
          <p:cNvSpPr/>
          <p:nvPr/>
        </p:nvSpPr>
        <p:spPr>
          <a:xfrm>
            <a:off x="3845621" y="4490569"/>
            <a:ext cx="45719" cy="62268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2" name="CuadroTexto 11"/>
          <p:cNvSpPr txBox="1"/>
          <p:nvPr/>
        </p:nvSpPr>
        <p:spPr>
          <a:xfrm>
            <a:off x="4020125" y="4592026"/>
            <a:ext cx="3058722" cy="369332"/>
          </a:xfrm>
          <a:prstGeom prst="rect">
            <a:avLst/>
          </a:prstGeom>
          <a:noFill/>
        </p:spPr>
        <p:txBody>
          <a:bodyPr wrap="none" rtlCol="0">
            <a:spAutoFit/>
          </a:bodyPr>
          <a:lstStyle/>
          <a:p>
            <a:r>
              <a:rPr lang="es-UY" dirty="0"/>
              <a:t>Aproximación para la amplitud</a:t>
            </a:r>
          </a:p>
        </p:txBody>
      </p:sp>
      <mc:AlternateContent xmlns:mc="http://schemas.openxmlformats.org/markup-compatibility/2006" xmlns:a14="http://schemas.microsoft.com/office/drawing/2010/main">
        <mc:Choice Requires="a14">
          <p:sp>
            <p:nvSpPr>
              <p:cNvPr id="14" name="CuadroTexto 13"/>
              <p:cNvSpPr txBox="1"/>
              <p:nvPr/>
            </p:nvSpPr>
            <p:spPr>
              <a:xfrm>
                <a:off x="950686" y="5436921"/>
                <a:ext cx="5359031" cy="9719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i="1">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rPr>
                            <m:t>𝐿</m:t>
                          </m:r>
                          <m:r>
                            <a:rPr lang="es-UY" b="0" i="1" smtClean="0">
                              <a:latin typeface="Cambria Math" panose="02040503050406030204" pitchFamily="18" charset="0"/>
                            </a:rPr>
                            <m:t>/2</m:t>
                          </m:r>
                        </m:sub>
                        <m:sup>
                          <m:r>
                            <a:rPr lang="es-UY" b="0" i="1" smtClean="0">
                              <a:latin typeface="Cambria Math" panose="02040503050406030204" pitchFamily="18" charset="0"/>
                            </a:rPr>
                            <m:t>𝐿</m:t>
                          </m:r>
                          <m:r>
                            <a:rPr lang="es-UY" b="0" i="1" smtClean="0">
                              <a:latin typeface="Cambria Math" panose="02040503050406030204" pitchFamily="18" charset="0"/>
                            </a:rPr>
                            <m:t>/2</m:t>
                          </m:r>
                        </m:sup>
                        <m:e>
                          <m:f>
                            <m:fPr>
                              <m:ctrlPr>
                                <a:rPr lang="es-UY" i="1">
                                  <a:latin typeface="Cambria Math" panose="02040503050406030204" pitchFamily="18" charset="0"/>
                                </a:rPr>
                              </m:ctrlPr>
                            </m:fPr>
                            <m:num>
                              <m:r>
                                <a:rPr lang="es-UY" i="1">
                                  <a:latin typeface="Cambria Math" panose="02040503050406030204" pitchFamily="18" charset="0"/>
                                </a:rPr>
                                <m:t>𝑖</m:t>
                              </m:r>
                              <m:r>
                                <a:rPr lang="es-UY" i="1">
                                  <a:latin typeface="Cambria Math" panose="02040503050406030204" pitchFamily="18" charset="0"/>
                                </a:rPr>
                                <m:t>𝜔</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num>
                            <m:den>
                              <m:r>
                                <a:rPr lang="es-UY" i="1">
                                  <a:latin typeface="Cambria Math" panose="02040503050406030204" pitchFamily="18" charset="0"/>
                                </a:rPr>
                                <m:t>4</m:t>
                              </m:r>
                              <m:r>
                                <a:rPr lang="es-UY" i="1">
                                  <a:latin typeface="Cambria Math" panose="02040503050406030204" pitchFamily="18" charset="0"/>
                                </a:rPr>
                                <m:t>𝜋</m:t>
                              </m:r>
                              <m:r>
                                <a:rPr lang="es-UY" i="1">
                                  <a:latin typeface="Cambria Math" panose="02040503050406030204" pitchFamily="18" charset="0"/>
                                </a:rPr>
                                <m:t>𝑟</m:t>
                              </m:r>
                            </m:den>
                          </m:f>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r>
                                    <a:rPr lang="es-UY" b="0" i="1" smtClean="0">
                                      <a:latin typeface="Cambria Math" panose="02040503050406030204" pitchFamily="18" charset="0"/>
                                    </a:rPr>
                                    <m:t>𝑘𝑥</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e>
                                  </m:func>
                                </m:e>
                              </m:d>
                            </m:sup>
                          </m:sSup>
                          <m:r>
                            <a:rPr lang="es-UY" b="0" i="1" smtClean="0">
                              <a:latin typeface="Cambria Math" panose="02040503050406030204" pitchFamily="18" charset="0"/>
                            </a:rPr>
                            <m:t>𝑑𝑥</m:t>
                          </m:r>
                        </m:e>
                      </m:nary>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950686" y="5436921"/>
                <a:ext cx="5359031" cy="971933"/>
              </a:xfrm>
              <a:prstGeom prst="rect">
                <a:avLst/>
              </a:prstGeom>
              <a:blipFill rotWithShape="0">
                <a:blip r:embed="rId7"/>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221956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P spid="9" grpId="0"/>
      <p:bldP spid="10" grpId="0"/>
      <p:bldP spid="11" grpId="0" animBg="1"/>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457200" y="327892"/>
                <a:ext cx="9794091" cy="12318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e>
                      </m:d>
                      <m:r>
                        <a:rPr lang="es-UY" i="1">
                          <a:latin typeface="Cambria Math" panose="02040503050406030204" pitchFamily="18" charset="0"/>
                          <a:ea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f>
                            <m:fPr>
                              <m:ctrlPr>
                                <a:rPr lang="es-UY" b="0" i="1" smtClean="0">
                                  <a:latin typeface="Cambria Math" panose="02040503050406030204" pitchFamily="18" charset="0"/>
                                </a:rPr>
                              </m:ctrlPr>
                            </m:fPr>
                            <m:num>
                              <m:r>
                                <m:rPr>
                                  <m:brk m:alnAt="24"/>
                                </m:rPr>
                                <a:rPr lang="es-UY" b="0" i="1" smtClean="0">
                                  <a:latin typeface="Cambria Math" panose="02040503050406030204" pitchFamily="18" charset="0"/>
                                </a:rPr>
                                <m:t>𝐿</m:t>
                              </m:r>
                            </m:num>
                            <m:den>
                              <m:r>
                                <m:rPr>
                                  <m:brk m:alnAt="24"/>
                                </m:rPr>
                                <a:rPr lang="es-UY" b="0" i="1" smtClean="0">
                                  <a:latin typeface="Cambria Math" panose="02040503050406030204" pitchFamily="18" charset="0"/>
                                </a:rPr>
                                <m:t>2</m:t>
                              </m:r>
                            </m:den>
                          </m:f>
                        </m:sub>
                        <m:sup>
                          <m:f>
                            <m:fPr>
                              <m:ctrlPr>
                                <a:rPr lang="es-UY" b="0" i="1" smtClean="0">
                                  <a:latin typeface="Cambria Math" panose="02040503050406030204" pitchFamily="18" charset="0"/>
                                </a:rPr>
                              </m:ctrlPr>
                            </m:fPr>
                            <m:num>
                              <m:r>
                                <a:rPr lang="es-UY" b="0" i="1" smtClean="0">
                                  <a:latin typeface="Cambria Math" panose="02040503050406030204" pitchFamily="18" charset="0"/>
                                </a:rPr>
                                <m:t>𝐿</m:t>
                              </m:r>
                            </m:num>
                            <m:den>
                              <m:r>
                                <a:rPr lang="es-UY" b="0" i="1" smtClean="0">
                                  <a:latin typeface="Cambria Math" panose="02040503050406030204" pitchFamily="18" charset="0"/>
                                </a:rPr>
                                <m:t>2</m:t>
                              </m:r>
                            </m:den>
                          </m:f>
                        </m:sup>
                        <m:e>
                          <m:f>
                            <m:fPr>
                              <m:ctrlPr>
                                <a:rPr lang="es-UY" i="1">
                                  <a:latin typeface="Cambria Math" panose="02040503050406030204" pitchFamily="18" charset="0"/>
                                </a:rPr>
                              </m:ctrlPr>
                            </m:fPr>
                            <m:num>
                              <m:r>
                                <a:rPr lang="es-UY" i="1">
                                  <a:latin typeface="Cambria Math" panose="02040503050406030204" pitchFamily="18" charset="0"/>
                                </a:rPr>
                                <m:t>𝑖</m:t>
                              </m:r>
                              <m:r>
                                <a:rPr lang="es-UY" i="1">
                                  <a:latin typeface="Cambria Math" panose="02040503050406030204" pitchFamily="18" charset="0"/>
                                </a:rPr>
                                <m:t>𝜔</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num>
                            <m:den>
                              <m:r>
                                <a:rPr lang="es-UY" i="1">
                                  <a:latin typeface="Cambria Math" panose="02040503050406030204" pitchFamily="18" charset="0"/>
                                </a:rPr>
                                <m:t>4</m:t>
                              </m:r>
                              <m:r>
                                <a:rPr lang="es-UY" i="1">
                                  <a:latin typeface="Cambria Math" panose="02040503050406030204" pitchFamily="18" charset="0"/>
                                </a:rPr>
                                <m:t>𝜋</m:t>
                              </m:r>
                              <m:r>
                                <a:rPr lang="es-UY" i="1">
                                  <a:latin typeface="Cambria Math" panose="02040503050406030204" pitchFamily="18" charset="0"/>
                                </a:rPr>
                                <m:t>𝑟</m:t>
                              </m:r>
                            </m:den>
                          </m:f>
                          <m:sSup>
                            <m:sSupPr>
                              <m:ctrlPr>
                                <a:rPr lang="es-UY"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r>
                                    <a:rPr lang="es-UY" b="0" i="1" smtClean="0">
                                      <a:latin typeface="Cambria Math" panose="02040503050406030204" pitchFamily="18" charset="0"/>
                                    </a:rPr>
                                    <m:t>𝑘𝑥</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e>
                              </m:d>
                            </m:sup>
                          </m:sSup>
                          <m:r>
                            <a:rPr lang="es-UY" b="0" i="1" smtClean="0">
                              <a:latin typeface="Cambria Math" panose="02040503050406030204" pitchFamily="18" charset="0"/>
                            </a:rPr>
                            <m:t>𝑑𝑥</m:t>
                          </m:r>
                        </m:e>
                      </m:nary>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r>
                            <a:rPr lang="es-UY" b="0" i="1" smtClean="0">
                              <a:latin typeface="Cambria Math" panose="02040503050406030204" pitchFamily="18" charset="0"/>
                            </a:rPr>
                            <m:t>𝜔</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num>
                        <m:den>
                          <m:r>
                            <a:rPr lang="es-UY" b="0" i="1" smtClean="0">
                              <a:latin typeface="Cambria Math" panose="02040503050406030204" pitchFamily="18" charset="0"/>
                            </a:rPr>
                            <m:t>4</m:t>
                          </m:r>
                          <m:r>
                            <a:rPr lang="es-UY" b="0" i="1" smtClean="0">
                              <a:latin typeface="Cambria Math" panose="02040503050406030204" pitchFamily="18" charset="0"/>
                            </a:rPr>
                            <m:t>𝜋</m:t>
                          </m:r>
                          <m:r>
                            <a:rPr lang="es-UY" b="0" i="1" smtClean="0">
                              <a:latin typeface="Cambria Math" panose="02040503050406030204" pitchFamily="18" charset="0"/>
                            </a:rPr>
                            <m:t>𝑟</m:t>
                          </m:r>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sup>
                      </m:sSup>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b>
                        <m:sup>
                          <m:r>
                            <a:rPr lang="es-UY" b="0" i="1" smtClean="0">
                              <a:latin typeface="Cambria Math" panose="02040503050406030204" pitchFamily="18" charset="0"/>
                            </a:rPr>
                            <m:t>+</m:t>
                          </m:r>
                          <m:r>
                            <a:rPr lang="es-UY" b="0" i="1" smtClean="0">
                              <a:latin typeface="Cambria Math" panose="02040503050406030204" pitchFamily="18" charset="0"/>
                              <a:ea typeface="Cambria Math" panose="02040503050406030204" pitchFamily="18" charset="0"/>
                            </a:rPr>
                            <m:t>∞</m:t>
                          </m:r>
                        </m:sup>
                        <m:e>
                          <m:r>
                            <a:rPr lang="es-UY" b="0" i="1" smtClean="0">
                              <a:latin typeface="Cambria Math" panose="02040503050406030204" pitchFamily="18" charset="0"/>
                            </a:rPr>
                            <m:t>𝐸</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𝑖𝑘𝑥</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e>
                              </m:func>
                            </m:sup>
                          </m:sSup>
                          <m:r>
                            <a:rPr lang="es-UY" b="0" i="1" smtClean="0">
                              <a:latin typeface="Cambria Math" panose="02040503050406030204" pitchFamily="18" charset="0"/>
                            </a:rPr>
                            <m:t>𝑑𝑥</m:t>
                          </m:r>
                        </m:e>
                      </m:nary>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57200" y="327892"/>
                <a:ext cx="9794091" cy="1231876"/>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696686" y="1973943"/>
                <a:ext cx="2322302"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𝐸</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eqArr>
                            <m:eqArrPr>
                              <m:ctrlPr>
                                <a:rPr lang="es-UY" b="0" i="1" smtClean="0">
                                  <a:latin typeface="Cambria Math" panose="02040503050406030204" pitchFamily="18" charset="0"/>
                                </a:rPr>
                              </m:ctrlPr>
                            </m:eqArrPr>
                            <m:e>
                              <m:r>
                                <a:rPr lang="es-UY" b="0" i="1" smtClean="0">
                                  <a:latin typeface="Cambria Math" panose="02040503050406030204" pitchFamily="18" charset="0"/>
                                </a:rPr>
                                <m:t>1 </m:t>
                              </m:r>
                              <m:r>
                                <a:rPr lang="es-UY" b="0" i="1" smtClean="0">
                                  <a:latin typeface="Cambria Math" panose="02040503050406030204" pitchFamily="18" charset="0"/>
                                </a:rPr>
                                <m:t>𝑠𝑖</m:t>
                              </m:r>
                              <m:r>
                                <a:rPr lang="es-UY" b="0" i="1" smtClean="0">
                                  <a:latin typeface="Cambria Math" panose="02040503050406030204" pitchFamily="18" charset="0"/>
                                </a:rPr>
                                <m:t> </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𝑥</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𝐿</m:t>
                              </m:r>
                              <m:r>
                                <a:rPr lang="es-UY" b="0" i="1" smtClean="0">
                                  <a:latin typeface="Cambria Math" panose="02040503050406030204" pitchFamily="18" charset="0"/>
                                  <a:ea typeface="Cambria Math" panose="02040503050406030204" pitchFamily="18" charset="0"/>
                                </a:rPr>
                                <m:t>/2</m:t>
                              </m:r>
                            </m:e>
                            <m:e>
                              <m:r>
                                <a:rPr lang="es-UY" b="0" i="1" smtClean="0">
                                  <a:latin typeface="Cambria Math" panose="02040503050406030204" pitchFamily="18" charset="0"/>
                                </a:rPr>
                                <m:t>0 </m:t>
                              </m:r>
                              <m:r>
                                <a:rPr lang="es-UY" b="0" i="1" smtClean="0">
                                  <a:latin typeface="Cambria Math" panose="02040503050406030204" pitchFamily="18" charset="0"/>
                                </a:rPr>
                                <m:t>𝑒𝑛</m:t>
                              </m:r>
                              <m:r>
                                <a:rPr lang="es-UY" b="0" i="1" smtClean="0">
                                  <a:latin typeface="Cambria Math" panose="02040503050406030204" pitchFamily="18" charset="0"/>
                                </a:rPr>
                                <m:t> </m:t>
                              </m:r>
                              <m:r>
                                <a:rPr lang="es-UY" b="0" i="1" smtClean="0">
                                  <a:latin typeface="Cambria Math" panose="02040503050406030204" pitchFamily="18" charset="0"/>
                                </a:rPr>
                                <m:t>𝑜𝑡𝑟𝑜</m:t>
                              </m:r>
                              <m:r>
                                <a:rPr lang="es-UY" b="0" i="1" smtClean="0">
                                  <a:latin typeface="Cambria Math" panose="02040503050406030204" pitchFamily="18" charset="0"/>
                                </a:rPr>
                                <m:t> </m:t>
                              </m:r>
                              <m:r>
                                <a:rPr lang="es-UY" b="0" i="1" smtClean="0">
                                  <a:latin typeface="Cambria Math" panose="02040503050406030204" pitchFamily="18" charset="0"/>
                                </a:rPr>
                                <m:t>𝑐𝑎𝑠𝑜</m:t>
                              </m:r>
                            </m:e>
                          </m:eqArr>
                        </m:e>
                      </m:d>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696686" y="1973943"/>
                <a:ext cx="2322302" cy="710194"/>
              </a:xfrm>
              <a:prstGeom prst="rect">
                <a:avLst/>
              </a:prstGeom>
              <a:blipFill rotWithShape="0">
                <a:blip r:embed="rId3"/>
                <a:stretch>
                  <a:fillRect/>
                </a:stretch>
              </a:blipFill>
            </p:spPr>
            <p:txBody>
              <a:bodyPr/>
              <a:lstStyle/>
              <a:p>
                <a:r>
                  <a:rPr lang="es-UY">
                    <a:noFill/>
                  </a:rPr>
                  <a:t> </a:t>
                </a:r>
              </a:p>
            </p:txBody>
          </p:sp>
        </mc:Fallback>
      </mc:AlternateContent>
      <p:grpSp>
        <p:nvGrpSpPr>
          <p:cNvPr id="8" name="Grupo 7"/>
          <p:cNvGrpSpPr/>
          <p:nvPr/>
        </p:nvGrpSpPr>
        <p:grpSpPr>
          <a:xfrm>
            <a:off x="7353183" y="391887"/>
            <a:ext cx="4142131" cy="1859055"/>
            <a:chOff x="7353183" y="391887"/>
            <a:chExt cx="4142131" cy="1859055"/>
          </a:xfrm>
        </p:grpSpPr>
        <p:sp>
          <p:nvSpPr>
            <p:cNvPr id="6" name="Rectángulo 5"/>
            <p:cNvSpPr/>
            <p:nvPr/>
          </p:nvSpPr>
          <p:spPr>
            <a:xfrm>
              <a:off x="7910284" y="391887"/>
              <a:ext cx="2196000" cy="1109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7353183" y="1604611"/>
                  <a:ext cx="4142131" cy="646331"/>
                </a:xfrm>
                <a:prstGeom prst="rect">
                  <a:avLst/>
                </a:prstGeom>
                <a:noFill/>
              </p:spPr>
              <p:txBody>
                <a:bodyPr wrap="square" rtlCol="0">
                  <a:spAutoFit/>
                </a:bodyPr>
                <a:lstStyle/>
                <a:p>
                  <a14:m>
                    <m:oMath xmlns:m="http://schemas.openxmlformats.org/officeDocument/2006/math">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m:t>
                      </m:r>
                    </m:oMath>
                  </a14:m>
                  <a:r>
                    <a:rPr lang="es-UY" dirty="0"/>
                    <a:t>Transformada de Fourier de </a:t>
                  </a:r>
                  <a14:m>
                    <m:oMath xmlns:m="http://schemas.openxmlformats.org/officeDocument/2006/math">
                      <m:r>
                        <a:rPr lang="es-UY" b="0" i="1" smtClean="0">
                          <a:latin typeface="Cambria Math" panose="02040503050406030204" pitchFamily="18" charset="0"/>
                        </a:rPr>
                        <m:t>𝐸</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a14:m>
                  <a:r>
                    <a:rPr lang="es-UY" dirty="0"/>
                    <a:t> con variable conjugada </a:t>
                  </a:r>
                  <a14:m>
                    <m:oMath xmlns:m="http://schemas.openxmlformats.org/officeDocument/2006/math">
                      <m:r>
                        <a:rPr lang="es-ES" b="0" i="1" smtClean="0">
                          <a:latin typeface="Cambria Math" panose="02040503050406030204" pitchFamily="18" charset="0"/>
                        </a:rPr>
                        <m:t>𝑘</m:t>
                      </m:r>
                      <m:func>
                        <m:funcPr>
                          <m:ctrlPr>
                            <a:rPr lang="es-ES" b="0" i="1" smtClean="0">
                              <a:latin typeface="Cambria Math" panose="02040503050406030204" pitchFamily="18" charset="0"/>
                            </a:rPr>
                          </m:ctrlPr>
                        </m:funcPr>
                        <m:fName>
                          <m:r>
                            <m:rPr>
                              <m:sty m:val="p"/>
                            </m:rPr>
                            <a:rPr lang="es-ES" b="0" i="0" smtClean="0">
                              <a:latin typeface="Cambria Math" panose="02040503050406030204" pitchFamily="18" charset="0"/>
                            </a:rPr>
                            <m:t>sin</m:t>
                          </m:r>
                        </m:fName>
                        <m:e>
                          <m:r>
                            <a:rPr lang="es-ES" b="0" i="1" smtClean="0">
                              <a:latin typeface="Cambria Math" panose="02040503050406030204" pitchFamily="18" charset="0"/>
                            </a:rPr>
                            <m:t>(</m:t>
                          </m:r>
                          <m:r>
                            <a:rPr lang="es-ES" b="0" i="1" smtClean="0">
                              <a:latin typeface="Cambria Math" panose="02040503050406030204" pitchFamily="18" charset="0"/>
                            </a:rPr>
                            <m:t>𝜃</m:t>
                          </m:r>
                          <m:r>
                            <a:rPr lang="es-ES" b="0" i="1" smtClean="0">
                              <a:latin typeface="Cambria Math" panose="02040503050406030204" pitchFamily="18" charset="0"/>
                            </a:rPr>
                            <m:t>)</m:t>
                          </m:r>
                        </m:e>
                      </m:func>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7353183" y="1604611"/>
                  <a:ext cx="4142131" cy="646331"/>
                </a:xfrm>
                <a:prstGeom prst="rect">
                  <a:avLst/>
                </a:prstGeom>
                <a:blipFill>
                  <a:blip r:embed="rId4"/>
                  <a:stretch>
                    <a:fillRect l="-1176" t="-4717" b="-14151"/>
                  </a:stretch>
                </a:blipFill>
              </p:spPr>
              <p:txBody>
                <a:bodyPr/>
                <a:lstStyle/>
                <a:p>
                  <a:r>
                    <a:rPr lang="es-UY">
                      <a:noFill/>
                    </a:rPr>
                    <a:t> </a:t>
                  </a:r>
                </a:p>
              </p:txBody>
            </p:sp>
          </mc:Fallback>
        </mc:AlternateContent>
      </p:grpSp>
      <p:grpSp>
        <p:nvGrpSpPr>
          <p:cNvPr id="9" name="Grupo 8"/>
          <p:cNvGrpSpPr/>
          <p:nvPr/>
        </p:nvGrpSpPr>
        <p:grpSpPr>
          <a:xfrm>
            <a:off x="696686" y="3397067"/>
            <a:ext cx="4817979" cy="2154646"/>
            <a:chOff x="2075556" y="1016725"/>
            <a:chExt cx="4817979" cy="2154646"/>
          </a:xfrm>
        </p:grpSpPr>
        <p:cxnSp>
          <p:nvCxnSpPr>
            <p:cNvPr id="10" name="Conector recto de flecha 9"/>
            <p:cNvCxnSpPr/>
            <p:nvPr/>
          </p:nvCxnSpPr>
          <p:spPr>
            <a:xfrm flipH="1" flipV="1">
              <a:off x="4238171" y="1394077"/>
              <a:ext cx="0" cy="177729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p:cNvCxnSpPr/>
            <p:nvPr/>
          </p:nvCxnSpPr>
          <p:spPr>
            <a:xfrm>
              <a:off x="2431147" y="2873828"/>
              <a:ext cx="4071258"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V="1">
              <a:off x="2075556" y="2872254"/>
              <a:ext cx="1080000" cy="0"/>
            </a:xfrm>
            <a:prstGeom prst="straightConnector1">
              <a:avLst/>
            </a:prstGeom>
            <a:ln w="25400"/>
          </p:spPr>
          <p:style>
            <a:lnRef idx="1">
              <a:schemeClr val="accent1"/>
            </a:lnRef>
            <a:fillRef idx="0">
              <a:schemeClr val="accent1"/>
            </a:fillRef>
            <a:effectRef idx="0">
              <a:schemeClr val="accent1"/>
            </a:effectRef>
            <a:fontRef idx="minor">
              <a:schemeClr val="tx1"/>
            </a:fontRef>
          </p:style>
        </p:cxnSp>
        <p:cxnSp>
          <p:nvCxnSpPr>
            <p:cNvPr id="13" name="Conector recto de flecha 12"/>
            <p:cNvCxnSpPr/>
            <p:nvPr/>
          </p:nvCxnSpPr>
          <p:spPr>
            <a:xfrm flipV="1">
              <a:off x="5319491" y="2880770"/>
              <a:ext cx="864000" cy="0"/>
            </a:xfrm>
            <a:prstGeom prst="straightConnector1">
              <a:avLst/>
            </a:prstGeom>
            <a:ln w="25400"/>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flipH="1" flipV="1">
              <a:off x="3191832" y="1609513"/>
              <a:ext cx="0" cy="1260000"/>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5" name="Conector recto de flecha 14"/>
            <p:cNvCxnSpPr/>
            <p:nvPr/>
          </p:nvCxnSpPr>
          <p:spPr>
            <a:xfrm flipH="1" flipV="1">
              <a:off x="5332684" y="1631287"/>
              <a:ext cx="0" cy="1260000"/>
            </a:xfrm>
            <a:prstGeom prst="straightConnector1">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V="1">
              <a:off x="3191832" y="1609513"/>
              <a:ext cx="2160000" cy="0"/>
            </a:xfrm>
            <a:prstGeom prst="straightConnector1">
              <a:avLst/>
            </a:prstGeom>
            <a:ln w="254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uadroTexto 16"/>
                <p:cNvSpPr txBox="1"/>
                <p:nvPr/>
              </p:nvSpPr>
              <p:spPr>
                <a:xfrm>
                  <a:off x="4068040" y="1016725"/>
                  <a:ext cx="52899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𝐸</m:t>
                        </m:r>
                        <m:r>
                          <a:rPr lang="es-UY" b="0" i="1" smtClean="0">
                            <a:latin typeface="Cambria Math" panose="02040503050406030204" pitchFamily="18" charset="0"/>
                          </a:rPr>
                          <m:t>(</m:t>
                        </m:r>
                        <m:r>
                          <a:rPr lang="es-UY" b="0" i="1" smtClean="0">
                            <a:latin typeface="Cambria Math" panose="02040503050406030204" pitchFamily="18" charset="0"/>
                          </a:rPr>
                          <m:t>𝑥</m:t>
                        </m:r>
                        <m:r>
                          <a:rPr lang="es-UY" b="0" i="1" smtClean="0">
                            <a:latin typeface="Cambria Math" panose="02040503050406030204" pitchFamily="18" charset="0"/>
                          </a:rPr>
                          <m:t>)</m:t>
                        </m:r>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4068040" y="1016725"/>
                  <a:ext cx="528991" cy="276999"/>
                </a:xfrm>
                <a:prstGeom prst="rect">
                  <a:avLst/>
                </a:prstGeom>
                <a:blipFill rotWithShape="0">
                  <a:blip r:embed="rId5"/>
                  <a:stretch>
                    <a:fillRect l="-9195" t="-2174" r="-14943"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6092034" y="2873828"/>
                  <a:ext cx="801501"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6092034" y="2873828"/>
                  <a:ext cx="801501" cy="276999"/>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flipH="1">
                  <a:off x="4911771" y="2881088"/>
                  <a:ext cx="9117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𝐿</m:t>
                        </m:r>
                        <m:r>
                          <a:rPr lang="es-UY" b="0" i="1" smtClean="0">
                            <a:latin typeface="Cambria Math" panose="02040503050406030204" pitchFamily="18" charset="0"/>
                          </a:rPr>
                          <m:t>/2</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flipH="1">
                  <a:off x="4911771" y="2881088"/>
                  <a:ext cx="911750" cy="276999"/>
                </a:xfrm>
                <a:prstGeom prst="rect">
                  <a:avLst/>
                </a:prstGeom>
                <a:blipFill rotWithShape="0">
                  <a:blip r:embed="rId7"/>
                  <a:stretch>
                    <a:fillRect t="-2174"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flipH="1">
                  <a:off x="2770914" y="2888346"/>
                  <a:ext cx="911750"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𝐿</m:t>
                        </m:r>
                        <m:r>
                          <a:rPr lang="es-UY" b="0" i="1" smtClean="0">
                            <a:latin typeface="Cambria Math" panose="02040503050406030204" pitchFamily="18" charset="0"/>
                          </a:rPr>
                          <m:t>/2</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flipH="1">
                  <a:off x="2770914" y="2888346"/>
                  <a:ext cx="911750" cy="276999"/>
                </a:xfrm>
                <a:prstGeom prst="rect">
                  <a:avLst/>
                </a:prstGeom>
                <a:blipFill rotWithShape="0">
                  <a:blip r:embed="rId8"/>
                  <a:stretch>
                    <a:fillRect t="-2174" b="-3260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1" name="CuadroTexto 20"/>
                <p:cNvSpPr txBox="1"/>
                <p:nvPr/>
              </p:nvSpPr>
              <p:spPr>
                <a:xfrm flipH="1">
                  <a:off x="3780964" y="1337267"/>
                  <a:ext cx="56935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1</m:t>
                        </m:r>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flipH="1">
                  <a:off x="3780964" y="1337267"/>
                  <a:ext cx="569357" cy="276999"/>
                </a:xfrm>
                <a:prstGeom prst="rect">
                  <a:avLst/>
                </a:prstGeom>
                <a:blipFill rotWithShape="0">
                  <a:blip r:embed="rId9"/>
                  <a:stretch>
                    <a:fillRect b="-6667"/>
                  </a:stretch>
                </a:blipFill>
              </p:spPr>
              <p:txBody>
                <a:bodyPr/>
                <a:lstStyle/>
                <a:p>
                  <a:r>
                    <a:rPr lang="es-UY">
                      <a:noFill/>
                    </a:rPr>
                    <a:t> </a:t>
                  </a:r>
                </a:p>
              </p:txBody>
            </p:sp>
          </mc:Fallback>
        </mc:AlternateContent>
      </p:grpSp>
      <p:pic>
        <p:nvPicPr>
          <p:cNvPr id="22" name="Imagen 21"/>
          <p:cNvPicPr>
            <a:picLocks noChangeAspect="1"/>
          </p:cNvPicPr>
          <p:nvPr/>
        </p:nvPicPr>
        <p:blipFill rotWithShape="1">
          <a:blip r:embed="rId10">
            <a:extLst>
              <a:ext uri="{28A0092B-C50C-407E-A947-70E740481C1C}">
                <a14:useLocalDpi xmlns:a14="http://schemas.microsoft.com/office/drawing/2010/main" val="0"/>
              </a:ext>
            </a:extLst>
          </a:blip>
          <a:srcRect l="9091" r="8225"/>
          <a:stretch/>
        </p:blipFill>
        <p:spPr>
          <a:xfrm>
            <a:off x="6621065" y="3237840"/>
            <a:ext cx="4774437" cy="2764030"/>
          </a:xfrm>
          <a:prstGeom prst="rect">
            <a:avLst/>
          </a:prstGeom>
        </p:spPr>
      </p:pic>
      <p:sp>
        <p:nvSpPr>
          <p:cNvPr id="2" name="Flecha derecha 1"/>
          <p:cNvSpPr/>
          <p:nvPr/>
        </p:nvSpPr>
        <p:spPr>
          <a:xfrm>
            <a:off x="4804621" y="4383314"/>
            <a:ext cx="1175265" cy="48463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3" name="CuadroTexto 2"/>
              <p:cNvSpPr txBox="1"/>
              <p:nvPr/>
            </p:nvSpPr>
            <p:spPr>
              <a:xfrm>
                <a:off x="6953413" y="2638959"/>
                <a:ext cx="2049535"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𝐿</m:t>
                      </m:r>
                      <m:f>
                        <m:fPr>
                          <m:ctrlPr>
                            <a:rPr lang="es-UY" i="1">
                              <a:latin typeface="Cambria Math" panose="02040503050406030204" pitchFamily="18" charset="0"/>
                            </a:rPr>
                          </m:ctrlPr>
                        </m:fPr>
                        <m:num>
                          <m:r>
                            <m:rPr>
                              <m:sty m:val="p"/>
                            </m:rPr>
                            <a:rPr lang="es-UY">
                              <a:latin typeface="Cambria Math" panose="02040503050406030204" pitchFamily="18" charset="0"/>
                            </a:rPr>
                            <m:t>sin</m:t>
                          </m:r>
                          <m:d>
                            <m:dPr>
                              <m:ctrlPr>
                                <a:rPr lang="es-UY" i="1">
                                  <a:latin typeface="Cambria Math" panose="02040503050406030204" pitchFamily="18" charset="0"/>
                                </a:rPr>
                              </m:ctrlPr>
                            </m:dPr>
                            <m:e>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e>
                          </m:d>
                        </m:num>
                        <m:den>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den>
                      </m:f>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6953413" y="2638959"/>
                <a:ext cx="2049535" cy="676532"/>
              </a:xfrm>
              <a:prstGeom prst="rect">
                <a:avLst/>
              </a:prstGeom>
              <a:blipFill rotWithShape="0">
                <a:blip r:embed="rId11"/>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373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566057" y="653143"/>
                <a:ext cx="9545049" cy="9535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rPr>
                          </m:ctrlPr>
                        </m:fPr>
                        <m:num>
                          <m:r>
                            <a:rPr lang="es-UY" i="1">
                              <a:latin typeface="Cambria Math" panose="02040503050406030204" pitchFamily="18" charset="0"/>
                            </a:rPr>
                            <m:t>𝑖</m:t>
                          </m:r>
                          <m:r>
                            <a:rPr lang="es-UY" i="1">
                              <a:latin typeface="Cambria Math" panose="02040503050406030204" pitchFamily="18" charset="0"/>
                            </a:rPr>
                            <m:t>𝜔</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2</m:t>
                          </m:r>
                          <m:r>
                            <a:rPr lang="es-UY" i="1">
                              <a:latin typeface="Cambria Math" panose="02040503050406030204" pitchFamily="18" charset="0"/>
                            </a:rPr>
                            <m:t>𝜋</m:t>
                          </m:r>
                          <m:r>
                            <a:rPr lang="es-UY" i="1">
                              <a:latin typeface="Cambria Math" panose="02040503050406030204" pitchFamily="18" charset="0"/>
                            </a:rPr>
                            <m:t>𝑎</m:t>
                          </m:r>
                          <m:sSub>
                            <m:sSubPr>
                              <m:ctrlPr>
                                <a:rPr lang="es-UY" i="1">
                                  <a:latin typeface="Cambria Math" panose="02040503050406030204" pitchFamily="18" charset="0"/>
                                </a:rPr>
                              </m:ctrlPr>
                            </m:sSubPr>
                            <m:e>
                              <m:r>
                                <a:rPr lang="es-UY" i="1">
                                  <a:latin typeface="Cambria Math" panose="02040503050406030204" pitchFamily="18" charset="0"/>
                                </a:rPr>
                                <m:t>𝑈</m:t>
                              </m:r>
                            </m:e>
                            <m:sub>
                              <m:r>
                                <a:rPr lang="es-UY" i="1">
                                  <a:latin typeface="Cambria Math" panose="02040503050406030204" pitchFamily="18" charset="0"/>
                                </a:rPr>
                                <m:t>0</m:t>
                              </m:r>
                            </m:sub>
                          </m:sSub>
                        </m:num>
                        <m:den>
                          <m:r>
                            <a:rPr lang="es-UY" i="1">
                              <a:latin typeface="Cambria Math" panose="02040503050406030204" pitchFamily="18" charset="0"/>
                            </a:rPr>
                            <m:t>4</m:t>
                          </m:r>
                          <m:r>
                            <a:rPr lang="es-UY" i="1">
                              <a:latin typeface="Cambria Math" panose="02040503050406030204" pitchFamily="18" charset="0"/>
                            </a:rPr>
                            <m:t>𝜋</m:t>
                          </m:r>
                          <m:r>
                            <a:rPr lang="es-UY" i="1">
                              <a:latin typeface="Cambria Math" panose="02040503050406030204" pitchFamily="18" charset="0"/>
                            </a:rPr>
                            <m:t>𝑟</m:t>
                          </m:r>
                        </m:den>
                      </m:f>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m:t>
                          </m:r>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sup>
                      </m:sSup>
                      <m:r>
                        <a:rPr lang="es-UY" i="1">
                          <a:latin typeface="Cambria Math" panose="02040503050406030204" pitchFamily="18" charset="0"/>
                        </a:rPr>
                        <m:t>𝐿</m:t>
                      </m:r>
                      <m:f>
                        <m:fPr>
                          <m:ctrlPr>
                            <a:rPr lang="es-UY" i="1">
                              <a:latin typeface="Cambria Math" panose="02040503050406030204" pitchFamily="18" charset="0"/>
                            </a:rPr>
                          </m:ctrlPr>
                        </m:fPr>
                        <m:num>
                          <m:r>
                            <m:rPr>
                              <m:sty m:val="p"/>
                            </m:rPr>
                            <a:rPr lang="es-UY">
                              <a:latin typeface="Cambria Math" panose="02040503050406030204" pitchFamily="18" charset="0"/>
                            </a:rPr>
                            <m:t>sin</m:t>
                          </m:r>
                          <m:d>
                            <m:dPr>
                              <m:ctrlPr>
                                <a:rPr lang="es-UY" i="1">
                                  <a:latin typeface="Cambria Math" panose="02040503050406030204" pitchFamily="18" charset="0"/>
                                </a:rPr>
                              </m:ctrlPr>
                            </m:dPr>
                            <m:e>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e>
                          </m:d>
                        </m:num>
                        <m:den>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r>
                            <a:rPr lang="es-UY" b="0" i="1" smtClean="0">
                              <a:latin typeface="Cambria Math" panose="02040503050406030204" pitchFamily="18" charset="0"/>
                            </a:rPr>
                            <m:t>𝜔</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num>
                        <m:den>
                          <m:r>
                            <a:rPr lang="es-UY" b="0" i="1" smtClean="0">
                              <a:latin typeface="Cambria Math" panose="02040503050406030204" pitchFamily="18" charset="0"/>
                            </a:rPr>
                            <m:t>4</m:t>
                          </m:r>
                          <m:r>
                            <a:rPr lang="es-UY" b="0" i="1" smtClean="0">
                              <a:latin typeface="Cambria Math" panose="02040503050406030204" pitchFamily="18" charset="0"/>
                            </a:rPr>
                            <m:t>𝜋</m:t>
                          </m:r>
                          <m:r>
                            <a:rPr lang="es-UY" b="0" i="1" smtClean="0">
                              <a:latin typeface="Cambria Math" panose="02040503050406030204" pitchFamily="18" charset="0"/>
                            </a:rPr>
                            <m:t>𝑟</m:t>
                          </m:r>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sup>
                      </m:sSup>
                      <m:f>
                        <m:fPr>
                          <m:ctrlPr>
                            <a:rPr lang="es-UY" i="1">
                              <a:latin typeface="Cambria Math" panose="02040503050406030204" pitchFamily="18" charset="0"/>
                            </a:rPr>
                          </m:ctrlPr>
                        </m:fPr>
                        <m:num>
                          <m:r>
                            <m:rPr>
                              <m:sty m:val="p"/>
                            </m:rPr>
                            <a:rPr lang="es-UY">
                              <a:latin typeface="Cambria Math" panose="02040503050406030204" pitchFamily="18" charset="0"/>
                            </a:rPr>
                            <m:t>sin</m:t>
                          </m:r>
                          <m:d>
                            <m:dPr>
                              <m:ctrlPr>
                                <a:rPr lang="es-UY" i="1">
                                  <a:latin typeface="Cambria Math" panose="02040503050406030204" pitchFamily="18" charset="0"/>
                                </a:rPr>
                              </m:ctrlPr>
                            </m:dPr>
                            <m:e>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e>
                          </m:d>
                        </m:num>
                        <m:den>
                          <m:r>
                            <a:rPr lang="es-UY" i="1">
                              <a:latin typeface="Cambria Math" panose="02040503050406030204" pitchFamily="18" charset="0"/>
                            </a:rPr>
                            <m:t>𝑘</m:t>
                          </m:r>
                          <m:func>
                            <m:funcPr>
                              <m:ctrlPr>
                                <a:rPr lang="es-UY" i="1">
                                  <a:latin typeface="Cambria Math" panose="02040503050406030204" pitchFamily="18" charset="0"/>
                                </a:rPr>
                              </m:ctrlPr>
                            </m:funcPr>
                            <m:fName>
                              <m:r>
                                <m:rPr>
                                  <m:sty m:val="p"/>
                                </m:rPr>
                                <a:rPr lang="es-UY">
                                  <a:latin typeface="Cambria Math" panose="02040503050406030204" pitchFamily="18" charset="0"/>
                                </a:rPr>
                                <m:t>sin</m:t>
                              </m:r>
                            </m:fName>
                            <m:e>
                              <m:d>
                                <m:dPr>
                                  <m:ctrlPr>
                                    <a:rPr lang="es-UY" i="1">
                                      <a:latin typeface="Cambria Math" panose="02040503050406030204" pitchFamily="18" charset="0"/>
                                    </a:rPr>
                                  </m:ctrlPr>
                                </m:dPr>
                                <m:e>
                                  <m:r>
                                    <a:rPr lang="es-UY" i="1">
                                      <a:latin typeface="Cambria Math" panose="02040503050406030204" pitchFamily="18" charset="0"/>
                                    </a:rPr>
                                    <m:t>𝜃</m:t>
                                  </m:r>
                                </m:e>
                              </m:d>
                              <m:r>
                                <a:rPr lang="es-UY" i="1">
                                  <a:latin typeface="Cambria Math" panose="02040503050406030204" pitchFamily="18" charset="0"/>
                                </a:rPr>
                                <m:t>𝐿</m:t>
                              </m:r>
                              <m:r>
                                <a:rPr lang="es-UY" i="1">
                                  <a:latin typeface="Cambria Math" panose="02040503050406030204" pitchFamily="18" charset="0"/>
                                </a:rPr>
                                <m:t>/2</m:t>
                              </m:r>
                            </m:e>
                          </m:func>
                        </m:den>
                      </m:f>
                    </m:oMath>
                  </m:oMathPara>
                </a14:m>
                <a:endParaRPr lang="es-UY" dirty="0"/>
              </a:p>
              <a:p>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566057" y="653143"/>
                <a:ext cx="9545049" cy="953531"/>
              </a:xfrm>
              <a:prstGeom prst="rect">
                <a:avLst/>
              </a:prstGeom>
              <a:blipFill rotWithShape="0">
                <a:blip r:embed="rId2"/>
                <a:stretch>
                  <a:fillRect/>
                </a:stretch>
              </a:blipFill>
            </p:spPr>
            <p:txBody>
              <a:bodyPr/>
              <a:lstStyle/>
              <a:p>
                <a:r>
                  <a:rPr lang="es-UY">
                    <a:noFill/>
                  </a:rPr>
                  <a:t> </a:t>
                </a:r>
              </a:p>
            </p:txBody>
          </p:sp>
        </mc:Fallback>
      </mc:AlternateContent>
      <p:grpSp>
        <p:nvGrpSpPr>
          <p:cNvPr id="11" name="Grupo 10"/>
          <p:cNvGrpSpPr/>
          <p:nvPr/>
        </p:nvGrpSpPr>
        <p:grpSpPr>
          <a:xfrm>
            <a:off x="5354239" y="1246021"/>
            <a:ext cx="5558065" cy="1463400"/>
            <a:chOff x="5354239" y="1246021"/>
            <a:chExt cx="5558065" cy="1463400"/>
          </a:xfrm>
        </p:grpSpPr>
        <p:sp>
          <p:nvSpPr>
            <p:cNvPr id="5" name="Cerrar llave 4"/>
            <p:cNvSpPr/>
            <p:nvPr/>
          </p:nvSpPr>
          <p:spPr>
            <a:xfrm rot="5400000">
              <a:off x="7216112" y="568583"/>
              <a:ext cx="248951" cy="16038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6" name="Cerrar llave 5"/>
            <p:cNvSpPr/>
            <p:nvPr/>
          </p:nvSpPr>
          <p:spPr>
            <a:xfrm rot="5400000">
              <a:off x="8819939" y="568583"/>
              <a:ext cx="248951" cy="1603827"/>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7" name="CuadroTexto 6"/>
                <p:cNvSpPr txBox="1"/>
                <p:nvPr/>
              </p:nvSpPr>
              <p:spPr>
                <a:xfrm>
                  <a:off x="6868214" y="1693758"/>
                  <a:ext cx="9447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s-UY" b="0" i="1" smtClean="0">
                                <a:latin typeface="Cambria Math" panose="02040503050406030204" pitchFamily="18" charset="0"/>
                              </a:rPr>
                            </m:ctrlPr>
                          </m:sSubSupPr>
                          <m:e>
                            <m:r>
                              <a:rPr lang="es-UY" b="0" i="1" smtClean="0">
                                <a:latin typeface="Cambria Math" panose="02040503050406030204" pitchFamily="18" charset="0"/>
                              </a:rPr>
                              <m:t>𝑃</m:t>
                            </m:r>
                          </m:e>
                          <m:sub>
                            <m:r>
                              <a:rPr lang="es-UY" b="0" i="1" smtClean="0">
                                <a:latin typeface="Cambria Math" panose="02040503050406030204" pitchFamily="18" charset="0"/>
                              </a:rPr>
                              <m:t>𝑠</m:t>
                            </m:r>
                          </m:sub>
                          <m:sup>
                            <m:r>
                              <a:rPr lang="es-UY" b="0" i="1" smtClean="0">
                                <a:latin typeface="Cambria Math" panose="02040503050406030204" pitchFamily="18" charset="0"/>
                              </a:rPr>
                              <m:t>′</m:t>
                            </m:r>
                          </m:sup>
                        </m:sSubSup>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868214" y="1693758"/>
                  <a:ext cx="944746" cy="369332"/>
                </a:xfrm>
                <a:prstGeom prst="rect">
                  <a:avLst/>
                </a:prstGeom>
                <a:blipFill rotWithShape="0">
                  <a:blip r:embed="rId3"/>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8573639" y="1670814"/>
                  <a:ext cx="74155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𝐻</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8573639" y="1670814"/>
                  <a:ext cx="741550" cy="369332"/>
                </a:xfrm>
                <a:prstGeom prst="rect">
                  <a:avLst/>
                </a:prstGeom>
                <a:blipFill rotWithShape="0">
                  <a:blip r:embed="rId4"/>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5354239" y="2063090"/>
                  <a:ext cx="3027949" cy="646331"/>
                </a:xfrm>
                <a:prstGeom prst="rect">
                  <a:avLst/>
                </a:prstGeom>
                <a:noFill/>
              </p:spPr>
              <p:txBody>
                <a:bodyPr wrap="square" rtlCol="0">
                  <a:spAutoFit/>
                </a:bodyPr>
                <a:lstStyle/>
                <a:p>
                  <a:r>
                    <a:rPr lang="es-UY" dirty="0"/>
                    <a:t>Campo de una fuente simple de poder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5354239" y="2063090"/>
                  <a:ext cx="3027949" cy="646331"/>
                </a:xfrm>
                <a:prstGeom prst="rect">
                  <a:avLst/>
                </a:prstGeom>
                <a:blipFill rotWithShape="0">
                  <a:blip r:embed="rId5"/>
                  <a:stretch>
                    <a:fillRect l="-1610" t="-4717" b="-14151"/>
                  </a:stretch>
                </a:blipFill>
              </p:spPr>
              <p:txBody>
                <a:bodyPr/>
                <a:lstStyle/>
                <a:p>
                  <a:r>
                    <a:rPr lang="es-UY">
                      <a:noFill/>
                    </a:rPr>
                    <a:t> </a:t>
                  </a:r>
                </a:p>
              </p:txBody>
            </p:sp>
          </mc:Fallback>
        </mc:AlternateContent>
        <p:sp>
          <p:nvSpPr>
            <p:cNvPr id="10" name="CuadroTexto 9"/>
            <p:cNvSpPr txBox="1"/>
            <p:nvPr/>
          </p:nvSpPr>
          <p:spPr>
            <a:xfrm>
              <a:off x="8382188" y="2199552"/>
              <a:ext cx="2530116" cy="369332"/>
            </a:xfrm>
            <a:prstGeom prst="rect">
              <a:avLst/>
            </a:prstGeom>
            <a:noFill/>
          </p:spPr>
          <p:txBody>
            <a:bodyPr wrap="none" rtlCol="0">
              <a:spAutoFit/>
            </a:bodyPr>
            <a:lstStyle/>
            <a:p>
              <a:r>
                <a:rPr lang="es-UY" dirty="0"/>
                <a:t>Diagrama de </a:t>
              </a:r>
              <a:r>
                <a:rPr lang="es-UY" dirty="0" err="1"/>
                <a:t>directividad</a:t>
              </a:r>
              <a:endParaRPr lang="es-UY" dirty="0"/>
            </a:p>
          </p:txBody>
        </p:sp>
      </p:grpSp>
      <mc:AlternateContent xmlns:mc="http://schemas.openxmlformats.org/markup-compatibility/2006" xmlns:a14="http://schemas.microsoft.com/office/drawing/2010/main">
        <mc:Choice Requires="a14">
          <p:sp>
            <p:nvSpPr>
              <p:cNvPr id="12" name="CuadroTexto 11"/>
              <p:cNvSpPr txBox="1"/>
              <p:nvPr/>
            </p:nvSpPr>
            <p:spPr>
              <a:xfrm>
                <a:off x="566057" y="3062515"/>
                <a:ext cx="2759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sSubSup>
                        <m:sSubSupPr>
                          <m:ctrlPr>
                            <a:rPr lang="es-UY" b="0" i="1" smtClean="0">
                              <a:latin typeface="Cambria Math" panose="02040503050406030204" pitchFamily="18" charset="0"/>
                              <a:ea typeface="Cambria Math" panose="02040503050406030204" pitchFamily="18" charset="0"/>
                            </a:rPr>
                          </m:ctrlPr>
                        </m:sSubSupPr>
                        <m:e>
                          <m:r>
                            <a:rPr lang="es-UY" b="0" i="1" smtClean="0">
                              <a:latin typeface="Cambria Math" panose="02040503050406030204" pitchFamily="18" charset="0"/>
                              <a:ea typeface="Cambria Math" panose="02040503050406030204" pitchFamily="18" charset="0"/>
                            </a:rPr>
                            <m:t>𝑃</m:t>
                          </m:r>
                        </m:e>
                        <m:sub>
                          <m:r>
                            <a:rPr lang="es-UY" b="0" i="1" smtClean="0">
                              <a:latin typeface="Cambria Math" panose="02040503050406030204" pitchFamily="18" charset="0"/>
                              <a:ea typeface="Cambria Math" panose="02040503050406030204" pitchFamily="18" charset="0"/>
                            </a:rPr>
                            <m:t>𝑠</m:t>
                          </m:r>
                        </m:sub>
                        <m:sup>
                          <m:r>
                            <a:rPr lang="es-UY" b="0" i="1" smtClean="0">
                              <a:latin typeface="Cambria Math" panose="02040503050406030204" pitchFamily="18" charset="0"/>
                              <a:ea typeface="Cambria Math" panose="02040503050406030204" pitchFamily="18" charset="0"/>
                            </a:rPr>
                            <m:t>′</m:t>
                          </m:r>
                        </m:sup>
                      </m:sSubSup>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𝐻</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𝜃</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66057" y="3062515"/>
                <a:ext cx="2759794" cy="369332"/>
              </a:xfrm>
              <a:prstGeom prst="rect">
                <a:avLst/>
              </a:prstGeom>
              <a:blipFill rotWithShape="0">
                <a:blip r:embed="rId6"/>
                <a:stretch>
                  <a:fillRect b="-13115"/>
                </a:stretch>
              </a:blipFill>
            </p:spPr>
            <p:txBody>
              <a:bodyPr/>
              <a:lstStyle/>
              <a:p>
                <a:r>
                  <a:rPr lang="es-UY">
                    <a:noFill/>
                  </a:rPr>
                  <a:t> </a:t>
                </a:r>
              </a:p>
            </p:txBody>
          </p:sp>
        </mc:Fallback>
      </mc:AlternateContent>
      <p:sp>
        <p:nvSpPr>
          <p:cNvPr id="13" name="CuadroTexto 12"/>
          <p:cNvSpPr txBox="1"/>
          <p:nvPr/>
        </p:nvSpPr>
        <p:spPr>
          <a:xfrm>
            <a:off x="3325851" y="3087524"/>
            <a:ext cx="5887509" cy="369332"/>
          </a:xfrm>
          <a:prstGeom prst="rect">
            <a:avLst/>
          </a:prstGeom>
          <a:noFill/>
        </p:spPr>
        <p:txBody>
          <a:bodyPr wrap="none" rtlCol="0">
            <a:spAutoFit/>
          </a:bodyPr>
          <a:lstStyle/>
          <a:p>
            <a:r>
              <a:rPr lang="es-UY" dirty="0"/>
              <a:t>Esta es la estructura genérica de una fuente en campo lejano</a:t>
            </a:r>
          </a:p>
        </p:txBody>
      </p:sp>
      <p:pic>
        <p:nvPicPr>
          <p:cNvPr id="15" name="Imagen 14"/>
          <p:cNvPicPr>
            <a:picLocks noChangeAspect="1"/>
          </p:cNvPicPr>
          <p:nvPr/>
        </p:nvPicPr>
        <p:blipFill rotWithShape="1">
          <a:blip r:embed="rId7">
            <a:extLst>
              <a:ext uri="{28A0092B-C50C-407E-A947-70E740481C1C}">
                <a14:useLocalDpi xmlns:a14="http://schemas.microsoft.com/office/drawing/2010/main" val="0"/>
              </a:ext>
            </a:extLst>
          </a:blip>
          <a:srcRect l="9091" r="8225"/>
          <a:stretch/>
        </p:blipFill>
        <p:spPr>
          <a:xfrm>
            <a:off x="5994969" y="3834959"/>
            <a:ext cx="4774437" cy="2764030"/>
          </a:xfrm>
          <a:prstGeom prst="rect">
            <a:avLst/>
          </a:prstGeom>
        </p:spPr>
      </p:pic>
      <mc:AlternateContent xmlns:mc="http://schemas.openxmlformats.org/markup-compatibility/2006" xmlns:a14="http://schemas.microsoft.com/office/drawing/2010/main">
        <mc:Choice Requires="a14">
          <p:sp>
            <p:nvSpPr>
              <p:cNvPr id="16" name="CuadroTexto 15"/>
              <p:cNvSpPr txBox="1"/>
              <p:nvPr/>
            </p:nvSpPr>
            <p:spPr>
              <a:xfrm>
                <a:off x="449943" y="4136570"/>
                <a:ext cx="4541439" cy="1477328"/>
              </a:xfrm>
              <a:prstGeom prst="rect">
                <a:avLst/>
              </a:prstGeom>
              <a:noFill/>
            </p:spPr>
            <p:txBody>
              <a:bodyPr wrap="square" rtlCol="0">
                <a:spAutoFit/>
              </a:bodyPr>
              <a:lstStyle/>
              <a:p>
                <a:r>
                  <a:rPr lang="es-UY" dirty="0"/>
                  <a:t>El diagrama de </a:t>
                </a:r>
                <a:r>
                  <a:rPr lang="es-UY" dirty="0" err="1"/>
                  <a:t>directividad</a:t>
                </a:r>
                <a:r>
                  <a:rPr lang="es-UY" dirty="0"/>
                  <a:t> </a:t>
                </a:r>
                <a14:m>
                  <m:oMath xmlns:m="http://schemas.openxmlformats.org/officeDocument/2006/math">
                    <m:r>
                      <a:rPr lang="es-UY" b="0" i="1" smtClean="0">
                        <a:latin typeface="Cambria Math" panose="02040503050406030204" pitchFamily="18" charset="0"/>
                      </a:rPr>
                      <m:t>𝐻</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oMath>
                </a14:m>
                <a:r>
                  <a:rPr lang="es-UY" dirty="0"/>
                  <a:t> tiene un lóbulo principal y lóbulos secundarios. El ancho del lóbulo principal y su relación de amplitud con los lóbulos secundarios depende del producto </a:t>
                </a:r>
                <a14:m>
                  <m:oMath xmlns:m="http://schemas.openxmlformats.org/officeDocument/2006/math">
                    <m:r>
                      <a:rPr lang="es-UY" b="0" i="1" smtClean="0">
                        <a:latin typeface="Cambria Math" panose="02040503050406030204" pitchFamily="18" charset="0"/>
                      </a:rPr>
                      <m:t>𝑘𝐿</m:t>
                    </m:r>
                  </m:oMath>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49943" y="4136570"/>
                <a:ext cx="4541439" cy="1477328"/>
              </a:xfrm>
              <a:prstGeom prst="rect">
                <a:avLst/>
              </a:prstGeom>
              <a:blipFill rotWithShape="0">
                <a:blip r:embed="rId8"/>
                <a:stretch>
                  <a:fillRect l="-1208" t="-2479" r="-1208" b="-5785"/>
                </a:stretch>
              </a:blipFill>
            </p:spPr>
            <p:txBody>
              <a:bodyPr/>
              <a:lstStyle/>
              <a:p>
                <a:r>
                  <a:rPr lang="es-UY">
                    <a:noFill/>
                  </a:rPr>
                  <a:t> </a:t>
                </a:r>
              </a:p>
            </p:txBody>
          </p:sp>
        </mc:Fallback>
      </mc:AlternateContent>
    </p:spTree>
    <p:extLst>
      <p:ext uri="{BB962C8B-B14F-4D97-AF65-F5344CB8AC3E}">
        <p14:creationId xmlns:p14="http://schemas.microsoft.com/office/powerpoint/2010/main" val="242416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5807136" y="432838"/>
            <a:ext cx="4367379" cy="5802856"/>
            <a:chOff x="872278" y="345753"/>
            <a:chExt cx="4367379" cy="5802856"/>
          </a:xfrm>
        </p:grpSpPr>
        <p:pic>
          <p:nvPicPr>
            <p:cNvPr id="4" name="Imagen 3"/>
            <p:cNvPicPr>
              <a:picLocks noChangeAspect="1"/>
            </p:cNvPicPr>
            <p:nvPr/>
          </p:nvPicPr>
          <p:blipFill>
            <a:blip r:embed="rId2"/>
            <a:stretch>
              <a:fillRect/>
            </a:stretch>
          </p:blipFill>
          <p:spPr>
            <a:xfrm>
              <a:off x="872278" y="345753"/>
              <a:ext cx="4152422" cy="5802856"/>
            </a:xfrm>
            <a:prstGeom prst="rect">
              <a:avLst/>
            </a:prstGeom>
          </p:spPr>
        </p:pic>
        <p:sp>
          <p:nvSpPr>
            <p:cNvPr id="5" name="Rectángulo 4"/>
            <p:cNvSpPr/>
            <p:nvPr/>
          </p:nvSpPr>
          <p:spPr>
            <a:xfrm>
              <a:off x="4615543" y="5050971"/>
              <a:ext cx="624114" cy="1097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mc:AlternateContent xmlns:mc="http://schemas.openxmlformats.org/markup-compatibility/2006" xmlns:a14="http://schemas.microsoft.com/office/drawing/2010/main">
        <mc:Choice Requires="a14">
          <p:sp>
            <p:nvSpPr>
              <p:cNvPr id="7" name="CuadroTexto 6"/>
              <p:cNvSpPr txBox="1"/>
              <p:nvPr/>
            </p:nvSpPr>
            <p:spPr>
              <a:xfrm>
                <a:off x="362856" y="682170"/>
                <a:ext cx="5950858" cy="646331"/>
              </a:xfrm>
              <a:prstGeom prst="rect">
                <a:avLst/>
              </a:prstGeom>
              <a:noFill/>
            </p:spPr>
            <p:txBody>
              <a:bodyPr wrap="square" rtlCol="0">
                <a:spAutoFit/>
              </a:bodyPr>
              <a:lstStyle/>
              <a:p>
                <a:r>
                  <a:rPr lang="es-UY" dirty="0"/>
                  <a:t>Diagrama de </a:t>
                </a:r>
                <a:r>
                  <a:rPr lang="es-UY" dirty="0" err="1"/>
                  <a:t>directividad</a:t>
                </a:r>
                <a:r>
                  <a:rPr lang="es-UY" dirty="0"/>
                  <a:t> para el nivel de intensidad (en dB) para </a:t>
                </a:r>
                <a14:m>
                  <m:oMath xmlns:m="http://schemas.openxmlformats.org/officeDocument/2006/math">
                    <m:r>
                      <a:rPr lang="es-UY" b="0" i="1" smtClean="0">
                        <a:latin typeface="Cambria Math" panose="02040503050406030204" pitchFamily="18" charset="0"/>
                      </a:rPr>
                      <m:t>𝑘𝐿</m:t>
                    </m:r>
                    <m:r>
                      <a:rPr lang="es-UY" b="0" i="1" smtClean="0">
                        <a:latin typeface="Cambria Math" panose="02040503050406030204" pitchFamily="18" charset="0"/>
                      </a:rPr>
                      <m:t>=24</m:t>
                    </m:r>
                  </m:oMath>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362856" y="682170"/>
                <a:ext cx="5950858" cy="646331"/>
              </a:xfrm>
              <a:prstGeom prst="rect">
                <a:avLst/>
              </a:prstGeom>
              <a:blipFill rotWithShape="0">
                <a:blip r:embed="rId3"/>
                <a:stretch>
                  <a:fillRect l="-922" t="-5660" b="-14151"/>
                </a:stretch>
              </a:blipFill>
            </p:spPr>
            <p:txBody>
              <a:bodyPr/>
              <a:lstStyle/>
              <a:p>
                <a:r>
                  <a:rPr lang="es-UY">
                    <a:noFill/>
                  </a:rPr>
                  <a:t> </a:t>
                </a:r>
              </a:p>
            </p:txBody>
          </p:sp>
        </mc:Fallback>
      </mc:AlternateContent>
    </p:spTree>
    <p:extLst>
      <p:ext uri="{BB962C8B-B14F-4D97-AF65-F5344CB8AC3E}">
        <p14:creationId xmlns:p14="http://schemas.microsoft.com/office/powerpoint/2010/main" val="3256159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68946" y="264218"/>
                <a:ext cx="2925609"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2</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r>
                            <a:rPr lang="es-UY" b="0" i="1" smtClean="0">
                              <a:latin typeface="Cambria Math" panose="02040503050406030204" pitchFamily="18" charset="0"/>
                            </a:rPr>
                            <m:t>𝑟</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4" name="CuadroTexto 3"/>
              <p:cNvSpPr txBox="1">
                <a:spLocks noRot="1" noChangeAspect="1" noMove="1" noResize="1" noEditPoints="1" noAdjustHandles="1" noChangeArrowheads="1" noChangeShapeType="1" noTextEdit="1"/>
              </p:cNvSpPr>
              <p:nvPr/>
            </p:nvSpPr>
            <p:spPr>
              <a:xfrm>
                <a:off x="668946" y="264218"/>
                <a:ext cx="2925609" cy="648191"/>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3594555" y="264218"/>
                <a:ext cx="2298130" cy="6481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3594555" y="264218"/>
                <a:ext cx="2298130" cy="648126"/>
              </a:xfrm>
              <a:prstGeom prst="rect">
                <a:avLst/>
              </a:prstGeom>
              <a:blipFill rotWithShape="0">
                <a:blip r:embed="rId3"/>
                <a:stretch>
                  <a:fillRect/>
                </a:stretch>
              </a:blipFill>
            </p:spPr>
            <p:txBody>
              <a:bodyPr/>
              <a:lstStyle/>
              <a:p>
                <a:r>
                  <a:rPr lang="es-UY">
                    <a:noFill/>
                  </a:rPr>
                  <a:t> </a:t>
                </a:r>
              </a:p>
            </p:txBody>
          </p:sp>
        </mc:Fallback>
      </mc:AlternateContent>
      <p:sp>
        <p:nvSpPr>
          <p:cNvPr id="6" name="CuadroTexto 5"/>
          <p:cNvSpPr txBox="1"/>
          <p:nvPr/>
        </p:nvSpPr>
        <p:spPr>
          <a:xfrm>
            <a:off x="668946" y="1654629"/>
            <a:ext cx="1859996" cy="369332"/>
          </a:xfrm>
          <a:prstGeom prst="rect">
            <a:avLst/>
          </a:prstGeom>
          <a:noFill/>
        </p:spPr>
        <p:txBody>
          <a:bodyPr wrap="none" rtlCol="0">
            <a:spAutoFit/>
          </a:bodyPr>
          <a:lstStyle/>
          <a:p>
            <a:r>
              <a:rPr lang="es-UY" dirty="0"/>
              <a:t>Podemos escribir:</a:t>
            </a:r>
          </a:p>
        </p:txBody>
      </p:sp>
      <mc:AlternateContent xmlns:mc="http://schemas.openxmlformats.org/markup-compatibility/2006" xmlns:a14="http://schemas.microsoft.com/office/drawing/2010/main">
        <mc:Choice Requires="a14">
          <p:sp>
            <p:nvSpPr>
              <p:cNvPr id="7" name="Rectángulo 6"/>
              <p:cNvSpPr/>
              <p:nvPr/>
            </p:nvSpPr>
            <p:spPr>
              <a:xfrm>
                <a:off x="2528942" y="1515232"/>
                <a:ext cx="3270447"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num>
                        <m:den>
                          <m:r>
                            <a:rPr lang="es-UY" b="0" i="1" smtClean="0">
                              <a:latin typeface="Cambria Math" panose="02040503050406030204" pitchFamily="18" charset="0"/>
                            </a:rPr>
                            <m:t>𝑟</m:t>
                          </m:r>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d>
                            <m:dPr>
                              <m:ctrlPr>
                                <a:rPr lang="es-UY" b="0" i="1" smtClean="0">
                                  <a:latin typeface="Cambria Math" panose="02040503050406030204" pitchFamily="18" charset="0"/>
                                </a:rPr>
                              </m:ctrlPr>
                            </m:dPr>
                            <m:e>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e>
                          </m:d>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oMath>
                  </m:oMathPara>
                </a14:m>
                <a:endParaRPr lang="es-UY" dirty="0"/>
              </a:p>
            </p:txBody>
          </p:sp>
        </mc:Choice>
        <mc:Fallback xmlns="">
          <p:sp>
            <p:nvSpPr>
              <p:cNvPr id="7" name="Rectángulo 6"/>
              <p:cNvSpPr>
                <a:spLocks noRot="1" noChangeAspect="1" noMove="1" noResize="1" noEditPoints="1" noAdjustHandles="1" noChangeArrowheads="1" noChangeShapeType="1" noTextEdit="1"/>
              </p:cNvSpPr>
              <p:nvPr/>
            </p:nvSpPr>
            <p:spPr>
              <a:xfrm>
                <a:off x="2528942" y="1515232"/>
                <a:ext cx="3270447" cy="648126"/>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509289" y="2731105"/>
                <a:ext cx="5348387" cy="369332"/>
              </a:xfrm>
              <a:prstGeom prst="rect">
                <a:avLst/>
              </a:prstGeom>
              <a:noFill/>
            </p:spPr>
            <p:txBody>
              <a:bodyPr wrap="none" rtlCol="0">
                <a:spAutoFit/>
              </a:bodyPr>
              <a:lstStyle/>
              <a:p>
                <a:r>
                  <a:rPr lang="es-UY" dirty="0"/>
                  <a:t>Haciendo el cambio de variable </a:t>
                </a:r>
                <a14:m>
                  <m:oMath xmlns:m="http://schemas.openxmlformats.org/officeDocument/2006/math">
                    <m:r>
                      <a:rPr lang="es-UY" b="0" i="1" smtClean="0">
                        <a:latin typeface="Cambria Math" panose="02040503050406030204" pitchFamily="18" charset="0"/>
                      </a:rPr>
                      <m:t>𝑦</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𝑟𝑃</m:t>
                    </m:r>
                    <m:r>
                      <a:rPr lang="es-UY" b="0" i="1" smtClean="0">
                        <a:latin typeface="Cambria Math" panose="02040503050406030204" pitchFamily="18" charset="0"/>
                      </a:rPr>
                      <m:t>′</m:t>
                    </m:r>
                  </m:oMath>
                </a14:m>
                <a:r>
                  <a:rPr lang="es-UY" dirty="0"/>
                  <a:t> tenemos:</a:t>
                </a:r>
              </a:p>
            </p:txBody>
          </p:sp>
        </mc:Choice>
        <mc:Fallback xmlns="">
          <p:sp>
            <p:nvSpPr>
              <p:cNvPr id="8" name="CuadroTexto 7"/>
              <p:cNvSpPr txBox="1">
                <a:spLocks noRot="1" noChangeAspect="1" noMove="1" noResize="1" noEditPoints="1" noAdjustHandles="1" noChangeArrowheads="1" noChangeShapeType="1" noTextEdit="1"/>
              </p:cNvSpPr>
              <p:nvPr/>
            </p:nvSpPr>
            <p:spPr>
              <a:xfrm>
                <a:off x="509289" y="2731105"/>
                <a:ext cx="5348387" cy="369332"/>
              </a:xfrm>
              <a:prstGeom prst="rect">
                <a:avLst/>
              </a:prstGeom>
              <a:blipFill rotWithShape="0">
                <a:blip r:embed="rId5"/>
                <a:stretch>
                  <a:fillRect l="-1026" t="-8197" r="-342"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6052457" y="2591675"/>
                <a:ext cx="1965218" cy="6481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1</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𝑐</m:t>
                              </m:r>
                            </m:e>
                            <m:sup>
                              <m:r>
                                <a:rPr lang="es-UY" b="0" i="1" smtClean="0">
                                  <a:latin typeface="Cambria Math" panose="02040503050406030204" pitchFamily="18" charset="0"/>
                                </a:rPr>
                                <m:t>2</m:t>
                              </m:r>
                            </m:sup>
                          </m:sSup>
                        </m:den>
                      </m:f>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m:t>
                              </m:r>
                            </m:e>
                            <m:sup>
                              <m:r>
                                <a:rPr lang="es-UY" b="0" i="1" smtClean="0">
                                  <a:latin typeface="Cambria Math" panose="02040503050406030204" pitchFamily="18" charset="0"/>
                                </a:rPr>
                                <m:t>2</m:t>
                              </m:r>
                            </m:sup>
                          </m:sSup>
                          <m:r>
                            <a:rPr lang="es-UY" b="0" i="1" smtClean="0">
                              <a:latin typeface="Cambria Math" panose="02040503050406030204" pitchFamily="18" charset="0"/>
                            </a:rPr>
                            <m:t>𝑦</m:t>
                          </m:r>
                        </m:num>
                        <m:den>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𝑡</m:t>
                              </m:r>
                            </m:e>
                            <m:sup>
                              <m:r>
                                <a:rPr lang="es-UY" b="0" i="1" smtClean="0">
                                  <a:latin typeface="Cambria Math" panose="02040503050406030204" pitchFamily="18" charset="0"/>
                                </a:rPr>
                                <m:t>2</m:t>
                              </m:r>
                            </m:sup>
                          </m:sSup>
                        </m:den>
                      </m:f>
                      <m:r>
                        <a:rPr lang="es-UY" b="0" i="1" smtClean="0">
                          <a:latin typeface="Cambria Math" panose="02040503050406030204" pitchFamily="18" charset="0"/>
                        </a:rPr>
                        <m:t>=0</m:t>
                      </m:r>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052457" y="2591675"/>
                <a:ext cx="1965218" cy="648191"/>
              </a:xfrm>
              <a:prstGeom prst="rect">
                <a:avLst/>
              </a:prstGeom>
              <a:blipFill rotWithShape="0">
                <a:blip r:embed="rId6"/>
                <a:stretch>
                  <a:fillRect/>
                </a:stretch>
              </a:blipFill>
            </p:spPr>
            <p:txBody>
              <a:bodyPr/>
              <a:lstStyle/>
              <a:p>
                <a:r>
                  <a:rPr lang="es-UY">
                    <a:noFill/>
                  </a:rPr>
                  <a:t> </a:t>
                </a:r>
              </a:p>
            </p:txBody>
          </p:sp>
        </mc:Fallback>
      </mc:AlternateContent>
      <p:sp>
        <p:nvSpPr>
          <p:cNvPr id="10" name="CuadroTexto 9"/>
          <p:cNvSpPr txBox="1"/>
          <p:nvPr/>
        </p:nvSpPr>
        <p:spPr>
          <a:xfrm>
            <a:off x="509289" y="3687536"/>
            <a:ext cx="3166251" cy="369332"/>
          </a:xfrm>
          <a:prstGeom prst="rect">
            <a:avLst/>
          </a:prstGeom>
          <a:noFill/>
        </p:spPr>
        <p:txBody>
          <a:bodyPr wrap="none" rtlCol="0">
            <a:spAutoFit/>
          </a:bodyPr>
          <a:lstStyle/>
          <a:p>
            <a:r>
              <a:rPr lang="es-UY" dirty="0"/>
              <a:t>Que es la ecuación de ondas 1D</a:t>
            </a:r>
          </a:p>
        </p:txBody>
      </p:sp>
      <mc:AlternateContent xmlns:mc="http://schemas.openxmlformats.org/markup-compatibility/2006" xmlns:a14="http://schemas.microsoft.com/office/drawing/2010/main">
        <mc:Choice Requires="a14">
          <p:sp>
            <p:nvSpPr>
              <p:cNvPr id="11" name="CuadroTexto 10"/>
              <p:cNvSpPr txBox="1"/>
              <p:nvPr/>
            </p:nvSpPr>
            <p:spPr>
              <a:xfrm>
                <a:off x="3817257" y="3713452"/>
                <a:ext cx="357745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𝑦</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817257" y="3713452"/>
                <a:ext cx="3577454" cy="369332"/>
              </a:xfrm>
              <a:prstGeom prst="rect">
                <a:avLst/>
              </a:prstGeom>
              <a:blipFill rotWithShape="0">
                <a:blip r:embed="rId7"/>
                <a:stretch>
                  <a:fillRect b="-1311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1871744" y="4517937"/>
                <a:ext cx="3607591"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𝐹</m:t>
                      </m:r>
                      <m:d>
                        <m:dPr>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e>
                      </m:d>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𝑟</m:t>
                          </m:r>
                        </m:den>
                      </m:f>
                      <m:r>
                        <a:rPr lang="es-UY" b="0" i="1" smtClean="0">
                          <a:latin typeface="Cambria Math" panose="02040503050406030204" pitchFamily="18" charset="0"/>
                          <a:ea typeface="Cambria Math" panose="02040503050406030204" pitchFamily="18" charset="0"/>
                        </a:rPr>
                        <m:t> </m:t>
                      </m:r>
                      <m:r>
                        <a:rPr lang="es-UY" b="0" i="1" smtClean="0">
                          <a:latin typeface="Cambria Math" panose="02040503050406030204" pitchFamily="18" charset="0"/>
                          <a:ea typeface="Cambria Math" panose="02040503050406030204" pitchFamily="18" charset="0"/>
                        </a:rPr>
                        <m:t>𝐺</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𝑐𝑡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871744" y="4517937"/>
                <a:ext cx="3607591" cy="610936"/>
              </a:xfrm>
              <a:prstGeom prst="rect">
                <a:avLst/>
              </a:prstGeom>
              <a:blipFill rotWithShape="0">
                <a:blip r:embed="rId8"/>
                <a:stretch>
                  <a:fillRect/>
                </a:stretch>
              </a:blipFill>
            </p:spPr>
            <p:txBody>
              <a:bodyPr/>
              <a:lstStyle/>
              <a:p>
                <a:r>
                  <a:rPr lang="es-UY">
                    <a:noFill/>
                  </a:rPr>
                  <a:t> </a:t>
                </a:r>
              </a:p>
            </p:txBody>
          </p:sp>
        </mc:Fallback>
      </mc:AlternateContent>
      <p:sp>
        <p:nvSpPr>
          <p:cNvPr id="13" name="CuadroTexto 12"/>
          <p:cNvSpPr txBox="1"/>
          <p:nvPr/>
        </p:nvSpPr>
        <p:spPr>
          <a:xfrm>
            <a:off x="5626576" y="4672457"/>
            <a:ext cx="3507242" cy="369332"/>
          </a:xfrm>
          <a:prstGeom prst="rect">
            <a:avLst/>
          </a:prstGeom>
          <a:noFill/>
        </p:spPr>
        <p:txBody>
          <a:bodyPr wrap="none" rtlCol="0">
            <a:spAutoFit/>
          </a:bodyPr>
          <a:lstStyle/>
          <a:p>
            <a:r>
              <a:rPr lang="es-UY" dirty="0"/>
              <a:t>Solución general de ondas esféricas</a:t>
            </a:r>
          </a:p>
        </p:txBody>
      </p:sp>
      <p:sp>
        <p:nvSpPr>
          <p:cNvPr id="14" name="Cerrar llave 13"/>
          <p:cNvSpPr/>
          <p:nvPr/>
        </p:nvSpPr>
        <p:spPr>
          <a:xfrm rot="5400000">
            <a:off x="3273102" y="4564873"/>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5" name="Cerrar llave 14"/>
          <p:cNvSpPr/>
          <p:nvPr/>
        </p:nvSpPr>
        <p:spPr>
          <a:xfrm rot="5400000">
            <a:off x="4647568" y="4579249"/>
            <a:ext cx="134758" cy="13018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sp>
        <p:nvSpPr>
          <p:cNvPr id="16" name="CuadroTexto 15"/>
          <p:cNvSpPr txBox="1"/>
          <p:nvPr/>
        </p:nvSpPr>
        <p:spPr>
          <a:xfrm>
            <a:off x="2262381" y="5375063"/>
            <a:ext cx="2180244" cy="646331"/>
          </a:xfrm>
          <a:prstGeom prst="rect">
            <a:avLst/>
          </a:prstGeom>
          <a:noFill/>
        </p:spPr>
        <p:txBody>
          <a:bodyPr wrap="square" rtlCol="0">
            <a:spAutoFit/>
          </a:bodyPr>
          <a:lstStyle/>
          <a:p>
            <a:r>
              <a:rPr lang="es-UY" dirty="0"/>
              <a:t>Onda esférica divergente</a:t>
            </a:r>
          </a:p>
        </p:txBody>
      </p:sp>
      <p:sp>
        <p:nvSpPr>
          <p:cNvPr id="17" name="CuadroTexto 16"/>
          <p:cNvSpPr txBox="1"/>
          <p:nvPr/>
        </p:nvSpPr>
        <p:spPr>
          <a:xfrm>
            <a:off x="4192431" y="5364304"/>
            <a:ext cx="2180244" cy="646331"/>
          </a:xfrm>
          <a:prstGeom prst="rect">
            <a:avLst/>
          </a:prstGeom>
          <a:noFill/>
        </p:spPr>
        <p:txBody>
          <a:bodyPr wrap="square" rtlCol="0">
            <a:spAutoFit/>
          </a:bodyPr>
          <a:lstStyle/>
          <a:p>
            <a:r>
              <a:rPr lang="es-UY" dirty="0"/>
              <a:t>Onda esférica convergente</a:t>
            </a:r>
          </a:p>
        </p:txBody>
      </p:sp>
    </p:spTree>
    <p:extLst>
      <p:ext uri="{BB962C8B-B14F-4D97-AF65-F5344CB8AC3E}">
        <p14:creationId xmlns:p14="http://schemas.microsoft.com/office/powerpoint/2010/main" val="318101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animBg="1"/>
      <p:bldP spid="15" grpId="0" animBg="1"/>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37029" y="478971"/>
            <a:ext cx="2667205" cy="369332"/>
          </a:xfrm>
          <a:prstGeom prst="rect">
            <a:avLst/>
          </a:prstGeom>
          <a:noFill/>
        </p:spPr>
        <p:txBody>
          <a:bodyPr wrap="none" rtlCol="0">
            <a:spAutoFit/>
          </a:bodyPr>
          <a:lstStyle/>
          <a:p>
            <a:r>
              <a:rPr lang="es-UY" dirty="0">
                <a:solidFill>
                  <a:schemeClr val="accent1"/>
                </a:solidFill>
              </a:rPr>
              <a:t>Ondas armónicas esféricas</a:t>
            </a:r>
          </a:p>
        </p:txBody>
      </p:sp>
      <p:sp>
        <p:nvSpPr>
          <p:cNvPr id="5" name="CuadroTexto 4"/>
          <p:cNvSpPr txBox="1"/>
          <p:nvPr/>
        </p:nvSpPr>
        <p:spPr>
          <a:xfrm>
            <a:off x="537029" y="1306286"/>
            <a:ext cx="4441409" cy="369332"/>
          </a:xfrm>
          <a:prstGeom prst="rect">
            <a:avLst/>
          </a:prstGeom>
          <a:noFill/>
        </p:spPr>
        <p:txBody>
          <a:bodyPr wrap="none" rtlCol="0">
            <a:spAutoFit/>
          </a:bodyPr>
          <a:lstStyle/>
          <a:p>
            <a:r>
              <a:rPr lang="es-UY" dirty="0"/>
              <a:t>Consideremos una onda armónica divergente</a:t>
            </a:r>
          </a:p>
        </p:txBody>
      </p:sp>
      <mc:AlternateContent xmlns:mc="http://schemas.openxmlformats.org/markup-compatibility/2006" xmlns:a14="http://schemas.microsoft.com/office/drawing/2010/main">
        <mc:Choice Requires="a14">
          <p:sp>
            <p:nvSpPr>
              <p:cNvPr id="6" name="CuadroTexto 5"/>
              <p:cNvSpPr txBox="1"/>
              <p:nvPr/>
            </p:nvSpPr>
            <p:spPr>
              <a:xfrm>
                <a:off x="5254171" y="1186413"/>
                <a:ext cx="2146550" cy="6347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254171" y="1186413"/>
                <a:ext cx="2146550" cy="634789"/>
              </a:xfrm>
              <a:prstGeom prst="rect">
                <a:avLst/>
              </a:prstGeom>
              <a:blipFill rotWithShape="0">
                <a:blip r:embed="rId2"/>
                <a:stretch>
                  <a:fillRect/>
                </a:stretch>
              </a:blipFill>
            </p:spPr>
            <p:txBody>
              <a:bodyPr/>
              <a:lstStyle/>
              <a:p>
                <a:r>
                  <a:rPr lang="es-UY">
                    <a:noFill/>
                  </a:rPr>
                  <a:t> </a:t>
                </a:r>
              </a:p>
            </p:txBody>
          </p:sp>
        </mc:Fallback>
      </mc:AlternateContent>
      <p:sp>
        <p:nvSpPr>
          <p:cNvPr id="2" name="CuadroTexto 1"/>
          <p:cNvSpPr txBox="1"/>
          <p:nvPr/>
        </p:nvSpPr>
        <p:spPr>
          <a:xfrm>
            <a:off x="537029" y="2264228"/>
            <a:ext cx="3373937" cy="369332"/>
          </a:xfrm>
          <a:prstGeom prst="rect">
            <a:avLst/>
          </a:prstGeom>
          <a:noFill/>
        </p:spPr>
        <p:txBody>
          <a:bodyPr wrap="none" rtlCol="0">
            <a:spAutoFit/>
          </a:bodyPr>
          <a:lstStyle/>
          <a:p>
            <a:r>
              <a:rPr lang="es-UY" dirty="0"/>
              <a:t>Por la ecuación de Euler tenemos:</a:t>
            </a:r>
          </a:p>
        </p:txBody>
      </p:sp>
      <mc:AlternateContent xmlns:mc="http://schemas.openxmlformats.org/markup-compatibility/2006" xmlns:a14="http://schemas.microsoft.com/office/drawing/2010/main">
        <mc:Choice Requires="a14">
          <p:sp>
            <p:nvSpPr>
              <p:cNvPr id="3" name="CuadroTexto 2"/>
              <p:cNvSpPr txBox="1"/>
              <p:nvPr/>
            </p:nvSpPr>
            <p:spPr>
              <a:xfrm>
                <a:off x="3910966" y="2094534"/>
                <a:ext cx="5387180" cy="7087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i="1" smtClean="0">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f>
                        <m:fPr>
                          <m:ctrlPr>
                            <a:rPr lang="es-UY" b="0" i="1" smtClean="0">
                              <a:latin typeface="Cambria Math" panose="02040503050406030204" pitchFamily="18" charset="0"/>
                            </a:rPr>
                          </m:ctrlPr>
                        </m:fPr>
                        <m:num>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num>
                        <m:den>
                          <m:r>
                            <a:rPr lang="es-UY" b="0" i="1" smtClean="0">
                              <a:latin typeface="Cambria Math" panose="02040503050406030204" pitchFamily="18" charset="0"/>
                            </a:rPr>
                            <m:t>𝜕</m:t>
                          </m:r>
                          <m:r>
                            <a:rPr lang="es-UY" b="0" i="1" smtClean="0">
                              <a:latin typeface="Cambria Math" panose="02040503050406030204" pitchFamily="18" charset="0"/>
                            </a:rPr>
                            <m:t>𝑡</m:t>
                          </m:r>
                        </m:den>
                      </m:f>
                      <m:r>
                        <a:rPr lang="es-UY" b="0" i="1" smtClean="0">
                          <a:latin typeface="Cambria Math" panose="02040503050406030204" pitchFamily="18" charset="0"/>
                        </a:rPr>
                        <m:t>=−</m:t>
                      </m:r>
                      <m:r>
                        <a:rPr lang="es-UY" b="0" i="0"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𝐴</m:t>
                              </m:r>
                            </m:num>
                            <m:den>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d>
                                <m:dPr>
                                  <m:ctrlPr>
                                    <a:rPr lang="es-UY" b="0" i="1" smtClean="0">
                                      <a:latin typeface="Cambria Math" panose="02040503050406030204" pitchFamily="18" charset="0"/>
                                    </a:rPr>
                                  </m:ctrlPr>
                                </m:dPr>
                                <m:e>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𝑘𝑟</m:t>
                                  </m:r>
                                </m:e>
                              </m:d>
                            </m:sup>
                          </m:sSup>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𝑖𝑘𝐴</m:t>
                              </m:r>
                            </m:num>
                            <m:den>
                              <m:r>
                                <a:rPr lang="es-UY" b="0" i="1" smtClean="0">
                                  <a:latin typeface="Cambria Math" panose="02040503050406030204" pitchFamily="18" charset="0"/>
                                </a:rPr>
                                <m:t>𝑟</m:t>
                              </m:r>
                            </m:den>
                          </m:f>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d>
                                <m:dPr>
                                  <m:ctrlPr>
                                    <a:rPr lang="es-UY" i="1">
                                      <a:latin typeface="Cambria Math" panose="02040503050406030204" pitchFamily="18" charset="0"/>
                                    </a:rPr>
                                  </m:ctrlPr>
                                </m:dPr>
                                <m:e>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𝑘𝑟</m:t>
                                  </m:r>
                                </m:e>
                              </m:d>
                            </m:sup>
                          </m:sSup>
                        </m:e>
                      </m:d>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m:oMathPara>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3910966" y="2094534"/>
                <a:ext cx="5387180" cy="708720"/>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653143" y="3236686"/>
                <a:ext cx="7710893" cy="6202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d>
                        <m:dPr>
                          <m:begChr m:val="["/>
                          <m:endChr m:val="]"/>
                          <m:ctrlPr>
                            <a:rPr lang="es-UY" i="1">
                              <a:latin typeface="Cambria Math" panose="02040503050406030204" pitchFamily="18" charset="0"/>
                              <a:ea typeface="Cambria Math" panose="02040503050406030204" pitchFamily="18" charset="0"/>
                            </a:rPr>
                          </m:ctrlPr>
                        </m:dPr>
                        <m:e>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𝑟</m:t>
                              </m:r>
                            </m:den>
                          </m:f>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𝐫</m:t>
                          </m:r>
                        </m:e>
                      </m:ac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m:t>
                      </m:r>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𝑟</m:t>
                          </m:r>
                        </m:den>
                      </m:f>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r>
                        <a:rPr lang="es-UY" b="1"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𝑖𝑘</m:t>
                      </m:r>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653143" y="3236686"/>
                <a:ext cx="7710893" cy="620234"/>
              </a:xfrm>
              <a:prstGeom prst="rect">
                <a:avLst/>
              </a:prstGeom>
              <a:blipFill rotWithShape="0">
                <a:blip r:embed="rId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653143" y="4338055"/>
                <a:ext cx="2494401"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r>
                        <a:rPr lang="es-UY" b="0" i="1" smtClean="0">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653143" y="4338055"/>
                <a:ext cx="2494401" cy="659796"/>
              </a:xfrm>
              <a:prstGeom prst="rect">
                <a:avLst/>
              </a:prstGeom>
              <a:blipFill rotWithShape="0">
                <a:blip r:embed="rId5"/>
                <a:stretch>
                  <a:fillRect/>
                </a:stretch>
              </a:blipFill>
            </p:spPr>
            <p:txBody>
              <a:bodyPr/>
              <a:lstStyle/>
              <a:p>
                <a:r>
                  <a:rPr lang="es-UY">
                    <a:noFill/>
                  </a:rPr>
                  <a:t> </a:t>
                </a:r>
              </a:p>
            </p:txBody>
          </p:sp>
        </mc:Fallback>
      </mc:AlternateContent>
      <p:grpSp>
        <p:nvGrpSpPr>
          <p:cNvPr id="8" name="Grupo 7"/>
          <p:cNvGrpSpPr/>
          <p:nvPr/>
        </p:nvGrpSpPr>
        <p:grpSpPr>
          <a:xfrm>
            <a:off x="5300589" y="4460046"/>
            <a:ext cx="2180069" cy="2157286"/>
            <a:chOff x="5300589" y="4460046"/>
            <a:chExt cx="2180069" cy="2157286"/>
          </a:xfrm>
        </p:grpSpPr>
        <p:sp>
          <p:nvSpPr>
            <p:cNvPr id="16" name="Elipse 15"/>
            <p:cNvSpPr/>
            <p:nvPr/>
          </p:nvSpPr>
          <p:spPr>
            <a:xfrm>
              <a:off x="5565446" y="4460046"/>
              <a:ext cx="1523999"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8" name="Conector recto de flecha 17"/>
            <p:cNvCxnSpPr>
              <a:stCxn id="16" idx="6"/>
            </p:cNvCxnSpPr>
            <p:nvPr/>
          </p:nvCxnSpPr>
          <p:spPr>
            <a:xfrm>
              <a:off x="7089445" y="5216046"/>
              <a:ext cx="31127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7104209" y="5216046"/>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7104209" y="5216046"/>
                  <a:ext cx="376449" cy="369332"/>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5300589" y="4483287"/>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5300589" y="4483287"/>
                  <a:ext cx="376449" cy="369332"/>
                </a:xfrm>
                <a:prstGeom prst="rect">
                  <a:avLst/>
                </a:prstGeom>
                <a:blipFill rotWithShape="0">
                  <a:blip r:embed="rId7"/>
                  <a:stretch>
                    <a:fillRect/>
                  </a:stretch>
                </a:blipFill>
              </p:spPr>
              <p:txBody>
                <a:bodyPr/>
                <a:lstStyle/>
                <a:p>
                  <a:r>
                    <a:rPr lang="es-UY">
                      <a:noFill/>
                    </a:rPr>
                    <a:t> </a:t>
                  </a:r>
                </a:p>
              </p:txBody>
            </p:sp>
          </mc:Fallback>
        </mc:AlternateContent>
        <p:cxnSp>
          <p:nvCxnSpPr>
            <p:cNvPr id="22" name="Conector recto de flecha 21"/>
            <p:cNvCxnSpPr>
              <a:stCxn id="16" idx="1"/>
            </p:cNvCxnSpPr>
            <p:nvPr/>
          </p:nvCxnSpPr>
          <p:spPr>
            <a:xfrm flipH="1" flipV="1">
              <a:off x="5565446" y="4460046"/>
              <a:ext cx="223184" cy="2214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p:cNvSpPr txBox="1"/>
            <p:nvPr/>
          </p:nvSpPr>
          <p:spPr>
            <a:xfrm>
              <a:off x="5355885" y="6248000"/>
              <a:ext cx="1861407" cy="369332"/>
            </a:xfrm>
            <a:prstGeom prst="rect">
              <a:avLst/>
            </a:prstGeom>
            <a:noFill/>
          </p:spPr>
          <p:txBody>
            <a:bodyPr wrap="none" rtlCol="0">
              <a:spAutoFit/>
            </a:bodyPr>
            <a:lstStyle/>
            <a:p>
              <a:r>
                <a:rPr lang="es-UY" dirty="0"/>
                <a:t>Onda longitudinal</a:t>
              </a:r>
            </a:p>
          </p:txBody>
        </p:sp>
      </p:grpSp>
    </p:spTree>
    <p:extLst>
      <p:ext uri="{BB962C8B-B14F-4D97-AF65-F5344CB8AC3E}">
        <p14:creationId xmlns:p14="http://schemas.microsoft.com/office/powerpoint/2010/main" val="3797139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P spid="3" grpId="0"/>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uadroTexto 4"/>
              <p:cNvSpPr txBox="1"/>
              <p:nvPr/>
            </p:nvSpPr>
            <p:spPr>
              <a:xfrm>
                <a:off x="3878504" y="2988619"/>
                <a:ext cx="2584618"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a14:m>
                <a:r>
                  <a:rPr lang="es-UY" dirty="0"/>
                  <a:t> (Campo lejano)</a:t>
                </a:r>
              </a:p>
            </p:txBody>
          </p:sp>
        </mc:Choice>
        <mc:Fallback xmlns="">
          <p:sp>
            <p:nvSpPr>
              <p:cNvPr id="5" name="CuadroTexto 4"/>
              <p:cNvSpPr txBox="1">
                <a:spLocks noRot="1" noChangeAspect="1" noMove="1" noResize="1" noEditPoints="1" noAdjustHandles="1" noChangeArrowheads="1" noChangeShapeType="1" noTextEdit="1"/>
              </p:cNvSpPr>
              <p:nvPr/>
            </p:nvSpPr>
            <p:spPr>
              <a:xfrm>
                <a:off x="3878504" y="2988619"/>
                <a:ext cx="2584618" cy="369332"/>
              </a:xfrm>
              <a:prstGeom prst="rect">
                <a:avLst/>
              </a:prstGeom>
              <a:blipFill rotWithShape="0">
                <a:blip r:embed="rId2"/>
                <a:stretch>
                  <a:fillRect l="-1887" t="-8197" r="-1651"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02091" y="4382579"/>
                <a:ext cx="1434367" cy="6808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i="1">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𝑃</m:t>
                          </m:r>
                          <m:r>
                            <a:rPr lang="es-UY" b="0" i="1" smtClean="0">
                              <a:latin typeface="Cambria Math" panose="02040503050406030204" pitchFamily="18" charset="0"/>
                              <a:ea typeface="Cambria Math" panose="02040503050406030204" pitchFamily="18" charset="0"/>
                            </a:rPr>
                            <m:t>′</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02091" y="4382579"/>
                <a:ext cx="1434367" cy="680827"/>
              </a:xfrm>
              <a:prstGeom prst="rect">
                <a:avLst/>
              </a:prstGeom>
              <a:blipFill rotWithShape="0">
                <a:blip r:embed="rId3"/>
                <a:stretch>
                  <a:fillRect/>
                </a:stretch>
              </a:blipFill>
            </p:spPr>
            <p:txBody>
              <a:bodyPr/>
              <a:lstStyle/>
              <a:p>
                <a:r>
                  <a:rPr lang="es-UY">
                    <a:noFill/>
                  </a:rPr>
                  <a:t> </a:t>
                </a:r>
              </a:p>
            </p:txBody>
          </p:sp>
        </mc:Fallback>
      </mc:AlternateContent>
      <p:sp>
        <p:nvSpPr>
          <p:cNvPr id="7" name="CuadroTexto 6"/>
          <p:cNvSpPr txBox="1"/>
          <p:nvPr/>
        </p:nvSpPr>
        <p:spPr>
          <a:xfrm>
            <a:off x="2218779" y="4538326"/>
            <a:ext cx="5183791" cy="369332"/>
          </a:xfrm>
          <a:prstGeom prst="rect">
            <a:avLst/>
          </a:prstGeom>
          <a:noFill/>
        </p:spPr>
        <p:txBody>
          <a:bodyPr wrap="none" rtlCol="0">
            <a:spAutoFit/>
          </a:bodyPr>
          <a:lstStyle/>
          <a:p>
            <a:r>
              <a:rPr lang="es-UY" dirty="0"/>
              <a:t>La onda adquiere las características de un onda plana</a:t>
            </a:r>
          </a:p>
        </p:txBody>
      </p:sp>
      <mc:AlternateContent xmlns:mc="http://schemas.openxmlformats.org/markup-compatibility/2006" xmlns:a14="http://schemas.microsoft.com/office/drawing/2010/main">
        <mc:Choice Requires="a14">
          <p:sp>
            <p:nvSpPr>
              <p:cNvPr id="8" name="CuadroTexto 7"/>
              <p:cNvSpPr txBox="1"/>
              <p:nvPr/>
            </p:nvSpPr>
            <p:spPr>
              <a:xfrm>
                <a:off x="2632988" y="377721"/>
                <a:ext cx="2089611" cy="9026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𝑒</m:t>
                          </m:r>
                        </m:sub>
                      </m:sSub>
                      <m:r>
                        <a:rPr lang="es-UY" b="0" i="1" smtClean="0">
                          <a:latin typeface="Cambria Math" panose="02040503050406030204" pitchFamily="18" charset="0"/>
                        </a:rPr>
                        <m:t>=</m:t>
                      </m:r>
                      <m:f>
                        <m:fPr>
                          <m:ctrlPr>
                            <a:rPr lang="es-UY" b="0" i="1" smtClean="0">
                              <a:latin typeface="Cambria Math" panose="02040503050406030204" pitchFamily="18" charset="0"/>
                            </a:rPr>
                          </m:ctrlPr>
                        </m:fPr>
                        <m:num>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num>
                        <m:den>
                          <m:r>
                            <a:rPr lang="es-UY" b="0" i="1" smtClean="0">
                              <a:latin typeface="Cambria Math" panose="02040503050406030204" pitchFamily="18" charset="0"/>
                            </a:rPr>
                            <m:t>𝑢</m:t>
                          </m:r>
                        </m:den>
                      </m:f>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num>
                        <m:den>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den>
                      </m:f>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632988" y="377721"/>
                <a:ext cx="2089611" cy="902619"/>
              </a:xfrm>
              <a:prstGeom prst="rect">
                <a:avLst/>
              </a:prstGeom>
              <a:blipFill>
                <a:blip r:embed="rId4"/>
                <a:stretch>
                  <a:fillRect/>
                </a:stretch>
              </a:blipFill>
            </p:spPr>
            <p:txBody>
              <a:bodyPr/>
              <a:lstStyle/>
              <a:p>
                <a:r>
                  <a:rPr lang="es-UY">
                    <a:noFill/>
                  </a:rPr>
                  <a:t> </a:t>
                </a:r>
              </a:p>
            </p:txBody>
          </p:sp>
        </mc:Fallback>
      </mc:AlternateContent>
      <p:sp>
        <p:nvSpPr>
          <p:cNvPr id="9" name="CuadroTexto 8"/>
          <p:cNvSpPr txBox="1"/>
          <p:nvPr/>
        </p:nvSpPr>
        <p:spPr>
          <a:xfrm>
            <a:off x="333829" y="580572"/>
            <a:ext cx="2086149" cy="369332"/>
          </a:xfrm>
          <a:prstGeom prst="rect">
            <a:avLst/>
          </a:prstGeom>
          <a:noFill/>
        </p:spPr>
        <p:txBody>
          <a:bodyPr wrap="none" rtlCol="0">
            <a:spAutoFit/>
          </a:bodyPr>
          <a:lstStyle/>
          <a:p>
            <a:r>
              <a:rPr lang="es-UY" dirty="0"/>
              <a:t>Impedancia acústica</a:t>
            </a:r>
          </a:p>
        </p:txBody>
      </p:sp>
      <mc:AlternateContent xmlns:mc="http://schemas.openxmlformats.org/markup-compatibility/2006" xmlns:a14="http://schemas.microsoft.com/office/drawing/2010/main">
        <mc:Choice Requires="a14">
          <p:sp>
            <p:nvSpPr>
              <p:cNvPr id="10" name="CuadroTexto 9"/>
              <p:cNvSpPr txBox="1"/>
              <p:nvPr/>
            </p:nvSpPr>
            <p:spPr>
              <a:xfrm>
                <a:off x="4710241" y="373993"/>
                <a:ext cx="3298339"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r>
                            <a:rPr lang="es-UY" b="0" i="1" smtClean="0">
                              <a:latin typeface="Cambria Math" panose="02040503050406030204" pitchFamily="18" charset="0"/>
                            </a:rPr>
                            <m:t>𝑐</m:t>
                          </m:r>
                          <m:r>
                            <a:rPr lang="es-UY" b="0" i="1" smtClean="0">
                              <a:latin typeface="Cambria Math" panose="02040503050406030204" pitchFamily="18" charset="0"/>
                            </a:rPr>
                            <m:t> </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num>
                            <m:den>
                              <m:r>
                                <a:rPr lang="es-UY" b="0" i="1" smtClean="0">
                                  <a:latin typeface="Cambria Math" panose="02040503050406030204" pitchFamily="18" charset="0"/>
                                </a:rPr>
                                <m:t>𝑘𝑟</m:t>
                              </m:r>
                            </m:den>
                          </m:f>
                        </m:e>
                      </m:d>
                      <m:r>
                        <a:rPr lang="es-UY" b="0" i="1"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r>
                        <a:rPr lang="es-UY" b="0" i="1" smtClean="0">
                          <a:latin typeface="Cambria Math" panose="02040503050406030204" pitchFamily="18" charset="0"/>
                        </a:rPr>
                        <m:t>𝑖</m:t>
                      </m:r>
                      <m:r>
                        <a:rPr lang="es-UY" b="0" i="1" smtClean="0">
                          <a:latin typeface="Cambria Math" panose="02040503050406030204" pitchFamily="18" charset="0"/>
                        </a:rPr>
                        <m:t>𝜒</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4710241" y="373993"/>
                <a:ext cx="3298339" cy="687368"/>
              </a:xfrm>
              <a:prstGeom prst="rect">
                <a:avLst/>
              </a:prstGeom>
              <a:blipFill rotWithShape="0">
                <a:blip r:embed="rId5"/>
                <a:stretch>
                  <a:fillRect/>
                </a:stretch>
              </a:blipFill>
            </p:spPr>
            <p:txBody>
              <a:bodyPr/>
              <a:lstStyle/>
              <a:p>
                <a:r>
                  <a:rPr lang="es-UY">
                    <a:noFill/>
                  </a:rPr>
                  <a:t> </a:t>
                </a:r>
              </a:p>
            </p:txBody>
          </p:sp>
        </mc:Fallback>
      </mc:AlternateContent>
      <p:sp>
        <p:nvSpPr>
          <p:cNvPr id="11" name="CuadroTexto 10"/>
          <p:cNvSpPr txBox="1"/>
          <p:nvPr/>
        </p:nvSpPr>
        <p:spPr>
          <a:xfrm>
            <a:off x="8186976" y="240617"/>
            <a:ext cx="3845367" cy="1295868"/>
          </a:xfrm>
          <a:prstGeom prst="rect">
            <a:avLst/>
          </a:prstGeom>
          <a:noFill/>
        </p:spPr>
        <p:txBody>
          <a:bodyPr wrap="square" rtlCol="0">
            <a:spAutoFit/>
          </a:bodyPr>
          <a:lstStyle/>
          <a:p>
            <a:pPr>
              <a:lnSpc>
                <a:spcPct val="150000"/>
              </a:lnSpc>
            </a:pPr>
            <a:r>
              <a:rPr lang="es-UY" dirty="0"/>
              <a:t>La impedancia de la onda esférica es compleja. Tiene una parte activa y otra reactiva</a:t>
            </a:r>
          </a:p>
        </p:txBody>
      </p:sp>
      <mc:AlternateContent xmlns:mc="http://schemas.openxmlformats.org/markup-compatibility/2006" xmlns:a14="http://schemas.microsoft.com/office/drawing/2010/main">
        <mc:Choice Requires="a14">
          <p:sp>
            <p:nvSpPr>
              <p:cNvPr id="12" name="CuadroTexto 11"/>
              <p:cNvSpPr txBox="1"/>
              <p:nvPr/>
            </p:nvSpPr>
            <p:spPr>
              <a:xfrm>
                <a:off x="518559" y="1378857"/>
                <a:ext cx="1716688"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518559" y="1378857"/>
                <a:ext cx="1716688" cy="687368"/>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518559" y="2314402"/>
                <a:ext cx="1619418" cy="659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b="0" i="1" smtClean="0">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b="0" i="1" smtClean="0">
                              <a:latin typeface="Cambria Math" panose="02040503050406030204" pitchFamily="18" charset="0"/>
                            </a:rPr>
                            <m:t>(</m:t>
                          </m:r>
                          <m:r>
                            <a:rPr lang="es-UY" b="0" i="1" smtClean="0">
                              <a:latin typeface="Cambria Math" panose="02040503050406030204" pitchFamily="18" charset="0"/>
                            </a:rPr>
                            <m:t>𝑘𝑟</m:t>
                          </m:r>
                          <m:r>
                            <a:rPr lang="es-UY" b="0" i="1" smtClean="0">
                              <a:latin typeface="Cambria Math" panose="02040503050406030204" pitchFamily="18" charset="0"/>
                            </a:rPr>
                            <m:t>)</m:t>
                          </m:r>
                        </m:num>
                        <m:den>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r>
                                    <a:rPr lang="es-UY" b="0" i="1" smtClean="0">
                                      <a:latin typeface="Cambria Math" panose="02040503050406030204" pitchFamily="18" charset="0"/>
                                    </a:rPr>
                                    <m:t>𝑘𝑟</m:t>
                                  </m:r>
                                </m:e>
                              </m:d>
                            </m:e>
                            <m:sup>
                              <m:r>
                                <a:rPr lang="es-UY" b="0" i="1" smtClean="0">
                                  <a:latin typeface="Cambria Math" panose="02040503050406030204" pitchFamily="18" charset="0"/>
                                </a:rPr>
                                <m:t>2</m:t>
                              </m:r>
                            </m:sup>
                          </m:sSup>
                          <m:r>
                            <a:rPr lang="es-UY" b="0" i="1" smtClean="0">
                              <a:latin typeface="Cambria Math" panose="02040503050406030204" pitchFamily="18" charset="0"/>
                            </a:rPr>
                            <m:t>+1</m:t>
                          </m:r>
                        </m:den>
                      </m:f>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518559" y="2314402"/>
                <a:ext cx="1619418" cy="659155"/>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502091" y="3638377"/>
                <a:ext cx="11160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502091" y="3638377"/>
                <a:ext cx="1116075" cy="369332"/>
              </a:xfrm>
              <a:prstGeom prst="rect">
                <a:avLst/>
              </a:prstGeom>
              <a:blipFill rotWithShape="0">
                <a:blip r:embed="rId8"/>
                <a:stretch>
                  <a:fillRect b="-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1883875" y="3606672"/>
                <a:ext cx="8040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1883875" y="3606672"/>
                <a:ext cx="804066" cy="369332"/>
              </a:xfrm>
              <a:prstGeom prst="rect">
                <a:avLst/>
              </a:prstGeom>
              <a:blipFill rotWithShape="0">
                <a:blip r:embed="rId9"/>
                <a:stretch>
                  <a:fillRect b="-5000"/>
                </a:stretch>
              </a:blipFill>
            </p:spPr>
            <p:txBody>
              <a:bodyPr/>
              <a:lstStyle/>
              <a:p>
                <a:r>
                  <a:rPr lang="es-UY">
                    <a:noFill/>
                  </a:rPr>
                  <a:t> </a:t>
                </a:r>
              </a:p>
            </p:txBody>
          </p:sp>
        </mc:Fallback>
      </mc:AlternateContent>
      <p:grpSp>
        <p:nvGrpSpPr>
          <p:cNvPr id="2" name="Grupo 1"/>
          <p:cNvGrpSpPr/>
          <p:nvPr/>
        </p:nvGrpSpPr>
        <p:grpSpPr>
          <a:xfrm>
            <a:off x="5007429" y="2973557"/>
            <a:ext cx="4650907" cy="5080000"/>
            <a:chOff x="5007429" y="2973557"/>
            <a:chExt cx="4650907" cy="5080000"/>
          </a:xfrm>
        </p:grpSpPr>
        <p:sp>
          <p:nvSpPr>
            <p:cNvPr id="16" name="Arco 15"/>
            <p:cNvSpPr/>
            <p:nvPr/>
          </p:nvSpPr>
          <p:spPr>
            <a:xfrm>
              <a:off x="5007429" y="2973557"/>
              <a:ext cx="4107543" cy="5080000"/>
            </a:xfrm>
            <a:prstGeom prst="arc">
              <a:avLst>
                <a:gd name="adj1" fmla="val 18287161"/>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p:cxnSp>
          <p:nvCxnSpPr>
            <p:cNvPr id="18" name="Conector recto de flecha 17"/>
            <p:cNvCxnSpPr/>
            <p:nvPr/>
          </p:nvCxnSpPr>
          <p:spPr>
            <a:xfrm flipV="1">
              <a:off x="8911772" y="4223657"/>
              <a:ext cx="595086" cy="1589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uadroTexto 18"/>
                <p:cNvSpPr txBox="1"/>
                <p:nvPr/>
              </p:nvSpPr>
              <p:spPr>
                <a:xfrm>
                  <a:off x="9281887" y="4353660"/>
                  <a:ext cx="37644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9281887" y="4353660"/>
                  <a:ext cx="376449" cy="369332"/>
                </a:xfrm>
                <a:prstGeom prst="rect">
                  <a:avLst/>
                </a:prstGeom>
                <a:blipFill rotWithShape="0">
                  <a:blip r:embed="rId10"/>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184183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3718847" y="506676"/>
                <a:ext cx="2747612" cy="369332"/>
              </a:xfrm>
              <a:prstGeom prst="rect">
                <a:avLst/>
              </a:prstGeom>
              <a:noFill/>
            </p:spPr>
            <p:txBody>
              <a:bodyPr wrap="none" rtlCol="0">
                <a:spAutoFit/>
              </a:bodyPr>
              <a:lstStyle/>
              <a:p>
                <a:r>
                  <a:rPr lang="es-UY" dirty="0"/>
                  <a:t>Si </a:t>
                </a:r>
                <a14:m>
                  <m:oMath xmlns:m="http://schemas.openxmlformats.org/officeDocument/2006/math">
                    <m:r>
                      <a:rPr lang="es-UY" b="0" i="1" smtClean="0">
                        <a:latin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oMath>
                </a14:m>
                <a:r>
                  <a:rPr lang="es-UY" dirty="0"/>
                  <a:t> (Campo cercano)</a:t>
                </a:r>
              </a:p>
            </p:txBody>
          </p:sp>
        </mc:Choice>
        <mc:Fallback xmlns="">
          <p:sp>
            <p:nvSpPr>
              <p:cNvPr id="4" name="CuadroTexto 3"/>
              <p:cNvSpPr txBox="1">
                <a:spLocks noRot="1" noChangeAspect="1" noMove="1" noResize="1" noEditPoints="1" noAdjustHandles="1" noChangeArrowheads="1" noChangeShapeType="1" noTextEdit="1"/>
              </p:cNvSpPr>
              <p:nvPr/>
            </p:nvSpPr>
            <p:spPr>
              <a:xfrm>
                <a:off x="3718847" y="506676"/>
                <a:ext cx="2747612" cy="369332"/>
              </a:xfrm>
              <a:prstGeom prst="rect">
                <a:avLst/>
              </a:prstGeom>
              <a:blipFill rotWithShape="0">
                <a:blip r:embed="rId2"/>
                <a:stretch>
                  <a:fillRect l="-1774" t="-8197" r="-1330"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CuadroTexto 4"/>
              <p:cNvSpPr txBox="1"/>
              <p:nvPr/>
            </p:nvSpPr>
            <p:spPr>
              <a:xfrm>
                <a:off x="547588" y="1161142"/>
                <a:ext cx="9013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0</m:t>
                      </m:r>
                    </m:oMath>
                  </m:oMathPara>
                </a14:m>
                <a:endParaRPr lang="es-UY" dirty="0"/>
              </a:p>
            </p:txBody>
          </p:sp>
        </mc:Choice>
        <mc:Fallback xmlns="">
          <p:sp>
            <p:nvSpPr>
              <p:cNvPr id="5" name="CuadroTexto 4"/>
              <p:cNvSpPr txBox="1">
                <a:spLocks noRot="1" noChangeAspect="1" noMove="1" noResize="1" noEditPoints="1" noAdjustHandles="1" noChangeArrowheads="1" noChangeShapeType="1" noTextEdit="1"/>
              </p:cNvSpPr>
              <p:nvPr/>
            </p:nvSpPr>
            <p:spPr>
              <a:xfrm>
                <a:off x="547588" y="1161142"/>
                <a:ext cx="901336"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547588" y="1762858"/>
                <a:ext cx="1451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r>
                        <a:rPr lang="es-UY" b="0" i="1" smtClean="0">
                          <a:latin typeface="Cambria Math" panose="02040503050406030204" pitchFamily="18" charset="0"/>
                          <a:ea typeface="Cambria Math" panose="02040503050406030204" pitchFamily="18" charset="0"/>
                        </a:rPr>
                        <m:t>≅</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oMath>
                  </m:oMathPara>
                </a14:m>
                <a:endParaRPr lang="es-UY" dirty="0"/>
              </a:p>
            </p:txBody>
          </p:sp>
        </mc:Choice>
        <mc:Fallback xmlns="">
          <p:sp>
            <p:nvSpPr>
              <p:cNvPr id="6" name="CuadroTexto 5"/>
              <p:cNvSpPr txBox="1">
                <a:spLocks noRot="1" noChangeAspect="1" noMove="1" noResize="1" noEditPoints="1" noAdjustHandles="1" noChangeArrowheads="1" noChangeShapeType="1" noTextEdit="1"/>
              </p:cNvSpPr>
              <p:nvPr/>
            </p:nvSpPr>
            <p:spPr>
              <a:xfrm>
                <a:off x="547588" y="1762858"/>
                <a:ext cx="1451872" cy="369332"/>
              </a:xfrm>
              <a:prstGeom prst="rect">
                <a:avLst/>
              </a:prstGeom>
              <a:blipFill rotWithShape="0">
                <a:blip r:embed="rId4"/>
                <a:stretch>
                  <a:fillRect b="-13115"/>
                </a:stretch>
              </a:blipFill>
            </p:spPr>
            <p:txBody>
              <a:bodyPr/>
              <a:lstStyle/>
              <a:p>
                <a:r>
                  <a:rPr lang="es-UY">
                    <a:noFill/>
                  </a:rPr>
                  <a:t> </a:t>
                </a:r>
              </a:p>
            </p:txBody>
          </p:sp>
        </mc:Fallback>
      </mc:AlternateContent>
      <p:sp>
        <p:nvSpPr>
          <p:cNvPr id="7" name="CuadroTexto 6"/>
          <p:cNvSpPr txBox="1"/>
          <p:nvPr/>
        </p:nvSpPr>
        <p:spPr>
          <a:xfrm>
            <a:off x="2467428" y="1161142"/>
            <a:ext cx="9405257" cy="507831"/>
          </a:xfrm>
          <a:prstGeom prst="rect">
            <a:avLst/>
          </a:prstGeom>
          <a:noFill/>
        </p:spPr>
        <p:txBody>
          <a:bodyPr wrap="square" rtlCol="0">
            <a:spAutoFit/>
          </a:bodyPr>
          <a:lstStyle/>
          <a:p>
            <a:pPr>
              <a:lnSpc>
                <a:spcPct val="150000"/>
              </a:lnSpc>
            </a:pPr>
            <a:r>
              <a:rPr lang="es-UY" dirty="0"/>
              <a:t>La impedancia es puramente reactiva. Volveremos sobre esto más adelante</a:t>
            </a:r>
          </a:p>
        </p:txBody>
      </p:sp>
      <p:sp>
        <p:nvSpPr>
          <p:cNvPr id="8" name="CuadroTexto 7"/>
          <p:cNvSpPr txBox="1"/>
          <p:nvPr/>
        </p:nvSpPr>
        <p:spPr>
          <a:xfrm>
            <a:off x="377371" y="2830286"/>
            <a:ext cx="5828070" cy="369332"/>
          </a:xfrm>
          <a:prstGeom prst="rect">
            <a:avLst/>
          </a:prstGeom>
          <a:noFill/>
        </p:spPr>
        <p:txBody>
          <a:bodyPr wrap="none" rtlCol="0">
            <a:spAutoFit/>
          </a:bodyPr>
          <a:lstStyle/>
          <a:p>
            <a:r>
              <a:rPr lang="es-UY" dirty="0"/>
              <a:t>¿Cuál es el límite entre el campo lejano y el campo cercano?</a:t>
            </a:r>
          </a:p>
        </p:txBody>
      </p:sp>
      <mc:AlternateContent xmlns:mc="http://schemas.openxmlformats.org/markup-compatibility/2006" xmlns:a14="http://schemas.microsoft.com/office/drawing/2010/main">
        <mc:Choice Requires="a14">
          <p:sp>
            <p:nvSpPr>
              <p:cNvPr id="9" name="CuadroTexto 8"/>
              <p:cNvSpPr txBox="1"/>
              <p:nvPr/>
            </p:nvSpPr>
            <p:spPr>
              <a:xfrm>
                <a:off x="415180" y="3554030"/>
                <a:ext cx="3399905" cy="6873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 </m:t>
                          </m:r>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r>
                        <a:rPr lang="es-UY" b="0" i="1" smtClean="0">
                          <a:latin typeface="Cambria Math" panose="02040503050406030204" pitchFamily="18" charset="0"/>
                        </a:rPr>
                        <m:t>=</m:t>
                      </m:r>
                      <m:r>
                        <a:rPr lang="es-UY" b="0" i="1" smtClean="0">
                          <a:latin typeface="Cambria Math" panose="02040503050406030204" pitchFamily="18" charset="0"/>
                        </a:rPr>
                        <m:t>𝜒</m:t>
                      </m:r>
                      <m:r>
                        <a:rPr lang="es-UY" b="0" i="1" smtClean="0">
                          <a:latin typeface="Cambria Math" panose="02040503050406030204" pitchFamily="18" charset="0"/>
                        </a:rPr>
                        <m:t>=</m:t>
                      </m:r>
                      <m:f>
                        <m:fPr>
                          <m:ctrlPr>
                            <a:rPr lang="es-UY" i="1">
                              <a:latin typeface="Cambria Math" panose="02040503050406030204" pitchFamily="18" charset="0"/>
                            </a:rPr>
                          </m:ctrlPr>
                        </m:fPr>
                        <m:num>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r>
                            <a:rPr lang="es-UY" i="1">
                              <a:latin typeface="Cambria Math" panose="02040503050406030204" pitchFamily="18" charset="0"/>
                            </a:rPr>
                            <m:t>𝑐</m:t>
                          </m:r>
                          <m:r>
                            <a:rPr lang="es-UY" i="1">
                              <a:latin typeface="Cambria Math" panose="02040503050406030204" pitchFamily="18" charset="0"/>
                            </a:rPr>
                            <m:t>(</m:t>
                          </m:r>
                          <m:r>
                            <a:rPr lang="es-UY" i="1">
                              <a:latin typeface="Cambria Math" panose="02040503050406030204" pitchFamily="18" charset="0"/>
                            </a:rPr>
                            <m:t>𝑘𝑟</m:t>
                          </m:r>
                          <m:r>
                            <a:rPr lang="es-UY" i="1">
                              <a:latin typeface="Cambria Math" panose="02040503050406030204" pitchFamily="18" charset="0"/>
                            </a:rPr>
                            <m:t>)</m:t>
                          </m:r>
                        </m:num>
                        <m:den>
                          <m:sSup>
                            <m:sSupPr>
                              <m:ctrlPr>
                                <a:rPr lang="es-UY" i="1">
                                  <a:latin typeface="Cambria Math" panose="02040503050406030204" pitchFamily="18" charset="0"/>
                                </a:rPr>
                              </m:ctrlPr>
                            </m:sSupPr>
                            <m:e>
                              <m:d>
                                <m:dPr>
                                  <m:ctrlPr>
                                    <a:rPr lang="es-UY" i="1">
                                      <a:latin typeface="Cambria Math" panose="02040503050406030204" pitchFamily="18" charset="0"/>
                                    </a:rPr>
                                  </m:ctrlPr>
                                </m:dPr>
                                <m:e>
                                  <m:r>
                                    <a:rPr lang="es-UY" i="1">
                                      <a:latin typeface="Cambria Math" panose="02040503050406030204" pitchFamily="18" charset="0"/>
                                    </a:rPr>
                                    <m:t>𝑘𝑟</m:t>
                                  </m:r>
                                </m:e>
                              </m:d>
                            </m:e>
                            <m:sup>
                              <m:r>
                                <a:rPr lang="es-UY" i="1">
                                  <a:latin typeface="Cambria Math" panose="02040503050406030204" pitchFamily="18" charset="0"/>
                                </a:rPr>
                                <m:t>2</m:t>
                              </m:r>
                            </m:sup>
                          </m:sSup>
                          <m:r>
                            <a:rPr lang="es-UY" i="1">
                              <a:latin typeface="Cambria Math" panose="02040503050406030204" pitchFamily="18" charset="0"/>
                            </a:rPr>
                            <m:t>+1</m:t>
                          </m:r>
                        </m:den>
                      </m:f>
                    </m:oMath>
                  </m:oMathPara>
                </a14:m>
                <a:endParaRPr lang="es-UY"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15180" y="3554030"/>
                <a:ext cx="3399905" cy="687368"/>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5983128" y="3554030"/>
                <a:ext cx="1186928"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𝜆</m:t>
                          </m:r>
                        </m:num>
                        <m:den>
                          <m:r>
                            <a:rPr lang="es-UY" b="0" i="1" smtClean="0">
                              <a:latin typeface="Cambria Math" panose="02040503050406030204" pitchFamily="18" charset="0"/>
                              <a:ea typeface="Cambria Math" panose="02040503050406030204" pitchFamily="18" charset="0"/>
                            </a:rPr>
                            <m:t>2</m:t>
                          </m:r>
                          <m:r>
                            <a:rPr lang="es-UY" b="0" i="1" smtClean="0">
                              <a:latin typeface="Cambria Math" panose="02040503050406030204" pitchFamily="18" charset="0"/>
                              <a:ea typeface="Cambria Math" panose="02040503050406030204" pitchFamily="18" charset="0"/>
                            </a:rPr>
                            <m:t>𝜋</m:t>
                          </m:r>
                        </m:den>
                      </m:f>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5983128" y="3554030"/>
                <a:ext cx="1186928" cy="618374"/>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4374429" y="3713048"/>
                <a:ext cx="11723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=1</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4374429" y="3713048"/>
                <a:ext cx="1172372"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543484" y="4595810"/>
                <a:ext cx="5788379" cy="369332"/>
              </a:xfrm>
              <a:prstGeom prst="rect">
                <a:avLst/>
              </a:prstGeom>
              <a:noFill/>
            </p:spPr>
            <p:txBody>
              <a:bodyPr wrap="none" rtlCol="0">
                <a:spAutoFit/>
              </a:bodyPr>
              <a:lstStyle/>
              <a:p>
                <a14:m>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𝑟</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𝜆</m:t>
                    </m:r>
                  </m:oMath>
                </a14:m>
                <a:r>
                  <a:rPr lang="es-UY" dirty="0"/>
                  <a:t> se puede considerar el límite que separa los campos</a:t>
                </a:r>
              </a:p>
            </p:txBody>
          </p:sp>
        </mc:Choice>
        <mc:Fallback xmlns="">
          <p:sp>
            <p:nvSpPr>
              <p:cNvPr id="12" name="CuadroTexto 11"/>
              <p:cNvSpPr txBox="1">
                <a:spLocks noRot="1" noChangeAspect="1" noMove="1" noResize="1" noEditPoints="1" noAdjustHandles="1" noChangeArrowheads="1" noChangeShapeType="1" noTextEdit="1"/>
              </p:cNvSpPr>
              <p:nvPr/>
            </p:nvSpPr>
            <p:spPr>
              <a:xfrm>
                <a:off x="543484" y="4595810"/>
                <a:ext cx="5788379" cy="369332"/>
              </a:xfrm>
              <a:prstGeom prst="rect">
                <a:avLst/>
              </a:prstGeom>
              <a:blipFill rotWithShape="0">
                <a:blip r:embed="rId8"/>
                <a:stretch>
                  <a:fillRect t="-10000" r="-105" b="-26667"/>
                </a:stretch>
              </a:blipFill>
            </p:spPr>
            <p:txBody>
              <a:bodyPr/>
              <a:lstStyle/>
              <a:p>
                <a:r>
                  <a:rPr lang="es-UY">
                    <a:noFill/>
                  </a:rPr>
                  <a:t> </a:t>
                </a:r>
              </a:p>
            </p:txBody>
          </p:sp>
        </mc:Fallback>
      </mc:AlternateContent>
      <p:grpSp>
        <p:nvGrpSpPr>
          <p:cNvPr id="27" name="Grupo 26"/>
          <p:cNvGrpSpPr/>
          <p:nvPr/>
        </p:nvGrpSpPr>
        <p:grpSpPr>
          <a:xfrm>
            <a:off x="7271658" y="2772140"/>
            <a:ext cx="4822752" cy="3706878"/>
            <a:chOff x="7271658" y="2772140"/>
            <a:chExt cx="4822752" cy="3706878"/>
          </a:xfrm>
        </p:grpSpPr>
        <p:grpSp>
          <p:nvGrpSpPr>
            <p:cNvPr id="19" name="Grupo 18"/>
            <p:cNvGrpSpPr/>
            <p:nvPr/>
          </p:nvGrpSpPr>
          <p:grpSpPr>
            <a:xfrm>
              <a:off x="7271658" y="2772140"/>
              <a:ext cx="4644000" cy="3420000"/>
              <a:chOff x="7271658" y="2772140"/>
              <a:chExt cx="4644000" cy="3420000"/>
            </a:xfrm>
          </p:grpSpPr>
          <p:pic>
            <p:nvPicPr>
              <p:cNvPr id="2" name="Imagen 1"/>
              <p:cNvPicPr>
                <a:picLocks noChangeAspect="1"/>
              </p:cNvPicPr>
              <p:nvPr/>
            </p:nvPicPr>
            <p:blipFill rotWithShape="1">
              <a:blip r:embed="rId9">
                <a:extLst>
                  <a:ext uri="{28A0092B-C50C-407E-A947-70E740481C1C}">
                    <a14:useLocalDpi xmlns:a14="http://schemas.microsoft.com/office/drawing/2010/main" val="0"/>
                  </a:ext>
                </a:extLst>
              </a:blip>
              <a:srcRect l="10544" t="6009" r="7278" b="9456"/>
              <a:stretch/>
            </p:blipFill>
            <p:spPr>
              <a:xfrm>
                <a:off x="7286172" y="3257686"/>
                <a:ext cx="3780000" cy="2916355"/>
              </a:xfrm>
              <a:prstGeom prst="rect">
                <a:avLst/>
              </a:prstGeom>
            </p:spPr>
          </p:pic>
          <mc:AlternateContent xmlns:mc="http://schemas.openxmlformats.org/markup-compatibility/2006" xmlns:a14="http://schemas.microsoft.com/office/drawing/2010/main">
            <mc:Choice Requires="a14">
              <p:sp>
                <p:nvSpPr>
                  <p:cNvPr id="3" name="CuadroTexto 2"/>
                  <p:cNvSpPr txBox="1"/>
                  <p:nvPr/>
                </p:nvSpPr>
                <p:spPr>
                  <a:xfrm>
                    <a:off x="10362688" y="2888354"/>
                    <a:ext cx="471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𝑍</m:t>
                              </m:r>
                            </m:e>
                            <m:sub>
                              <m:r>
                                <a:rPr lang="es-UY" b="0" i="1" smtClean="0">
                                  <a:latin typeface="Cambria Math" panose="02040503050406030204" pitchFamily="18" charset="0"/>
                                </a:rPr>
                                <m:t>𝑟</m:t>
                              </m:r>
                            </m:sub>
                          </m:sSub>
                        </m:oMath>
                      </m:oMathPara>
                    </a14:m>
                    <a:endParaRPr lang="es-UY" dirty="0"/>
                  </a:p>
                </p:txBody>
              </p:sp>
            </mc:Choice>
            <mc:Fallback xmlns="">
              <p:sp>
                <p:nvSpPr>
                  <p:cNvPr id="3" name="CuadroTexto 2"/>
                  <p:cNvSpPr txBox="1">
                    <a:spLocks noRot="1" noChangeAspect="1" noMove="1" noResize="1" noEditPoints="1" noAdjustHandles="1" noChangeArrowheads="1" noChangeShapeType="1" noTextEdit="1"/>
                  </p:cNvSpPr>
                  <p:nvPr/>
                </p:nvSpPr>
                <p:spPr>
                  <a:xfrm>
                    <a:off x="10362688" y="2888354"/>
                    <a:ext cx="471732" cy="369332"/>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0466247" y="5211364"/>
                    <a:ext cx="37446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𝜒</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0466247" y="5211364"/>
                    <a:ext cx="374461" cy="369332"/>
                  </a:xfrm>
                  <a:prstGeom prst="rect">
                    <a:avLst/>
                  </a:prstGeom>
                  <a:blipFill rotWithShape="0">
                    <a:blip r:embed="rId11"/>
                    <a:stretch>
                      <a:fillRect b="-5000"/>
                    </a:stretch>
                  </a:blipFill>
                </p:spPr>
                <p:txBody>
                  <a:bodyPr/>
                  <a:lstStyle/>
                  <a:p>
                    <a:r>
                      <a:rPr lang="es-UY">
                        <a:noFill/>
                      </a:rPr>
                      <a:t> </a:t>
                    </a:r>
                  </a:p>
                </p:txBody>
              </p:sp>
            </mc:Fallback>
          </mc:AlternateContent>
          <p:cxnSp>
            <p:nvCxnSpPr>
              <p:cNvPr id="16" name="Conector recto de flecha 15"/>
              <p:cNvCxnSpPr/>
              <p:nvPr/>
            </p:nvCxnSpPr>
            <p:spPr>
              <a:xfrm>
                <a:off x="7271658" y="6102476"/>
                <a:ext cx="464400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ector recto de flecha 17"/>
              <p:cNvCxnSpPr/>
              <p:nvPr/>
            </p:nvCxnSpPr>
            <p:spPr>
              <a:xfrm flipH="1" flipV="1">
                <a:off x="7387770" y="2772140"/>
                <a:ext cx="0" cy="342000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CuadroTexto 19"/>
                <p:cNvSpPr txBox="1"/>
                <p:nvPr/>
              </p:nvSpPr>
              <p:spPr>
                <a:xfrm>
                  <a:off x="7566523" y="6102476"/>
                  <a:ext cx="7450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r>
                          <a:rPr lang="es-UY" b="0" i="1" smtClean="0">
                            <a:latin typeface="Cambria Math" panose="02040503050406030204" pitchFamily="18" charset="0"/>
                          </a:rPr>
                          <m:t>/2</m:t>
                        </m:r>
                        <m:r>
                          <a:rPr lang="es-UY" b="0" i="1" smtClean="0">
                            <a:latin typeface="Cambria Math" panose="02040503050406030204" pitchFamily="18" charset="0"/>
                          </a:rPr>
                          <m:t>𝜋</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7566523" y="6102476"/>
                  <a:ext cx="745012" cy="369332"/>
                </a:xfrm>
                <a:prstGeom prst="rect">
                  <a:avLst/>
                </a:prstGeom>
                <a:blipFill rotWithShape="0">
                  <a:blip r:embed="rId12"/>
                  <a:stretch>
                    <a:fillRect b="-13115"/>
                  </a:stretch>
                </a:blipFill>
              </p:spPr>
              <p:txBody>
                <a:bodyPr/>
                <a:lstStyle/>
                <a:p>
                  <a:r>
                    <a:rPr lang="es-UY">
                      <a:noFill/>
                    </a:rPr>
                    <a:t> </a:t>
                  </a:r>
                </a:p>
              </p:txBody>
            </p:sp>
          </mc:Fallback>
        </mc:AlternateContent>
        <p:cxnSp>
          <p:nvCxnSpPr>
            <p:cNvPr id="22" name="Conector recto 21"/>
            <p:cNvCxnSpPr/>
            <p:nvPr/>
          </p:nvCxnSpPr>
          <p:spPr>
            <a:xfrm>
              <a:off x="7910286" y="4715863"/>
              <a:ext cx="0" cy="145817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uadroTexto 22"/>
                <p:cNvSpPr txBox="1"/>
                <p:nvPr/>
              </p:nvSpPr>
              <p:spPr>
                <a:xfrm>
                  <a:off x="11742775" y="6109686"/>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𝑟</m:t>
                        </m:r>
                      </m:oMath>
                    </m:oMathPara>
                  </a14:m>
                  <a:endParaRPr lang="es-UY" dirty="0"/>
                </a:p>
              </p:txBody>
            </p:sp>
          </mc:Choice>
          <mc:Fallback xmlns="">
            <p:sp>
              <p:nvSpPr>
                <p:cNvPr id="23" name="CuadroTexto 22"/>
                <p:cNvSpPr txBox="1">
                  <a:spLocks noRot="1" noChangeAspect="1" noMove="1" noResize="1" noEditPoints="1" noAdjustHandles="1" noChangeArrowheads="1" noChangeShapeType="1" noTextEdit="1"/>
                </p:cNvSpPr>
                <p:nvPr/>
              </p:nvSpPr>
              <p:spPr>
                <a:xfrm>
                  <a:off x="11742775" y="6109686"/>
                  <a:ext cx="351635" cy="369332"/>
                </a:xfrm>
                <a:prstGeom prst="rect">
                  <a:avLst/>
                </a:prstGeom>
                <a:blipFill rotWithShape="0">
                  <a:blip r:embed="rId13"/>
                  <a:stretch>
                    <a:fillRect/>
                  </a:stretch>
                </a:blipFill>
              </p:spPr>
              <p:txBody>
                <a:bodyPr/>
                <a:lstStyle/>
                <a:p>
                  <a:r>
                    <a:rPr lang="es-UY">
                      <a:noFill/>
                    </a:rPr>
                    <a:t> </a:t>
                  </a:r>
                </a:p>
              </p:txBody>
            </p:sp>
          </mc:Fallback>
        </mc:AlternateContent>
        <p:cxnSp>
          <p:nvCxnSpPr>
            <p:cNvPr id="24" name="Conector recto 23"/>
            <p:cNvCxnSpPr/>
            <p:nvPr/>
          </p:nvCxnSpPr>
          <p:spPr>
            <a:xfrm>
              <a:off x="10834420" y="3199618"/>
              <a:ext cx="0" cy="2974423"/>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p:cNvSpPr txBox="1"/>
                <p:nvPr/>
              </p:nvSpPr>
              <p:spPr>
                <a:xfrm>
                  <a:off x="10638128" y="6109141"/>
                  <a:ext cx="36176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𝜆</m:t>
                        </m:r>
                      </m:oMath>
                    </m:oMathPara>
                  </a14:m>
                  <a:endParaRPr lang="es-UY"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10638128" y="6109141"/>
                  <a:ext cx="361766" cy="369332"/>
                </a:xfrm>
                <a:prstGeom prst="rect">
                  <a:avLst/>
                </a:prstGeom>
                <a:blipFill rotWithShape="0">
                  <a:blip r:embed="rId14"/>
                  <a:stretch>
                    <a:fillRect/>
                  </a:stretch>
                </a:blipFill>
              </p:spPr>
              <p:txBody>
                <a:bodyPr/>
                <a:lstStyle/>
                <a:p>
                  <a:r>
                    <a:rPr lang="es-UY">
                      <a:noFill/>
                    </a:rPr>
                    <a:t> </a:t>
                  </a:r>
                </a:p>
              </p:txBody>
            </p:sp>
          </mc:Fallback>
        </mc:AlternateContent>
      </p:grpSp>
    </p:spTree>
    <p:extLst>
      <p:ext uri="{BB962C8B-B14F-4D97-AF65-F5344CB8AC3E}">
        <p14:creationId xmlns:p14="http://schemas.microsoft.com/office/powerpoint/2010/main" val="234890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66451" y="333828"/>
            <a:ext cx="3012941" cy="369332"/>
          </a:xfrm>
          <a:prstGeom prst="rect">
            <a:avLst/>
          </a:prstGeom>
          <a:noFill/>
        </p:spPr>
        <p:txBody>
          <a:bodyPr wrap="none" rtlCol="0">
            <a:spAutoFit/>
          </a:bodyPr>
          <a:lstStyle/>
          <a:p>
            <a:r>
              <a:rPr lang="es-UY" dirty="0">
                <a:solidFill>
                  <a:schemeClr val="accent1"/>
                </a:solidFill>
              </a:rPr>
              <a:t>Esfera pulsante: fuente simple</a:t>
            </a:r>
          </a:p>
        </p:txBody>
      </p:sp>
      <p:sp>
        <p:nvSpPr>
          <p:cNvPr id="5" name="Elipse 4"/>
          <p:cNvSpPr/>
          <p:nvPr/>
        </p:nvSpPr>
        <p:spPr>
          <a:xfrm>
            <a:off x="928915" y="1103084"/>
            <a:ext cx="1512000" cy="151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nvGrpSpPr>
          <p:cNvPr id="6" name="Grupo 5"/>
          <p:cNvGrpSpPr/>
          <p:nvPr/>
        </p:nvGrpSpPr>
        <p:grpSpPr>
          <a:xfrm>
            <a:off x="856915" y="1031084"/>
            <a:ext cx="1656000" cy="1656000"/>
            <a:chOff x="4064001" y="1127144"/>
            <a:chExt cx="1656000" cy="1656000"/>
          </a:xfrm>
        </p:grpSpPr>
        <p:sp>
          <p:nvSpPr>
            <p:cNvPr id="7" name="Elipse 6"/>
            <p:cNvSpPr/>
            <p:nvPr/>
          </p:nvSpPr>
          <p:spPr>
            <a:xfrm>
              <a:off x="4064001" y="1127144"/>
              <a:ext cx="1656000" cy="1656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Elipse 7"/>
            <p:cNvSpPr/>
            <p:nvPr/>
          </p:nvSpPr>
          <p:spPr>
            <a:xfrm>
              <a:off x="4208001" y="1271144"/>
              <a:ext cx="1368000" cy="1368000"/>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grpSp>
      <p:cxnSp>
        <p:nvCxnSpPr>
          <p:cNvPr id="9" name="Conector recto de flecha 8"/>
          <p:cNvCxnSpPr>
            <a:endCxn id="5" idx="7"/>
          </p:cNvCxnSpPr>
          <p:nvPr/>
        </p:nvCxnSpPr>
        <p:spPr>
          <a:xfrm flipV="1">
            <a:off x="1684915" y="1324511"/>
            <a:ext cx="534573" cy="5345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uadroTexto 9"/>
              <p:cNvSpPr txBox="1"/>
              <p:nvPr/>
            </p:nvSpPr>
            <p:spPr>
              <a:xfrm>
                <a:off x="1580753" y="1407131"/>
                <a:ext cx="3714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𝑎</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1580753" y="1407131"/>
                <a:ext cx="371448" cy="369332"/>
              </a:xfrm>
              <a:prstGeom prst="rect">
                <a:avLst/>
              </a:prstGeom>
              <a:blipFill rotWithShape="0">
                <a:blip r:embed="rId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 name="CuadroTexto 1"/>
              <p:cNvSpPr txBox="1"/>
              <p:nvPr/>
            </p:nvSpPr>
            <p:spPr>
              <a:xfrm>
                <a:off x="2860572" y="748902"/>
                <a:ext cx="9013372" cy="2126864"/>
              </a:xfrm>
              <a:prstGeom prst="rect">
                <a:avLst/>
              </a:prstGeom>
              <a:noFill/>
            </p:spPr>
            <p:txBody>
              <a:bodyPr wrap="square" rtlCol="0">
                <a:spAutoFit/>
              </a:bodyPr>
              <a:lstStyle/>
              <a:p>
                <a:pPr algn="just">
                  <a:lnSpc>
                    <a:spcPct val="150000"/>
                  </a:lnSpc>
                </a:pPr>
                <a:r>
                  <a:rPr lang="es-UY" dirty="0"/>
                  <a:t>Consideremos una esfera de radio </a:t>
                </a:r>
                <a14:m>
                  <m:oMath xmlns:m="http://schemas.openxmlformats.org/officeDocument/2006/math">
                    <m:r>
                      <a:rPr lang="es-UY" b="0" i="1" smtClean="0">
                        <a:latin typeface="Cambria Math" panose="02040503050406030204" pitchFamily="18" charset="0"/>
                      </a:rPr>
                      <m:t>𝑎</m:t>
                    </m:r>
                  </m:oMath>
                </a14:m>
                <a:r>
                  <a:rPr lang="es-UY" dirty="0"/>
                  <a:t> que varía sinusoidalmente con el tiempo. Este tipo de fuente no es la que se encuentra habitualmente en la práctica pero tiene un valor teórico para el análisis del campo acústico. Esta fuente teórica genera en el medio de propagación una onda con simetría esférica y es la fuente más simple que se puede considerar. Por esta razón se conoce como fuente simple.</a:t>
                </a:r>
              </a:p>
            </p:txBody>
          </p:sp>
        </mc:Choice>
        <mc:Fallback xmlns="">
          <p:sp>
            <p:nvSpPr>
              <p:cNvPr id="2" name="CuadroTexto 1"/>
              <p:cNvSpPr txBox="1">
                <a:spLocks noRot="1" noChangeAspect="1" noMove="1" noResize="1" noEditPoints="1" noAdjustHandles="1" noChangeArrowheads="1" noChangeShapeType="1" noTextEdit="1"/>
              </p:cNvSpPr>
              <p:nvPr/>
            </p:nvSpPr>
            <p:spPr>
              <a:xfrm>
                <a:off x="2860572" y="748902"/>
                <a:ext cx="9013372" cy="2126864"/>
              </a:xfrm>
              <a:prstGeom prst="rect">
                <a:avLst/>
              </a:prstGeom>
              <a:blipFill rotWithShape="0">
                <a:blip r:embed="rId3"/>
                <a:stretch>
                  <a:fillRect l="-541" r="-541" b="-3725"/>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 name="CuadroTexto 2"/>
              <p:cNvSpPr txBox="1"/>
              <p:nvPr/>
            </p:nvSpPr>
            <p:spPr>
              <a:xfrm>
                <a:off x="566451" y="3134404"/>
                <a:ext cx="8816324" cy="378245"/>
              </a:xfrm>
              <a:prstGeom prst="rect">
                <a:avLst/>
              </a:prstGeom>
              <a:noFill/>
            </p:spPr>
            <p:txBody>
              <a:bodyPr wrap="none" rtlCol="0">
                <a:spAutoFit/>
              </a:bodyPr>
              <a:lstStyle/>
              <a:p>
                <a:r>
                  <a:rPr lang="es-UY" dirty="0"/>
                  <a:t>La velocidad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oMath>
                </a14:m>
                <a:r>
                  <a:rPr lang="es-UY" dirty="0"/>
                  <a:t> de cualquier punto de la superficie de la esfera está dada por: </a:t>
                </a:r>
                <a14:m>
                  <m:oMath xmlns:m="http://schemas.openxmlformats.org/officeDocument/2006/math">
                    <m:sSub>
                      <m:sSubPr>
                        <m:ctrlPr>
                          <a:rPr lang="es-UY" b="0" i="1" smtClean="0">
                            <a:latin typeface="Cambria Math" panose="02040503050406030204" pitchFamily="18" charset="0"/>
                          </a:rPr>
                        </m:ctrlPr>
                      </m:sSub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e>
                      <m:sub>
                        <m:r>
                          <a:rPr lang="es-UY" b="0" i="1" smtClean="0">
                            <a:latin typeface="Cambria Math" panose="02040503050406030204" pitchFamily="18" charset="0"/>
                          </a:rPr>
                          <m:t>𝑠</m:t>
                        </m:r>
                      </m:sub>
                    </m:sSub>
                    <m:r>
                      <a:rPr lang="es-UY" b="0" i="0" smtClean="0">
                        <a:latin typeface="Cambria Math" panose="02040503050406030204" pitchFamily="18" charset="0"/>
                      </a:rPr>
                      <m:t>=</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acc>
                      <m:accPr>
                        <m:chr m:val="̂"/>
                        <m:ctrlPr>
                          <a:rPr lang="es-UY" b="1" i="1" smtClean="0">
                            <a:latin typeface="Cambria Math" panose="02040503050406030204" pitchFamily="18" charset="0"/>
                          </a:rPr>
                        </m:ctrlPr>
                      </m:accPr>
                      <m:e>
                        <m:r>
                          <a:rPr lang="es-UY" b="1" i="0" smtClean="0">
                            <a:latin typeface="Cambria Math" panose="02040503050406030204" pitchFamily="18" charset="0"/>
                          </a:rPr>
                          <m:t>𝐫</m:t>
                        </m:r>
                      </m:e>
                    </m:acc>
                  </m:oMath>
                </a14:m>
                <a:endParaRPr lang="es-UY" b="1" dirty="0"/>
              </a:p>
            </p:txBody>
          </p:sp>
        </mc:Choice>
        <mc:Fallback xmlns="">
          <p:sp>
            <p:nvSpPr>
              <p:cNvPr id="3" name="CuadroTexto 2"/>
              <p:cNvSpPr txBox="1">
                <a:spLocks noRot="1" noChangeAspect="1" noMove="1" noResize="1" noEditPoints="1" noAdjustHandles="1" noChangeArrowheads="1" noChangeShapeType="1" noTextEdit="1"/>
              </p:cNvSpPr>
              <p:nvPr/>
            </p:nvSpPr>
            <p:spPr>
              <a:xfrm>
                <a:off x="566451" y="3134404"/>
                <a:ext cx="8816324" cy="378245"/>
              </a:xfrm>
              <a:prstGeom prst="rect">
                <a:avLst/>
              </a:prstGeom>
              <a:blipFill rotWithShape="0">
                <a:blip r:embed="rId4"/>
                <a:stretch>
                  <a:fillRect l="-622" t="-4839" r="-2351" b="-25806"/>
                </a:stretch>
              </a:blipFill>
            </p:spPr>
            <p:txBody>
              <a:bodyPr/>
              <a:lstStyle/>
              <a:p>
                <a:r>
                  <a:rPr lang="es-UY">
                    <a:noFill/>
                  </a:rPr>
                  <a:t> </a:t>
                </a:r>
              </a:p>
            </p:txBody>
          </p:sp>
        </mc:Fallback>
      </mc:AlternateContent>
      <p:sp>
        <p:nvSpPr>
          <p:cNvPr id="11" name="CuadroTexto 10"/>
          <p:cNvSpPr txBox="1"/>
          <p:nvPr/>
        </p:nvSpPr>
        <p:spPr>
          <a:xfrm>
            <a:off x="537742" y="3966881"/>
            <a:ext cx="8479437" cy="369332"/>
          </a:xfrm>
          <a:prstGeom prst="rect">
            <a:avLst/>
          </a:prstGeom>
          <a:noFill/>
        </p:spPr>
        <p:txBody>
          <a:bodyPr wrap="none" rtlCol="0">
            <a:spAutoFit/>
          </a:bodyPr>
          <a:lstStyle/>
          <a:p>
            <a:r>
              <a:rPr lang="es-UY" dirty="0"/>
              <a:t>Esta fuente genera una onda con simetría esférica en el medio de propagación dada por:</a:t>
            </a:r>
          </a:p>
        </p:txBody>
      </p:sp>
      <mc:AlternateContent xmlns:mc="http://schemas.openxmlformats.org/markup-compatibility/2006" xmlns:a14="http://schemas.microsoft.com/office/drawing/2010/main">
        <mc:Choice Requires="a14">
          <p:sp>
            <p:nvSpPr>
              <p:cNvPr id="12" name="Rectángulo 11"/>
              <p:cNvSpPr/>
              <p:nvPr/>
            </p:nvSpPr>
            <p:spPr>
              <a:xfrm>
                <a:off x="9017179" y="3800194"/>
                <a:ext cx="1818575" cy="6109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𝑃</m:t>
                          </m:r>
                        </m:e>
                        <m:sup>
                          <m:r>
                            <a:rPr lang="es-UY" i="1">
                              <a:latin typeface="Cambria Math" panose="02040503050406030204" pitchFamily="18" charset="0"/>
                              <a:ea typeface="Cambria Math" panose="02040503050406030204" pitchFamily="18" charset="0"/>
                            </a:rPr>
                            <m:t>′</m:t>
                          </m:r>
                        </m:sup>
                      </m:sSup>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2" name="Rectángulo 11"/>
              <p:cNvSpPr>
                <a:spLocks noRot="1" noChangeAspect="1" noMove="1" noResize="1" noEditPoints="1" noAdjustHandles="1" noChangeArrowheads="1" noChangeShapeType="1" noTextEdit="1"/>
              </p:cNvSpPr>
              <p:nvPr/>
            </p:nvSpPr>
            <p:spPr>
              <a:xfrm>
                <a:off x="9017179" y="3800194"/>
                <a:ext cx="1818575" cy="610936"/>
              </a:xfrm>
              <a:prstGeom prst="rect">
                <a:avLst/>
              </a:prstGeom>
              <a:blipFill rotWithShape="0">
                <a:blip r:embed="rId5"/>
                <a:stretch>
                  <a:fillRect/>
                </a:stretch>
              </a:blipFill>
            </p:spPr>
            <p:txBody>
              <a:bodyPr/>
              <a:lstStyle/>
              <a:p>
                <a:r>
                  <a:rPr lang="es-UY">
                    <a:noFill/>
                  </a:rPr>
                  <a:t> </a:t>
                </a:r>
              </a:p>
            </p:txBody>
          </p:sp>
        </mc:Fallback>
      </mc:AlternateContent>
      <p:sp>
        <p:nvSpPr>
          <p:cNvPr id="13" name="CuadroTexto 12"/>
          <p:cNvSpPr txBox="1"/>
          <p:nvPr/>
        </p:nvSpPr>
        <p:spPr>
          <a:xfrm>
            <a:off x="587645" y="4933662"/>
            <a:ext cx="3689215" cy="369332"/>
          </a:xfrm>
          <a:prstGeom prst="rect">
            <a:avLst/>
          </a:prstGeom>
          <a:noFill/>
        </p:spPr>
        <p:txBody>
          <a:bodyPr wrap="none" rtlCol="0">
            <a:spAutoFit/>
          </a:bodyPr>
          <a:lstStyle/>
          <a:p>
            <a:r>
              <a:rPr lang="es-UY" dirty="0"/>
              <a:t>La velocidad particular está dada por:</a:t>
            </a:r>
          </a:p>
        </p:txBody>
      </p:sp>
      <mc:AlternateContent xmlns:mc="http://schemas.openxmlformats.org/markup-compatibility/2006" xmlns:a14="http://schemas.microsoft.com/office/drawing/2010/main">
        <mc:Choice Requires="a14">
          <p:sp>
            <p:nvSpPr>
              <p:cNvPr id="14" name="CuadroTexto 13"/>
              <p:cNvSpPr txBox="1"/>
              <p:nvPr/>
            </p:nvSpPr>
            <p:spPr>
              <a:xfrm>
                <a:off x="4276860" y="4788430"/>
                <a:ext cx="3090398"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𝑘𝑟</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i="1">
                              <a:latin typeface="Cambria Math" panose="02040503050406030204" pitchFamily="18" charset="0"/>
                              <a:ea typeface="Cambria Math" panose="02040503050406030204" pitchFamily="18" charset="0"/>
                            </a:rPr>
                            <m:t>𝑟</m:t>
                          </m:r>
                        </m:den>
                      </m:f>
                      <m:sSup>
                        <m:sSupPr>
                          <m:ctrlPr>
                            <a:rPr lang="es-UY" i="1">
                              <a:latin typeface="Cambria Math" panose="02040503050406030204" pitchFamily="18" charset="0"/>
                              <a:ea typeface="Cambria Math" panose="02040503050406030204" pitchFamily="18" charset="0"/>
                            </a:rPr>
                          </m:ctrlPr>
                        </m:sSupPr>
                        <m:e>
                          <m:r>
                            <a:rPr lang="es-UY" i="1">
                              <a:latin typeface="Cambria Math" panose="02040503050406030204" pitchFamily="18" charset="0"/>
                              <a:ea typeface="Cambria Math" panose="02040503050406030204" pitchFamily="18" charset="0"/>
                            </a:rPr>
                            <m:t>𝑒</m:t>
                          </m:r>
                        </m:e>
                        <m:sup>
                          <m:r>
                            <a:rPr lang="es-UY" i="1">
                              <a:latin typeface="Cambria Math" panose="02040503050406030204" pitchFamily="18" charset="0"/>
                              <a:ea typeface="Cambria Math" panose="02040503050406030204" pitchFamily="18" charset="0"/>
                            </a:rPr>
                            <m:t>𝑖</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𝜔</m:t>
                          </m:r>
                          <m:r>
                            <a:rPr lang="es-UY" i="1">
                              <a:latin typeface="Cambria Math" panose="02040503050406030204" pitchFamily="18" charset="0"/>
                              <a:ea typeface="Cambria Math" panose="02040503050406030204" pitchFamily="18" charset="0"/>
                            </a:rPr>
                            <m:t>𝑡</m:t>
                          </m:r>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𝑘𝑟</m:t>
                          </m:r>
                          <m:r>
                            <a:rPr lang="es-UY" i="1">
                              <a:latin typeface="Cambria Math" panose="02040503050406030204" pitchFamily="18" charset="0"/>
                              <a:ea typeface="Cambria Math" panose="02040503050406030204" pitchFamily="18" charset="0"/>
                            </a:rPr>
                            <m:t>)</m:t>
                          </m:r>
                        </m:sup>
                      </m:sSup>
                      <m:acc>
                        <m:accPr>
                          <m:chr m:val="̂"/>
                          <m:ctrlPr>
                            <a:rPr lang="es-UY" b="1" i="1">
                              <a:latin typeface="Cambria Math" panose="02040503050406030204" pitchFamily="18" charset="0"/>
                              <a:ea typeface="Cambria Math" panose="02040503050406030204" pitchFamily="18" charset="0"/>
                            </a:rPr>
                          </m:ctrlPr>
                        </m:accPr>
                        <m:e>
                          <m:r>
                            <a:rPr lang="es-UY" b="1">
                              <a:latin typeface="Cambria Math" panose="02040503050406030204" pitchFamily="18" charset="0"/>
                              <a:ea typeface="Cambria Math" panose="02040503050406030204" pitchFamily="18" charset="0"/>
                            </a:rPr>
                            <m:t>𝐫</m:t>
                          </m:r>
                        </m:e>
                      </m:acc>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276860" y="4788430"/>
                <a:ext cx="3090398" cy="659796"/>
              </a:xfrm>
              <a:prstGeom prst="rect">
                <a:avLst/>
              </a:prstGeom>
              <a:blipFill rotWithShape="0">
                <a:blip r:embed="rId6"/>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286719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p:cNvSpPr txBox="1"/>
              <p:nvPr/>
            </p:nvSpPr>
            <p:spPr>
              <a:xfrm>
                <a:off x="609600" y="537029"/>
                <a:ext cx="7929735" cy="369332"/>
              </a:xfrm>
              <a:prstGeom prst="rect">
                <a:avLst/>
              </a:prstGeom>
              <a:noFill/>
            </p:spPr>
            <p:txBody>
              <a:bodyPr wrap="none" rtlCol="0">
                <a:spAutoFit/>
              </a:bodyPr>
              <a:lstStyle/>
              <a:p>
                <a:r>
                  <a:rPr lang="es-UY" dirty="0"/>
                  <a:t>En </a:t>
                </a:r>
                <a14:m>
                  <m:oMath xmlns:m="http://schemas.openxmlformats.org/officeDocument/2006/math">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𝑎</m:t>
                    </m:r>
                  </m:oMath>
                </a14:m>
                <a:r>
                  <a:rPr lang="es-UY" dirty="0"/>
                  <a:t> la velocidad particular debe coincidir con la velocidad de la fuente simple:</a:t>
                </a:r>
              </a:p>
            </p:txBody>
          </p:sp>
        </mc:Choice>
        <mc:Fallback xmlns="">
          <p:sp>
            <p:nvSpPr>
              <p:cNvPr id="4" name="CuadroTexto 3"/>
              <p:cNvSpPr txBox="1">
                <a:spLocks noRot="1" noChangeAspect="1" noMove="1" noResize="1" noEditPoints="1" noAdjustHandles="1" noChangeArrowheads="1" noChangeShapeType="1" noTextEdit="1"/>
              </p:cNvSpPr>
              <p:nvPr/>
            </p:nvSpPr>
            <p:spPr>
              <a:xfrm>
                <a:off x="609600" y="537029"/>
                <a:ext cx="7929735" cy="369332"/>
              </a:xfrm>
              <a:prstGeom prst="rect">
                <a:avLst/>
              </a:prstGeom>
              <a:blipFill rotWithShape="0">
                <a:blip r:embed="rId2"/>
                <a:stretch>
                  <a:fillRect l="-615" t="-8197" r="-538"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5" name="Rectángulo 4"/>
              <p:cNvSpPr/>
              <p:nvPr/>
            </p:nvSpPr>
            <p:spPr>
              <a:xfrm>
                <a:off x="747715" y="1154188"/>
                <a:ext cx="3030638"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m:t>
                              </m:r>
                              <m:r>
                                <a:rPr lang="es-UY" b="0" i="1" smtClean="0">
                                  <a:latin typeface="Cambria Math" panose="02040503050406030204" pitchFamily="18" charset="0"/>
                                  <a:ea typeface="Cambria Math" panose="02040503050406030204" pitchFamily="18" charset="0"/>
                                </a:rPr>
                                <m:t>𝑎</m:t>
                              </m:r>
                            </m:den>
                          </m:f>
                        </m:e>
                      </m:d>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r>
                            <a:rPr lang="es-UY" b="0" i="1" smtClean="0">
                              <a:latin typeface="Cambria Math" panose="02040503050406030204" pitchFamily="18" charset="0"/>
                              <a:ea typeface="Cambria Math" panose="02040503050406030204" pitchFamily="18" charset="0"/>
                            </a:rPr>
                            <m:t>𝑎</m:t>
                          </m:r>
                        </m:den>
                      </m:f>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b="0"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5" name="Rectángulo 4"/>
              <p:cNvSpPr>
                <a:spLocks noRot="1" noChangeAspect="1" noMove="1" noResize="1" noEditPoints="1" noAdjustHandles="1" noChangeArrowheads="1" noChangeShapeType="1" noTextEdit="1"/>
              </p:cNvSpPr>
              <p:nvPr/>
            </p:nvSpPr>
            <p:spPr>
              <a:xfrm>
                <a:off x="747715" y="1154188"/>
                <a:ext cx="3030638" cy="659796"/>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4252686" y="1255877"/>
                <a:ext cx="6265370" cy="369332"/>
              </a:xfrm>
              <a:prstGeom prst="rect">
                <a:avLst/>
              </a:prstGeom>
              <a:noFill/>
            </p:spPr>
            <p:txBody>
              <a:bodyPr wrap="none" rtlCol="0">
                <a:spAutoFit/>
              </a:bodyPr>
              <a:lstStyle/>
              <a:p>
                <a:r>
                  <a:rPr lang="es-UY" dirty="0"/>
                  <a:t>Consideremos que la fuente es pequeña de manera que </a:t>
                </a:r>
                <a14:m>
                  <m:oMath xmlns:m="http://schemas.openxmlformats.org/officeDocument/2006/math">
                    <m:r>
                      <a:rPr lang="es-UY" b="0" i="1" smtClean="0">
                        <a:latin typeface="Cambria Math" panose="02040503050406030204" pitchFamily="18" charset="0"/>
                      </a:rPr>
                      <m:t>𝑘𝑎</m:t>
                    </m:r>
                    <m:r>
                      <a:rPr lang="es-UY" b="0" i="1" smtClean="0">
                        <a:latin typeface="Cambria Math" panose="02040503050406030204" pitchFamily="18" charset="0"/>
                        <a:ea typeface="Cambria Math" panose="02040503050406030204" pitchFamily="18" charset="0"/>
                      </a:rPr>
                      <m:t>≪1</m:t>
                    </m:r>
                  </m:oMath>
                </a14:m>
                <a:r>
                  <a:rPr lang="es-UY" dirty="0"/>
                  <a:t> </a:t>
                </a:r>
              </a:p>
            </p:txBody>
          </p:sp>
        </mc:Choice>
        <mc:Fallback xmlns="">
          <p:sp>
            <p:nvSpPr>
              <p:cNvPr id="6" name="CuadroTexto 5"/>
              <p:cNvSpPr txBox="1">
                <a:spLocks noRot="1" noChangeAspect="1" noMove="1" noResize="1" noEditPoints="1" noAdjustHandles="1" noChangeArrowheads="1" noChangeShapeType="1" noTextEdit="1"/>
              </p:cNvSpPr>
              <p:nvPr/>
            </p:nvSpPr>
            <p:spPr>
              <a:xfrm>
                <a:off x="4252686" y="1255877"/>
                <a:ext cx="6265370" cy="369332"/>
              </a:xfrm>
              <a:prstGeom prst="rect">
                <a:avLst/>
              </a:prstGeom>
              <a:blipFill rotWithShape="0">
                <a:blip r:embed="rId4"/>
                <a:stretch>
                  <a:fillRect l="-876"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7" name="CuadroTexto 6"/>
              <p:cNvSpPr txBox="1"/>
              <p:nvPr/>
            </p:nvSpPr>
            <p:spPr>
              <a:xfrm>
                <a:off x="428401" y="2409370"/>
                <a:ext cx="2071016" cy="37824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𝑖𝑘𝑎</m:t>
                          </m:r>
                        </m:sup>
                      </m:sSup>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oMath>
                  </m:oMathPara>
                </a14:m>
                <a:endParaRPr lang="es-UY"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28401" y="2409370"/>
                <a:ext cx="2071016" cy="378245"/>
              </a:xfrm>
              <a:prstGeom prst="rect">
                <a:avLst/>
              </a:prstGeom>
              <a:blipFill rotWithShape="0">
                <a:blip r:embed="rId5"/>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8" name="CuadroTexto 7"/>
              <p:cNvSpPr txBox="1"/>
              <p:nvPr/>
            </p:nvSpPr>
            <p:spPr>
              <a:xfrm>
                <a:off x="2582164" y="2268594"/>
                <a:ext cx="3341043" cy="659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num>
                            <m:den>
                              <m:r>
                                <a:rPr lang="es-UY" b="0" i="1" smtClean="0">
                                  <a:latin typeface="Cambria Math" panose="02040503050406030204" pitchFamily="18" charset="0"/>
                                  <a:ea typeface="Cambria Math" panose="02040503050406030204" pitchFamily="18" charset="0"/>
                                </a:rPr>
                                <m:t>𝑘𝑎</m:t>
                              </m:r>
                            </m:den>
                          </m:f>
                        </m:e>
                      </m:d>
                      <m:d>
                        <m:dPr>
                          <m:begChr m:val="["/>
                          <m:endChr m:val="]"/>
                          <m:ctrlPr>
                            <a:rPr lang="es-UY" b="0" i="1" smtClean="0">
                              <a:latin typeface="Cambria Math" panose="02040503050406030204" pitchFamily="18" charset="0"/>
                              <a:ea typeface="Cambria Math" panose="02040503050406030204" pitchFamily="18" charset="0"/>
                            </a:rPr>
                          </m:ctrlPr>
                        </m:dPr>
                        <m:e>
                          <m:r>
                            <a:rPr lang="es-UY" b="0" i="1" smtClean="0">
                              <a:latin typeface="Cambria Math" panose="02040503050406030204" pitchFamily="18" charset="0"/>
                              <a:ea typeface="Cambria Math" panose="02040503050406030204" pitchFamily="18" charset="0"/>
                            </a:rPr>
                            <m:t>1−</m:t>
                          </m:r>
                          <m:r>
                            <a:rPr lang="es-UY" b="0" i="1" smtClean="0">
                              <a:latin typeface="Cambria Math" panose="02040503050406030204" pitchFamily="18" charset="0"/>
                              <a:ea typeface="Cambria Math" panose="02040503050406030204" pitchFamily="18" charset="0"/>
                            </a:rPr>
                            <m:t>𝑖𝑘𝑎</m:t>
                          </m:r>
                        </m:e>
                      </m:d>
                    </m:oMath>
                  </m:oMathPara>
                </a14:m>
                <a:endParaRPr lang="es-UY" dirty="0"/>
              </a:p>
            </p:txBody>
          </p:sp>
        </mc:Choice>
        <mc:Fallback xmlns="">
          <p:sp>
            <p:nvSpPr>
              <p:cNvPr id="8" name="CuadroTexto 7"/>
              <p:cNvSpPr txBox="1">
                <a:spLocks noRot="1" noChangeAspect="1" noMove="1" noResize="1" noEditPoints="1" noAdjustHandles="1" noChangeArrowheads="1" noChangeShapeType="1" noTextEdit="1"/>
              </p:cNvSpPr>
              <p:nvPr/>
            </p:nvSpPr>
            <p:spPr>
              <a:xfrm>
                <a:off x="2582164" y="2268594"/>
                <a:ext cx="3341043" cy="659796"/>
              </a:xfrm>
              <a:prstGeom prst="rect">
                <a:avLst/>
              </a:prstGeom>
              <a:blipFill rotWithShape="0">
                <a:blip r:embed="rId6"/>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732301" y="2268594"/>
                <a:ext cx="2836161"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1−</m:t>
                          </m:r>
                          <m:r>
                            <a:rPr lang="es-UY" i="1">
                              <a:latin typeface="Cambria Math" panose="02040503050406030204" pitchFamily="18" charset="0"/>
                              <a:ea typeface="Cambria Math" panose="02040503050406030204" pitchFamily="18" charset="0"/>
                            </a:rPr>
                            <m:t>𝑖𝑘𝑎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m:t>
                              </m:r>
                            </m:num>
                            <m:den>
                              <m:r>
                                <a:rPr lang="es-UY" i="1">
                                  <a:latin typeface="Cambria Math" panose="02040503050406030204" pitchFamily="18" charset="0"/>
                                  <a:ea typeface="Cambria Math" panose="02040503050406030204" pitchFamily="18" charset="0"/>
                                </a:rPr>
                                <m:t>𝑘𝑎</m:t>
                              </m:r>
                            </m:den>
                          </m:f>
                          <m:r>
                            <a:rPr lang="es-UY" i="1">
                              <a:latin typeface="Cambria Math" panose="02040503050406030204" pitchFamily="18" charset="0"/>
                              <a:ea typeface="Cambria Math" panose="02040503050406030204" pitchFamily="18" charset="0"/>
                            </a:rPr>
                            <m:t>−1</m:t>
                          </m:r>
                        </m:e>
                      </m:d>
                    </m:oMath>
                  </m:oMathPara>
                </a14:m>
                <a:endParaRPr lang="es-UY" dirty="0"/>
              </a:p>
            </p:txBody>
          </p:sp>
        </mc:Choice>
        <mc:Fallback xmlns="">
          <p:sp>
            <p:nvSpPr>
              <p:cNvPr id="9" name="Rectángulo 8"/>
              <p:cNvSpPr>
                <a:spLocks noRot="1" noChangeAspect="1" noMove="1" noResize="1" noEditPoints="1" noAdjustHandles="1" noChangeArrowheads="1" noChangeShapeType="1" noTextEdit="1"/>
              </p:cNvSpPr>
              <p:nvPr/>
            </p:nvSpPr>
            <p:spPr>
              <a:xfrm>
                <a:off x="5732301" y="2268594"/>
                <a:ext cx="2836161" cy="659796"/>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8539335" y="2268594"/>
                <a:ext cx="1954509" cy="659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d>
                        <m:dPr>
                          <m:begChr m:val="["/>
                          <m:endChr m:val="]"/>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1</m:t>
                              </m:r>
                            </m:num>
                            <m:den>
                              <m:r>
                                <a:rPr lang="es-UY" i="1">
                                  <a:latin typeface="Cambria Math" panose="02040503050406030204" pitchFamily="18" charset="0"/>
                                  <a:ea typeface="Cambria Math" panose="02040503050406030204" pitchFamily="18" charset="0"/>
                                </a:rPr>
                                <m:t>𝑘𝑎</m:t>
                              </m:r>
                            </m:den>
                          </m:f>
                        </m:e>
                      </m:d>
                    </m:oMath>
                  </m:oMathPara>
                </a14:m>
                <a:endParaRPr lang="es-UY" dirty="0"/>
              </a:p>
            </p:txBody>
          </p:sp>
        </mc:Choice>
        <mc:Fallback xmlns="">
          <p:sp>
            <p:nvSpPr>
              <p:cNvPr id="10" name="Rectángulo 9"/>
              <p:cNvSpPr>
                <a:spLocks noRot="1" noChangeAspect="1" noMove="1" noResize="1" noEditPoints="1" noAdjustHandles="1" noChangeArrowheads="1" noChangeShapeType="1" noTextEdit="1"/>
              </p:cNvSpPr>
              <p:nvPr/>
            </p:nvSpPr>
            <p:spPr>
              <a:xfrm>
                <a:off x="8539335" y="2268594"/>
                <a:ext cx="1954509" cy="659796"/>
              </a:xfrm>
              <a:prstGeom prst="rect">
                <a:avLst/>
              </a:prstGeom>
              <a:blipFill rotWithShape="0">
                <a:blip r:embed="rId8"/>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77356" y="3549609"/>
                <a:ext cx="4197111" cy="71731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𝑖𝐴</m:t>
                          </m:r>
                        </m:num>
                        <m:den>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𝑐𝑎</m:t>
                          </m:r>
                        </m:den>
                      </m:f>
                      <m:d>
                        <m:dPr>
                          <m:begChr m:val="["/>
                          <m:endChr m:val="]"/>
                          <m:ctrlPr>
                            <a:rPr lang="es-UY" b="0" i="1" smtClean="0">
                              <a:latin typeface="Cambria Math" panose="02040503050406030204" pitchFamily="18" charset="0"/>
                              <a:ea typeface="Cambria Math" panose="02040503050406030204" pitchFamily="18" charset="0"/>
                            </a:rPr>
                          </m:ctrlPr>
                        </m:dPr>
                        <m:e>
                          <m:f>
                            <m:fPr>
                              <m:ctrlPr>
                                <a:rPr lang="es-UY" b="0" i="1" smtClean="0">
                                  <a:latin typeface="Cambria Math" panose="02040503050406030204" pitchFamily="18" charset="0"/>
                                  <a:ea typeface="Cambria Math" panose="02040503050406030204" pitchFamily="18" charset="0"/>
                                </a:rPr>
                              </m:ctrlPr>
                            </m:fPr>
                            <m:num>
                              <m:sSup>
                                <m:sSupPr>
                                  <m:ctrlPr>
                                    <a:rPr lang="es-UY" i="1">
                                      <a:latin typeface="Cambria Math" panose="02040503050406030204" pitchFamily="18" charset="0"/>
                                      <a:ea typeface="Cambria Math" panose="02040503050406030204" pitchFamily="18" charset="0"/>
                                    </a:rPr>
                                  </m:ctrlPr>
                                </m:sSupPr>
                                <m:e>
                                  <m:d>
                                    <m:dPr>
                                      <m:ctrlPr>
                                        <a:rPr lang="es-UY" i="1">
                                          <a:latin typeface="Cambria Math" panose="02040503050406030204" pitchFamily="18" charset="0"/>
                                          <a:ea typeface="Cambria Math" panose="02040503050406030204" pitchFamily="18" charset="0"/>
                                        </a:rPr>
                                      </m:ctrlPr>
                                    </m:dPr>
                                    <m:e>
                                      <m:r>
                                        <a:rPr lang="es-UY" i="1">
                                          <a:latin typeface="Cambria Math" panose="02040503050406030204" pitchFamily="18" charset="0"/>
                                          <a:ea typeface="Cambria Math" panose="02040503050406030204" pitchFamily="18" charset="0"/>
                                        </a:rPr>
                                        <m:t>𝑘𝑎</m:t>
                                      </m:r>
                                    </m:e>
                                  </m:d>
                                </m:e>
                                <m:sup>
                                  <m:r>
                                    <a:rPr lang="es-UY" i="1">
                                      <a:latin typeface="Cambria Math" panose="02040503050406030204" pitchFamily="18" charset="0"/>
                                      <a:ea typeface="Cambria Math" panose="02040503050406030204" pitchFamily="18" charset="0"/>
                                    </a:rPr>
                                    <m:t>2</m:t>
                                  </m:r>
                                </m:sup>
                              </m:sSup>
                              <m:r>
                                <a:rPr lang="es-UY" i="1">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e>
                      </m:d>
                      <m:r>
                        <a:rPr lang="es-UY" b="0" i="1" smtClean="0">
                          <a:latin typeface="Cambria Math" panose="02040503050406030204" pitchFamily="18" charset="0"/>
                          <a:ea typeface="Cambria Math" panose="02040503050406030204" pitchFamily="18" charset="0"/>
                        </a:rPr>
                        <m:t>≅</m:t>
                      </m:r>
                      <m:r>
                        <a:rPr lang="es-UY" i="1">
                          <a:latin typeface="Cambria Math" panose="02040503050406030204" pitchFamily="18" charset="0"/>
                          <a:ea typeface="Cambria Math" panose="02040503050406030204" pitchFamily="18" charset="0"/>
                        </a:rPr>
                        <m:t>−</m:t>
                      </m:r>
                      <m:f>
                        <m:fPr>
                          <m:ctrlPr>
                            <a:rPr lang="es-UY" i="1">
                              <a:latin typeface="Cambria Math" panose="02040503050406030204" pitchFamily="18" charset="0"/>
                              <a:ea typeface="Cambria Math" panose="02040503050406030204" pitchFamily="18" charset="0"/>
                            </a:rPr>
                          </m:ctrlPr>
                        </m:fPr>
                        <m:num>
                          <m:r>
                            <a:rPr lang="es-UY" i="1">
                              <a:latin typeface="Cambria Math" panose="02040503050406030204" pitchFamily="18" charset="0"/>
                              <a:ea typeface="Cambria Math" panose="02040503050406030204" pitchFamily="18" charset="0"/>
                            </a:rPr>
                            <m:t>𝑖𝐴</m:t>
                          </m:r>
                        </m:num>
                        <m:den>
                          <m:sSub>
                            <m:sSubPr>
                              <m:ctrlPr>
                                <a:rPr lang="es-UY" i="1">
                                  <a:latin typeface="Cambria Math" panose="02040503050406030204" pitchFamily="18" charset="0"/>
                                  <a:ea typeface="Cambria Math" panose="02040503050406030204" pitchFamily="18" charset="0"/>
                                </a:rPr>
                              </m:ctrlPr>
                            </m:sSubPr>
                            <m:e>
                              <m:r>
                                <a:rPr lang="es-UY" i="1">
                                  <a:latin typeface="Cambria Math" panose="02040503050406030204" pitchFamily="18" charset="0"/>
                                  <a:ea typeface="Cambria Math" panose="02040503050406030204" pitchFamily="18" charset="0"/>
                                </a:rPr>
                                <m:t>𝜌</m:t>
                              </m:r>
                            </m:e>
                            <m:sub>
                              <m:r>
                                <a:rPr lang="es-UY" i="1">
                                  <a:latin typeface="Cambria Math" panose="02040503050406030204" pitchFamily="18" charset="0"/>
                                  <a:ea typeface="Cambria Math" panose="02040503050406030204" pitchFamily="18" charset="0"/>
                                </a:rPr>
                                <m:t>0</m:t>
                              </m:r>
                            </m:sub>
                          </m:sSub>
                          <m:r>
                            <a:rPr lang="es-UY" i="1">
                              <a:latin typeface="Cambria Math" panose="02040503050406030204" pitchFamily="18" charset="0"/>
                              <a:ea typeface="Cambria Math" panose="02040503050406030204" pitchFamily="18" charset="0"/>
                            </a:rPr>
                            <m:t>𝑐𝑎</m:t>
                          </m:r>
                        </m:den>
                      </m:f>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1</m:t>
                          </m:r>
                        </m:num>
                        <m:den>
                          <m:r>
                            <a:rPr lang="es-UY" b="0" i="1" smtClean="0">
                              <a:latin typeface="Cambria Math" panose="02040503050406030204" pitchFamily="18" charset="0"/>
                              <a:ea typeface="Cambria Math" panose="02040503050406030204" pitchFamily="18" charset="0"/>
                            </a:rPr>
                            <m:t>𝑘𝑎</m:t>
                          </m:r>
                        </m:den>
                      </m:f>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77356" y="3549609"/>
                <a:ext cx="4197111" cy="717312"/>
              </a:xfrm>
              <a:prstGeom prst="rect">
                <a:avLst/>
              </a:prstGeom>
              <a:blipFill rotWithShape="0">
                <a:blip r:embed="rId9"/>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2" name="CuadroTexto 11"/>
              <p:cNvSpPr txBox="1"/>
              <p:nvPr/>
            </p:nvSpPr>
            <p:spPr>
              <a:xfrm>
                <a:off x="4842297" y="3571775"/>
                <a:ext cx="3697038"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𝑖</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𝑐𝑘</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𝑎</m:t>
                          </m:r>
                        </m:e>
                        <m:sup>
                          <m:r>
                            <a:rPr lang="es-UY" b="0" i="1" smtClean="0">
                              <a:latin typeface="Cambria Math" panose="02040503050406030204" pitchFamily="18" charset="0"/>
                              <a:ea typeface="Cambria Math" panose="02040503050406030204" pitchFamily="18" charset="0"/>
                            </a:rPr>
                            <m:t>2</m:t>
                          </m:r>
                        </m:sup>
                      </m:sSup>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𝑈</m:t>
                          </m:r>
                        </m:e>
                        <m:sub>
                          <m:r>
                            <a:rPr lang="es-UY" b="0" i="1" smtClean="0">
                              <a:latin typeface="Cambria Math" panose="02040503050406030204" pitchFamily="18" charset="0"/>
                              <a:ea typeface="Cambria Math" panose="02040503050406030204" pitchFamily="18" charset="0"/>
                            </a:rPr>
                            <m:t>0</m:t>
                          </m:r>
                        </m:sub>
                      </m:sSub>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4842297" y="3571775"/>
                <a:ext cx="3697038" cy="609077"/>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377356" y="4844249"/>
                <a:ext cx="4135748" cy="369332"/>
              </a:xfrm>
              <a:prstGeom prst="rect">
                <a:avLst/>
              </a:prstGeom>
              <a:noFill/>
            </p:spPr>
            <p:txBody>
              <a:bodyPr wrap="none" rtlCol="0">
                <a:spAutoFit/>
              </a:bodyPr>
              <a:lstStyle/>
              <a:p>
                <a:r>
                  <a:rPr lang="es-UY" dirty="0"/>
                  <a:t>Definimos el poder de la fuente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a14:m>
                <a:r>
                  <a:rPr lang="es-UY" dirty="0"/>
                  <a:t> como</a:t>
                </a:r>
              </a:p>
            </p:txBody>
          </p:sp>
        </mc:Choice>
        <mc:Fallback xmlns="">
          <p:sp>
            <p:nvSpPr>
              <p:cNvPr id="13" name="CuadroTexto 12"/>
              <p:cNvSpPr txBox="1">
                <a:spLocks noRot="1" noChangeAspect="1" noMove="1" noResize="1" noEditPoints="1" noAdjustHandles="1" noChangeArrowheads="1" noChangeShapeType="1" noTextEdit="1"/>
              </p:cNvSpPr>
              <p:nvPr/>
            </p:nvSpPr>
            <p:spPr>
              <a:xfrm>
                <a:off x="377356" y="4844249"/>
                <a:ext cx="4135748" cy="369332"/>
              </a:xfrm>
              <a:prstGeom prst="rect">
                <a:avLst/>
              </a:prstGeom>
              <a:blipFill rotWithShape="0">
                <a:blip r:embed="rId11"/>
                <a:stretch>
                  <a:fillRect l="-1327" t="-10000" b="-26667"/>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4513104" y="4521807"/>
                <a:ext cx="1764522" cy="956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m:t>
                      </m:r>
                      <m:nary>
                        <m:naryPr>
                          <m:limLoc m:val="undOvr"/>
                          <m:ctrlPr>
                            <a:rPr lang="es-UY" b="0" i="1" smtClean="0">
                              <a:latin typeface="Cambria Math" panose="02040503050406030204" pitchFamily="18" charset="0"/>
                            </a:rPr>
                          </m:ctrlPr>
                        </m:naryPr>
                        <m:sub>
                          <m:r>
                            <m:rPr>
                              <m:brk m:alnAt="24"/>
                            </m:rPr>
                            <a:rPr lang="es-UY" b="0" i="1" smtClean="0">
                              <a:latin typeface="Cambria Math" panose="02040503050406030204" pitchFamily="18" charset="0"/>
                            </a:rPr>
                            <m:t>𝑆</m:t>
                          </m:r>
                        </m:sub>
                        <m:sup/>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𝑢</m:t>
                              </m:r>
                            </m:e>
                          </m:acc>
                          <m:r>
                            <a:rPr lang="es-UY" b="0" i="1" smtClean="0">
                              <a:latin typeface="Cambria Math" panose="02040503050406030204" pitchFamily="18" charset="0"/>
                              <a:ea typeface="Cambria Math" panose="02040503050406030204" pitchFamily="18" charset="0"/>
                            </a:rPr>
                            <m:t>∙</m:t>
                          </m:r>
                          <m:acc>
                            <m:accPr>
                              <m:chr m:val="̂"/>
                              <m:ctrlPr>
                                <a:rPr lang="es-UY" b="1" i="1" smtClean="0">
                                  <a:latin typeface="Cambria Math" panose="02040503050406030204" pitchFamily="18" charset="0"/>
                                  <a:ea typeface="Cambria Math" panose="02040503050406030204" pitchFamily="18" charset="0"/>
                                </a:rPr>
                              </m:ctrlPr>
                            </m:accPr>
                            <m:e>
                              <m:r>
                                <a:rPr lang="es-UY" b="1" i="0" smtClean="0">
                                  <a:latin typeface="Cambria Math" panose="02040503050406030204" pitchFamily="18" charset="0"/>
                                  <a:ea typeface="Cambria Math" panose="02040503050406030204" pitchFamily="18" charset="0"/>
                                </a:rPr>
                                <m:t>𝐧</m:t>
                              </m:r>
                            </m:e>
                          </m:acc>
                          <m:r>
                            <a:rPr lang="es-UY" b="0" i="1" smtClean="0">
                              <a:latin typeface="Cambria Math" panose="02040503050406030204" pitchFamily="18" charset="0"/>
                              <a:ea typeface="Cambria Math" panose="02040503050406030204" pitchFamily="18" charset="0"/>
                            </a:rPr>
                            <m:t>𝑑𝑆</m:t>
                          </m:r>
                        </m:e>
                      </m:nary>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4513104" y="4521807"/>
                <a:ext cx="1764522" cy="956159"/>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5" name="CuadroTexto 14"/>
              <p:cNvSpPr txBox="1"/>
              <p:nvPr/>
            </p:nvSpPr>
            <p:spPr>
              <a:xfrm>
                <a:off x="377356" y="5718047"/>
                <a:ext cx="3826689" cy="369332"/>
              </a:xfrm>
              <a:prstGeom prst="rect">
                <a:avLst/>
              </a:prstGeom>
              <a:noFill/>
            </p:spPr>
            <p:txBody>
              <a:bodyPr wrap="none" rtlCol="0">
                <a:spAutoFit/>
              </a:bodyPr>
              <a:lstStyle/>
              <a:p>
                <a:r>
                  <a:rPr lang="es-UY" dirty="0"/>
                  <a:t>Para una fuente simple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=4</m:t>
                    </m:r>
                    <m:r>
                      <a:rPr lang="es-UY" b="0" i="1" smtClean="0">
                        <a:latin typeface="Cambria Math" panose="02040503050406030204" pitchFamily="18" charset="0"/>
                      </a:rPr>
                      <m:t>𝜋</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𝑎</m:t>
                        </m:r>
                      </m:e>
                      <m:sup>
                        <m:r>
                          <a:rPr lang="es-UY" b="0" i="1" smtClean="0">
                            <a:latin typeface="Cambria Math" panose="02040503050406030204" pitchFamily="18" charset="0"/>
                          </a:rPr>
                          <m:t>2</m:t>
                        </m:r>
                      </m:sup>
                    </m:sSup>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oMath>
                </a14:m>
                <a:endParaRPr lang="es-UY"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377356" y="5718047"/>
                <a:ext cx="3826689" cy="369332"/>
              </a:xfrm>
              <a:prstGeom prst="rect">
                <a:avLst/>
              </a:prstGeom>
              <a:blipFill rotWithShape="0">
                <a:blip r:embed="rId13"/>
                <a:stretch>
                  <a:fillRect l="-1433"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6" name="CuadroTexto 15"/>
              <p:cNvSpPr txBox="1"/>
              <p:nvPr/>
            </p:nvSpPr>
            <p:spPr>
              <a:xfrm>
                <a:off x="4252685" y="5598174"/>
                <a:ext cx="1708353"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𝐴</m:t>
                      </m:r>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oMath>
                  </m:oMathPara>
                </a14:m>
                <a:endParaRPr lang="es-UY" dirty="0"/>
              </a:p>
            </p:txBody>
          </p:sp>
        </mc:Choice>
        <mc:Fallback xmlns="">
          <p:sp>
            <p:nvSpPr>
              <p:cNvPr id="16" name="CuadroTexto 15"/>
              <p:cNvSpPr txBox="1">
                <a:spLocks noRot="1" noChangeAspect="1" noMove="1" noResize="1" noEditPoints="1" noAdjustHandles="1" noChangeArrowheads="1" noChangeShapeType="1" noTextEdit="1"/>
              </p:cNvSpPr>
              <p:nvPr/>
            </p:nvSpPr>
            <p:spPr>
              <a:xfrm>
                <a:off x="4252685" y="5598174"/>
                <a:ext cx="1708353" cy="609077"/>
              </a:xfrm>
              <a:prstGeom prst="rect">
                <a:avLst/>
              </a:prstGeom>
              <a:blipFill rotWithShape="0">
                <a:blip r:embed="rId14"/>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7" name="CuadroTexto 16"/>
              <p:cNvSpPr txBox="1"/>
              <p:nvPr/>
            </p:nvSpPr>
            <p:spPr>
              <a:xfrm>
                <a:off x="6863299" y="5598174"/>
                <a:ext cx="2653290" cy="609077"/>
              </a:xfrm>
              <a:prstGeom prst="rect">
                <a:avLst/>
              </a:prstGeom>
              <a:noFill/>
              <a:ln w="19050">
                <a:solidFill>
                  <a:srgbClr val="FF0000"/>
                </a:solidFill>
              </a:ln>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r>
                        <a:rPr lang="es-UY" b="0" i="1" smtClean="0">
                          <a:latin typeface="Cambria Math" panose="02040503050406030204" pitchFamily="18" charset="0"/>
                          <a:ea typeface="Cambria Math" panose="02040503050406030204" pitchFamily="18" charset="0"/>
                        </a:rPr>
                        <m:t>≅</m:t>
                      </m:r>
                      <m:f>
                        <m:fPr>
                          <m:ctrlPr>
                            <a:rPr lang="es-UY" b="0" i="1" smtClean="0">
                              <a:latin typeface="Cambria Math" panose="02040503050406030204" pitchFamily="18" charset="0"/>
                              <a:ea typeface="Cambria Math" panose="02040503050406030204" pitchFamily="18" charset="0"/>
                            </a:rPr>
                          </m:ctrlPr>
                        </m:fPr>
                        <m:num>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𝜔</m:t>
                          </m:r>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𝜌</m:t>
                              </m:r>
                            </m:e>
                            <m:sub>
                              <m:r>
                                <a:rPr lang="es-UY" b="0" i="1" smtClean="0">
                                  <a:latin typeface="Cambria Math" panose="02040503050406030204" pitchFamily="18" charset="0"/>
                                  <a:ea typeface="Cambria Math" panose="02040503050406030204" pitchFamily="18" charset="0"/>
                                </a:rPr>
                                <m:t>0</m:t>
                              </m:r>
                            </m:sub>
                          </m:sSub>
                        </m:num>
                        <m:den>
                          <m:r>
                            <a:rPr lang="es-UY" b="0" i="1" smtClean="0">
                              <a:latin typeface="Cambria Math" panose="02040503050406030204" pitchFamily="18" charset="0"/>
                              <a:ea typeface="Cambria Math" panose="02040503050406030204" pitchFamily="18" charset="0"/>
                            </a:rPr>
                            <m:t>4</m:t>
                          </m:r>
                          <m:r>
                            <a:rPr lang="es-UY" b="0" i="1" smtClean="0">
                              <a:latin typeface="Cambria Math" panose="02040503050406030204" pitchFamily="18" charset="0"/>
                              <a:ea typeface="Cambria Math" panose="02040503050406030204" pitchFamily="18" charset="0"/>
                            </a:rPr>
                            <m:t>𝜋</m:t>
                          </m:r>
                          <m:r>
                            <a:rPr lang="es-UY" b="0" i="1" smtClean="0">
                              <a:latin typeface="Cambria Math" panose="02040503050406030204" pitchFamily="18" charset="0"/>
                              <a:ea typeface="Cambria Math" panose="02040503050406030204" pitchFamily="18" charset="0"/>
                            </a:rPr>
                            <m:t>𝑟</m:t>
                          </m:r>
                        </m:den>
                      </m:f>
                      <m:sSub>
                        <m:sSubPr>
                          <m:ctrlPr>
                            <a:rPr lang="es-UY" b="0" i="1" smtClean="0">
                              <a:latin typeface="Cambria Math" panose="02040503050406030204" pitchFamily="18" charset="0"/>
                              <a:ea typeface="Cambria Math" panose="02040503050406030204" pitchFamily="18" charset="0"/>
                            </a:rPr>
                          </m:ctrlPr>
                        </m:sSubPr>
                        <m:e>
                          <m:r>
                            <a:rPr lang="es-UY" b="0" i="1" smtClean="0">
                              <a:latin typeface="Cambria Math" panose="02040503050406030204" pitchFamily="18" charset="0"/>
                              <a:ea typeface="Cambria Math" panose="02040503050406030204" pitchFamily="18" charset="0"/>
                            </a:rPr>
                            <m:t>𝑄</m:t>
                          </m:r>
                        </m:e>
                        <m:sub>
                          <m:r>
                            <a:rPr lang="es-UY" b="0" i="1" smtClean="0">
                              <a:latin typeface="Cambria Math" panose="02040503050406030204" pitchFamily="18" charset="0"/>
                              <a:ea typeface="Cambria Math" panose="02040503050406030204" pitchFamily="18" charset="0"/>
                            </a:rPr>
                            <m:t>𝑠</m:t>
                          </m:r>
                        </m:sub>
                      </m:sSub>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𝑒</m:t>
                          </m:r>
                        </m:e>
                        <m:sup>
                          <m:r>
                            <a:rPr lang="es-UY" b="0" i="1" smtClean="0">
                              <a:latin typeface="Cambria Math" panose="02040503050406030204" pitchFamily="18" charset="0"/>
                              <a:ea typeface="Cambria Math" panose="02040503050406030204" pitchFamily="18" charset="0"/>
                            </a:rPr>
                            <m:t>𝑖</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𝜔</m:t>
                          </m:r>
                          <m:r>
                            <a:rPr lang="es-UY" b="0" i="1" smtClean="0">
                              <a:latin typeface="Cambria Math" panose="02040503050406030204" pitchFamily="18" charset="0"/>
                              <a:ea typeface="Cambria Math" panose="02040503050406030204" pitchFamily="18" charset="0"/>
                            </a:rPr>
                            <m:t>𝑡</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𝑘𝑟</m:t>
                          </m:r>
                          <m:r>
                            <a:rPr lang="es-UY" b="0" i="1" smtClean="0">
                              <a:latin typeface="Cambria Math" panose="02040503050406030204" pitchFamily="18" charset="0"/>
                              <a:ea typeface="Cambria Math" panose="02040503050406030204" pitchFamily="18" charset="0"/>
                            </a:rPr>
                            <m:t>)</m:t>
                          </m:r>
                        </m:sup>
                      </m:sSup>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6863299" y="5598174"/>
                <a:ext cx="2653290" cy="609077"/>
              </a:xfrm>
              <a:prstGeom prst="rect">
                <a:avLst/>
              </a:prstGeom>
              <a:blipFill rotWithShape="0">
                <a:blip r:embed="rId15"/>
                <a:stretch>
                  <a:fillRect/>
                </a:stretch>
              </a:blipFill>
              <a:ln w="19050">
                <a:solidFill>
                  <a:srgbClr val="FF0000"/>
                </a:solidFill>
              </a:ln>
            </p:spPr>
            <p:txBody>
              <a:bodyPr/>
              <a:lstStyle/>
              <a:p>
                <a:r>
                  <a:rPr lang="es-UY">
                    <a:noFill/>
                  </a:rPr>
                  <a:t> </a:t>
                </a:r>
              </a:p>
            </p:txBody>
          </p:sp>
        </mc:Fallback>
      </mc:AlternateContent>
    </p:spTree>
    <p:extLst>
      <p:ext uri="{BB962C8B-B14F-4D97-AF65-F5344CB8AC3E}">
        <p14:creationId xmlns:p14="http://schemas.microsoft.com/office/powerpoint/2010/main" val="144899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27149" y="594360"/>
            <a:ext cx="1821076" cy="369332"/>
          </a:xfrm>
          <a:prstGeom prst="rect">
            <a:avLst/>
          </a:prstGeom>
          <a:noFill/>
        </p:spPr>
        <p:txBody>
          <a:bodyPr wrap="none" rtlCol="0">
            <a:spAutoFit/>
          </a:bodyPr>
          <a:lstStyle/>
          <a:p>
            <a:r>
              <a:rPr lang="es-UY" dirty="0">
                <a:solidFill>
                  <a:schemeClr val="accent1"/>
                </a:solidFill>
              </a:rPr>
              <a:t>Fuente extendida</a:t>
            </a:r>
          </a:p>
        </p:txBody>
      </p:sp>
      <p:sp>
        <p:nvSpPr>
          <p:cNvPr id="6" name="CuadroTexto 5"/>
          <p:cNvSpPr txBox="1"/>
          <p:nvPr/>
        </p:nvSpPr>
        <p:spPr>
          <a:xfrm>
            <a:off x="2048225" y="594360"/>
            <a:ext cx="9877961" cy="369332"/>
          </a:xfrm>
          <a:prstGeom prst="rect">
            <a:avLst/>
          </a:prstGeom>
          <a:noFill/>
        </p:spPr>
        <p:txBody>
          <a:bodyPr wrap="none" rtlCol="0">
            <a:spAutoFit/>
          </a:bodyPr>
          <a:lstStyle/>
          <a:p>
            <a:r>
              <a:rPr lang="es-UY" dirty="0"/>
              <a:t>Consideremos una fuente que tiene una forma y dimensiones arbitrarias respecto a la longitud de onda</a:t>
            </a:r>
          </a:p>
        </p:txBody>
      </p:sp>
      <p:sp>
        <p:nvSpPr>
          <p:cNvPr id="7" name="CuadroTexto 6"/>
          <p:cNvSpPr txBox="1"/>
          <p:nvPr/>
        </p:nvSpPr>
        <p:spPr>
          <a:xfrm>
            <a:off x="2960914" y="1199996"/>
            <a:ext cx="8098971" cy="646331"/>
          </a:xfrm>
          <a:prstGeom prst="rect">
            <a:avLst/>
          </a:prstGeom>
          <a:noFill/>
        </p:spPr>
        <p:txBody>
          <a:bodyPr wrap="square" rtlCol="0">
            <a:spAutoFit/>
          </a:bodyPr>
          <a:lstStyle/>
          <a:p>
            <a:r>
              <a:rPr lang="es-UY" dirty="0"/>
              <a:t>Para calcular el campo acústico de una fuente de este tipo, podemos dividirla en infinitas fuentes simples y sumar el campo resultante.</a:t>
            </a:r>
          </a:p>
        </p:txBody>
      </p:sp>
      <p:grpSp>
        <p:nvGrpSpPr>
          <p:cNvPr id="2" name="Grupo 1"/>
          <p:cNvGrpSpPr/>
          <p:nvPr/>
        </p:nvGrpSpPr>
        <p:grpSpPr>
          <a:xfrm>
            <a:off x="502920" y="1523162"/>
            <a:ext cx="4939937" cy="3662011"/>
            <a:chOff x="502920" y="1523162"/>
            <a:chExt cx="4939937" cy="3662011"/>
          </a:xfrm>
        </p:grpSpPr>
        <p:sp>
          <p:nvSpPr>
            <p:cNvPr id="5" name="Forma libre 4"/>
            <p:cNvSpPr/>
            <p:nvPr/>
          </p:nvSpPr>
          <p:spPr>
            <a:xfrm>
              <a:off x="502920" y="1523162"/>
              <a:ext cx="2128395" cy="1713543"/>
            </a:xfrm>
            <a:custGeom>
              <a:avLst/>
              <a:gdLst>
                <a:gd name="connsiteX0" fmla="*/ 242867 w 2128395"/>
                <a:gd name="connsiteY0" fmla="*/ 726552 h 1713543"/>
                <a:gd name="connsiteX1" fmla="*/ 10638 w 2128395"/>
                <a:gd name="connsiteY1" fmla="*/ 1205524 h 1713543"/>
                <a:gd name="connsiteX2" fmla="*/ 562181 w 2128395"/>
                <a:gd name="connsiteY2" fmla="*/ 1713524 h 1713543"/>
                <a:gd name="connsiteX3" fmla="*/ 1694295 w 2128395"/>
                <a:gd name="connsiteY3" fmla="*/ 1220038 h 1713543"/>
                <a:gd name="connsiteX4" fmla="*/ 2086181 w 2128395"/>
                <a:gd name="connsiteY4" fmla="*/ 87924 h 1713543"/>
                <a:gd name="connsiteX5" fmla="*/ 779895 w 2128395"/>
                <a:gd name="connsiteY5" fmla="*/ 145981 h 1713543"/>
                <a:gd name="connsiteX6" fmla="*/ 242867 w 2128395"/>
                <a:gd name="connsiteY6" fmla="*/ 726552 h 1713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8395" h="1713543">
                  <a:moveTo>
                    <a:pt x="242867" y="726552"/>
                  </a:moveTo>
                  <a:cubicBezTo>
                    <a:pt x="114657" y="903143"/>
                    <a:pt x="-42581" y="1041029"/>
                    <a:pt x="10638" y="1205524"/>
                  </a:cubicBezTo>
                  <a:cubicBezTo>
                    <a:pt x="63857" y="1370019"/>
                    <a:pt x="281572" y="1711105"/>
                    <a:pt x="562181" y="1713524"/>
                  </a:cubicBezTo>
                  <a:cubicBezTo>
                    <a:pt x="842790" y="1715943"/>
                    <a:pt x="1440295" y="1490971"/>
                    <a:pt x="1694295" y="1220038"/>
                  </a:cubicBezTo>
                  <a:cubicBezTo>
                    <a:pt x="1948295" y="949105"/>
                    <a:pt x="2238581" y="266933"/>
                    <a:pt x="2086181" y="87924"/>
                  </a:cubicBezTo>
                  <a:cubicBezTo>
                    <a:pt x="1933781" y="-91085"/>
                    <a:pt x="1079857" y="41962"/>
                    <a:pt x="779895" y="145981"/>
                  </a:cubicBezTo>
                  <a:cubicBezTo>
                    <a:pt x="479933" y="250000"/>
                    <a:pt x="371077" y="549961"/>
                    <a:pt x="242867" y="72655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sp>
          <p:nvSpPr>
            <p:cNvPr id="8" name="Cubo 7"/>
            <p:cNvSpPr/>
            <p:nvPr/>
          </p:nvSpPr>
          <p:spPr>
            <a:xfrm>
              <a:off x="1014316" y="2379933"/>
              <a:ext cx="246742" cy="246743"/>
            </a:xfrm>
            <a:prstGeom prst="cub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10" name="Conector recto de flecha 9"/>
            <p:cNvCxnSpPr/>
            <p:nvPr/>
          </p:nvCxnSpPr>
          <p:spPr>
            <a:xfrm>
              <a:off x="1137687" y="2503304"/>
              <a:ext cx="4305170" cy="7334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CuadroTexto 10"/>
            <p:cNvSpPr txBox="1"/>
            <p:nvPr/>
          </p:nvSpPr>
          <p:spPr>
            <a:xfrm>
              <a:off x="1770743" y="4702629"/>
              <a:ext cx="304892" cy="369332"/>
            </a:xfrm>
            <a:prstGeom prst="rect">
              <a:avLst/>
            </a:prstGeom>
            <a:noFill/>
          </p:spPr>
          <p:txBody>
            <a:bodyPr wrap="none" rtlCol="0">
              <a:spAutoFit/>
            </a:bodyPr>
            <a:lstStyle/>
            <a:p>
              <a:r>
                <a:rPr lang="es-UY" dirty="0"/>
                <a:t>X</a:t>
              </a:r>
            </a:p>
          </p:txBody>
        </p:sp>
        <mc:AlternateContent xmlns:mc="http://schemas.openxmlformats.org/markup-compatibility/2006" xmlns:a14="http://schemas.microsoft.com/office/drawing/2010/main">
          <mc:Choice Requires="a14">
            <p:sp>
              <p:nvSpPr>
                <p:cNvPr id="12" name="CuadroTexto 11"/>
                <p:cNvSpPr txBox="1"/>
                <p:nvPr/>
              </p:nvSpPr>
              <p:spPr>
                <a:xfrm>
                  <a:off x="1923189" y="4815841"/>
                  <a:ext cx="36580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0</m:t>
                        </m:r>
                      </m:oMath>
                    </m:oMathPara>
                  </a14:m>
                  <a:endParaRPr lang="es-UY" dirty="0"/>
                </a:p>
              </p:txBody>
            </p:sp>
          </mc:Choice>
          <mc:Fallback xmlns="">
            <p:sp>
              <p:nvSpPr>
                <p:cNvPr id="12" name="CuadroTexto 11"/>
                <p:cNvSpPr txBox="1">
                  <a:spLocks noRot="1" noChangeAspect="1" noMove="1" noResize="1" noEditPoints="1" noAdjustHandles="1" noChangeArrowheads="1" noChangeShapeType="1" noTextEdit="1"/>
                </p:cNvSpPr>
                <p:nvPr/>
              </p:nvSpPr>
              <p:spPr>
                <a:xfrm>
                  <a:off x="1923189" y="4815841"/>
                  <a:ext cx="365806" cy="369332"/>
                </a:xfrm>
                <a:prstGeom prst="rect">
                  <a:avLst/>
                </a:prstGeom>
                <a:blipFill rotWithShape="0">
                  <a:blip r:embed="rId2"/>
                  <a:stretch>
                    <a:fillRect/>
                  </a:stretch>
                </a:blipFill>
              </p:spPr>
              <p:txBody>
                <a:bodyPr/>
                <a:lstStyle/>
                <a:p>
                  <a:r>
                    <a:rPr lang="es-UY">
                      <a:noFill/>
                    </a:rPr>
                    <a:t> </a:t>
                  </a:r>
                </a:p>
              </p:txBody>
            </p:sp>
          </mc:Fallback>
        </mc:AlternateContent>
        <p:cxnSp>
          <p:nvCxnSpPr>
            <p:cNvPr id="14" name="Conector recto de flecha 13"/>
            <p:cNvCxnSpPr/>
            <p:nvPr/>
          </p:nvCxnSpPr>
          <p:spPr>
            <a:xfrm flipV="1">
              <a:off x="1923189" y="3236705"/>
              <a:ext cx="3519668" cy="15791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p:cNvCxnSpPr/>
            <p:nvPr/>
          </p:nvCxnSpPr>
          <p:spPr>
            <a:xfrm flipH="1" flipV="1">
              <a:off x="1199373" y="2534147"/>
              <a:ext cx="723816" cy="22816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uadroTexto 16"/>
                <p:cNvSpPr txBox="1"/>
                <p:nvPr/>
              </p:nvSpPr>
              <p:spPr>
                <a:xfrm>
                  <a:off x="940406" y="2062518"/>
                  <a:ext cx="62087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m:oMathPara>
                  </a14:m>
                  <a:endParaRPr lang="es-UY" dirty="0"/>
                </a:p>
              </p:txBody>
            </p:sp>
          </mc:Choice>
          <mc:Fallback xmlns="">
            <p:sp>
              <p:nvSpPr>
                <p:cNvPr id="17" name="CuadroTexto 16"/>
                <p:cNvSpPr txBox="1">
                  <a:spLocks noRot="1" noChangeAspect="1" noMove="1" noResize="1" noEditPoints="1" noAdjustHandles="1" noChangeArrowheads="1" noChangeShapeType="1" noTextEdit="1"/>
                </p:cNvSpPr>
                <p:nvPr/>
              </p:nvSpPr>
              <p:spPr>
                <a:xfrm>
                  <a:off x="940406" y="2062518"/>
                  <a:ext cx="620875" cy="369332"/>
                </a:xfrm>
                <a:prstGeom prst="rect">
                  <a:avLst/>
                </a:prstGeom>
                <a:blipFill rotWithShape="0">
                  <a:blip r:embed="rId3"/>
                  <a:stretch>
                    <a:fillRect b="-983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8" name="CuadroTexto 17"/>
                <p:cNvSpPr txBox="1"/>
                <p:nvPr/>
              </p:nvSpPr>
              <p:spPr>
                <a:xfrm>
                  <a:off x="3991429" y="3862030"/>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3991429" y="3862030"/>
                  <a:ext cx="351635" cy="369332"/>
                </a:xfrm>
                <a:prstGeom prst="rect">
                  <a:avLst/>
                </a:prstGeom>
                <a:blipFill rotWithShape="0">
                  <a:blip r:embed="rId4"/>
                  <a:stretch>
                    <a:fillRect t="-23333" r="-2807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1111951" y="3614524"/>
                  <a:ext cx="4109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1111951" y="3614524"/>
                  <a:ext cx="410946" cy="369332"/>
                </a:xfrm>
                <a:prstGeom prst="rect">
                  <a:avLst/>
                </a:prstGeom>
                <a:blipFill rotWithShape="0">
                  <a:blip r:embed="rId5"/>
                  <a:stretch>
                    <a:fillRect t="-22951" r="-22059"/>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3090264" y="2457137"/>
                  <a:ext cx="80073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oMath>
                    </m:oMathPara>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3090264" y="2457137"/>
                  <a:ext cx="800732" cy="369332"/>
                </a:xfrm>
                <a:prstGeom prst="rect">
                  <a:avLst/>
                </a:prstGeom>
                <a:blipFill rotWithShape="0">
                  <a:blip r:embed="rId6"/>
                  <a:stretch>
                    <a:fillRect t="-22951" r="-25191"/>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21" name="CuadroTexto 20"/>
              <p:cNvSpPr txBox="1"/>
              <p:nvPr/>
            </p:nvSpPr>
            <p:spPr>
              <a:xfrm>
                <a:off x="4985069" y="2062518"/>
                <a:ext cx="4050660" cy="64620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r>
                            <a:rPr lang="es-UY" b="0" i="1" smtClean="0">
                              <a:latin typeface="Cambria Math" panose="02040503050406030204" pitchFamily="18" charset="0"/>
                            </a:rPr>
                            <m:t>𝜔</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num>
                        <m:den>
                          <m:r>
                            <a:rPr lang="es-UY" b="0" i="1" smtClean="0">
                              <a:latin typeface="Cambria Math" panose="02040503050406030204" pitchFamily="18" charset="0"/>
                            </a:rPr>
                            <m:t>4</m:t>
                          </m:r>
                          <m:r>
                            <a:rPr lang="es-UY" b="0" i="1" smtClean="0">
                              <a:latin typeface="Cambria Math" panose="02040503050406030204" pitchFamily="18" charset="0"/>
                            </a:rPr>
                            <m:t>𝜋</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e>
                          </m:d>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m:t>
                          </m:r>
                          <m:d>
                            <m:dPr>
                              <m:begChr m:val="|"/>
                              <m:endChr m:val="|"/>
                              <m:ctrlPr>
                                <a:rPr lang="es-UY" b="0" i="1" smtClean="0">
                                  <a:latin typeface="Cambria Math" panose="02040503050406030204" pitchFamily="18" charset="0"/>
                                </a:rPr>
                              </m:ctrlPr>
                            </m:dPr>
                            <m:e>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e>
                          </m:d>
                          <m:r>
                            <a:rPr lang="es-UY" b="0" i="1" smtClean="0">
                              <a:latin typeface="Cambria Math" panose="02040503050406030204" pitchFamily="18" charset="0"/>
                            </a:rPr>
                            <m:t>)</m:t>
                          </m:r>
                        </m:sup>
                      </m:sSup>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m:oMathPara>
                </a14:m>
                <a:endParaRPr lang="es-UY"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4985069" y="2062518"/>
                <a:ext cx="4050660" cy="646203"/>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2" name="CuadroTexto 21"/>
              <p:cNvSpPr txBox="1"/>
              <p:nvPr/>
            </p:nvSpPr>
            <p:spPr>
              <a:xfrm>
                <a:off x="5843149" y="3574416"/>
                <a:ext cx="4398705" cy="818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i="1" smtClean="0">
                          <a:latin typeface="Cambria Math" panose="02040503050406030204" pitchFamily="18" charset="0"/>
                          <a:ea typeface="Cambria Math" panose="02040503050406030204" pitchFamily="18" charset="0"/>
                        </a:rPr>
                        <m:t>⇒</m:t>
                      </m:r>
                      <m:sSup>
                        <m:sSupPr>
                          <m:ctrlPr>
                            <a:rPr lang="es-UY" b="0" i="1" smtClean="0">
                              <a:latin typeface="Cambria Math" panose="02040503050406030204" pitchFamily="18" charset="0"/>
                              <a:ea typeface="Cambria Math" panose="02040503050406030204" pitchFamily="18" charset="0"/>
                            </a:rPr>
                          </m:ctrlPr>
                        </m:sSupPr>
                        <m:e>
                          <m:r>
                            <a:rPr lang="es-UY" b="0" i="1" smtClean="0">
                              <a:latin typeface="Cambria Math" panose="02040503050406030204" pitchFamily="18" charset="0"/>
                              <a:ea typeface="Cambria Math" panose="02040503050406030204" pitchFamily="18" charset="0"/>
                            </a:rPr>
                            <m:t>𝑃</m:t>
                          </m:r>
                        </m:e>
                        <m:sup>
                          <m:r>
                            <a:rPr lang="es-UY" b="0" i="1" smtClean="0">
                              <a:latin typeface="Cambria Math" panose="02040503050406030204" pitchFamily="18" charset="0"/>
                              <a:ea typeface="Cambria Math" panose="02040503050406030204" pitchFamily="18" charset="0"/>
                            </a:rPr>
                            <m:t>′</m:t>
                          </m:r>
                        </m:sup>
                      </m:sSup>
                      <m:d>
                        <m:dPr>
                          <m:ctrlPr>
                            <a:rPr lang="es-UY" b="0" i="1" smtClean="0">
                              <a:latin typeface="Cambria Math" panose="02040503050406030204" pitchFamily="18" charset="0"/>
                              <a:ea typeface="Cambria Math" panose="02040503050406030204" pitchFamily="18" charset="0"/>
                            </a:rPr>
                          </m:ctrlPr>
                        </m:dPr>
                        <m:e>
                          <m:acc>
                            <m:accPr>
                              <m:chr m:val="⃗"/>
                              <m:ctrlPr>
                                <a:rPr lang="es-UY" b="0" i="1" smtClean="0">
                                  <a:latin typeface="Cambria Math" panose="02040503050406030204" pitchFamily="18" charset="0"/>
                                  <a:ea typeface="Cambria Math" panose="02040503050406030204" pitchFamily="18" charset="0"/>
                                </a:rPr>
                              </m:ctrlPr>
                            </m:accPr>
                            <m:e>
                              <m:r>
                                <a:rPr lang="es-UY" b="0" i="1" smtClean="0">
                                  <a:latin typeface="Cambria Math" panose="02040503050406030204" pitchFamily="18" charset="0"/>
                                  <a:ea typeface="Cambria Math" panose="02040503050406030204" pitchFamily="18" charset="0"/>
                                </a:rPr>
                                <m:t>𝑟</m:t>
                              </m:r>
                            </m:e>
                          </m:acc>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𝑡</m:t>
                          </m:r>
                        </m:e>
                      </m:d>
                      <m:r>
                        <a:rPr lang="es-UY" b="0" i="1" smtClean="0">
                          <a:latin typeface="Cambria Math" panose="02040503050406030204" pitchFamily="18" charset="0"/>
                          <a:ea typeface="Cambria Math" panose="02040503050406030204" pitchFamily="18" charset="0"/>
                        </a:rPr>
                        <m:t>=</m:t>
                      </m:r>
                      <m:nary>
                        <m:naryPr>
                          <m:limLoc m:val="undOvr"/>
                          <m:subHide m:val="on"/>
                          <m:supHide m:val="on"/>
                          <m:ctrlPr>
                            <a:rPr lang="es-UY" b="0" i="1" smtClean="0">
                              <a:latin typeface="Cambria Math" panose="02040503050406030204" pitchFamily="18" charset="0"/>
                              <a:ea typeface="Cambria Math" panose="02040503050406030204" pitchFamily="18" charset="0"/>
                            </a:rPr>
                          </m:ctrlPr>
                        </m:naryPr>
                        <m:sub/>
                        <m:sup/>
                        <m:e>
                          <m:f>
                            <m:fPr>
                              <m:ctrlPr>
                                <a:rPr lang="es-UY" i="1">
                                  <a:latin typeface="Cambria Math" panose="02040503050406030204" pitchFamily="18" charset="0"/>
                                </a:rPr>
                              </m:ctrlPr>
                            </m:fPr>
                            <m:num>
                              <m:r>
                                <a:rPr lang="es-UY" i="1">
                                  <a:latin typeface="Cambria Math" panose="02040503050406030204" pitchFamily="18" charset="0"/>
                                </a:rPr>
                                <m:t>𝑖</m:t>
                              </m:r>
                              <m:r>
                                <a:rPr lang="es-UY" i="1">
                                  <a:latin typeface="Cambria Math" panose="02040503050406030204" pitchFamily="18" charset="0"/>
                                </a:rPr>
                                <m:t>𝜔</m:t>
                              </m:r>
                              <m:sSub>
                                <m:sSubPr>
                                  <m:ctrlPr>
                                    <a:rPr lang="es-UY" i="1">
                                      <a:latin typeface="Cambria Math" panose="02040503050406030204" pitchFamily="18" charset="0"/>
                                    </a:rPr>
                                  </m:ctrlPr>
                                </m:sSubPr>
                                <m:e>
                                  <m:r>
                                    <a:rPr lang="es-UY" i="1">
                                      <a:latin typeface="Cambria Math" panose="02040503050406030204" pitchFamily="18" charset="0"/>
                                    </a:rPr>
                                    <m:t>𝜌</m:t>
                                  </m:r>
                                </m:e>
                                <m:sub>
                                  <m:r>
                                    <a:rPr lang="es-UY" i="1">
                                      <a:latin typeface="Cambria Math" panose="02040503050406030204" pitchFamily="18" charset="0"/>
                                    </a:rPr>
                                    <m:t>0</m:t>
                                  </m:r>
                                </m:sub>
                              </m:sSub>
                            </m:num>
                            <m:den>
                              <m:r>
                                <a:rPr lang="es-UY" i="1">
                                  <a:latin typeface="Cambria Math" panose="02040503050406030204" pitchFamily="18" charset="0"/>
                                </a:rPr>
                                <m:t>4</m:t>
                              </m:r>
                              <m:r>
                                <a:rPr lang="es-UY" i="1">
                                  <a:latin typeface="Cambria Math" panose="02040503050406030204" pitchFamily="18" charset="0"/>
                                </a:rPr>
                                <m:t>𝜋</m:t>
                              </m:r>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𝑟</m:t>
                                      </m:r>
                                    </m:e>
                                  </m:acc>
                                  <m:r>
                                    <a:rPr lang="es-UY" i="1">
                                      <a:latin typeface="Cambria Math" panose="02040503050406030204" pitchFamily="18" charset="0"/>
                                    </a:rPr>
                                    <m:t>−</m:t>
                                  </m:r>
                                  <m:acc>
                                    <m:accPr>
                                      <m:chr m:val="⃗"/>
                                      <m:ctrlPr>
                                        <a:rPr lang="es-UY" i="1">
                                          <a:latin typeface="Cambria Math" panose="02040503050406030204" pitchFamily="18" charset="0"/>
                                        </a:rPr>
                                      </m:ctrlPr>
                                    </m:accPr>
                                    <m:e>
                                      <m:r>
                                        <a:rPr lang="es-UY" i="1">
                                          <a:latin typeface="Cambria Math" panose="02040503050406030204" pitchFamily="18" charset="0"/>
                                        </a:rPr>
                                        <m:t>𝑟</m:t>
                                      </m:r>
                                    </m:e>
                                  </m:acc>
                                  <m:r>
                                    <a:rPr lang="es-UY" i="1">
                                      <a:latin typeface="Cambria Math" panose="02040503050406030204" pitchFamily="18" charset="0"/>
                                    </a:rPr>
                                    <m:t>′</m:t>
                                  </m:r>
                                </m:e>
                              </m:d>
                            </m:den>
                          </m:f>
                          <m:sSup>
                            <m:sSupPr>
                              <m:ctrlPr>
                                <a:rPr lang="es-UY" i="1">
                                  <a:latin typeface="Cambria Math" panose="02040503050406030204" pitchFamily="18" charset="0"/>
                                </a:rPr>
                              </m:ctrlPr>
                            </m:sSupPr>
                            <m:e>
                              <m:r>
                                <a:rPr lang="es-UY" i="1">
                                  <a:latin typeface="Cambria Math" panose="02040503050406030204" pitchFamily="18" charset="0"/>
                                </a:rPr>
                                <m:t>𝑒</m:t>
                              </m:r>
                            </m:e>
                            <m:sup>
                              <m:r>
                                <a:rPr lang="es-UY" i="1">
                                  <a:latin typeface="Cambria Math" panose="02040503050406030204" pitchFamily="18" charset="0"/>
                                </a:rPr>
                                <m:t>𝑖</m:t>
                              </m:r>
                              <m:r>
                                <a:rPr lang="es-UY" i="1">
                                  <a:latin typeface="Cambria Math" panose="02040503050406030204" pitchFamily="18" charset="0"/>
                                </a:rPr>
                                <m:t>(</m:t>
                              </m:r>
                              <m:r>
                                <a:rPr lang="es-UY" i="1">
                                  <a:latin typeface="Cambria Math" panose="02040503050406030204" pitchFamily="18" charset="0"/>
                                </a:rPr>
                                <m:t>𝜔</m:t>
                              </m:r>
                              <m:r>
                                <a:rPr lang="es-UY" i="1">
                                  <a:latin typeface="Cambria Math" panose="02040503050406030204" pitchFamily="18" charset="0"/>
                                </a:rPr>
                                <m:t>𝑡</m:t>
                              </m:r>
                              <m:r>
                                <a:rPr lang="es-UY" i="1">
                                  <a:latin typeface="Cambria Math" panose="02040503050406030204" pitchFamily="18" charset="0"/>
                                </a:rPr>
                                <m:t>−</m:t>
                              </m:r>
                              <m:r>
                                <a:rPr lang="es-UY" i="1">
                                  <a:latin typeface="Cambria Math" panose="02040503050406030204" pitchFamily="18" charset="0"/>
                                </a:rPr>
                                <m:t>𝑘</m:t>
                              </m:r>
                              <m:d>
                                <m:dPr>
                                  <m:begChr m:val="|"/>
                                  <m:endChr m:val="|"/>
                                  <m:ctrlPr>
                                    <a:rPr lang="es-UY" i="1">
                                      <a:latin typeface="Cambria Math" panose="02040503050406030204" pitchFamily="18" charset="0"/>
                                    </a:rPr>
                                  </m:ctrlPr>
                                </m:dPr>
                                <m:e>
                                  <m:acc>
                                    <m:accPr>
                                      <m:chr m:val="⃗"/>
                                      <m:ctrlPr>
                                        <a:rPr lang="es-UY" i="1">
                                          <a:latin typeface="Cambria Math" panose="02040503050406030204" pitchFamily="18" charset="0"/>
                                        </a:rPr>
                                      </m:ctrlPr>
                                    </m:accPr>
                                    <m:e>
                                      <m:r>
                                        <a:rPr lang="es-UY" i="1">
                                          <a:latin typeface="Cambria Math" panose="02040503050406030204" pitchFamily="18" charset="0"/>
                                        </a:rPr>
                                        <m:t>𝑟</m:t>
                                      </m:r>
                                    </m:e>
                                  </m:acc>
                                  <m:r>
                                    <a:rPr lang="es-UY" i="1">
                                      <a:latin typeface="Cambria Math" panose="02040503050406030204" pitchFamily="18" charset="0"/>
                                    </a:rPr>
                                    <m:t>−</m:t>
                                  </m:r>
                                  <m:acc>
                                    <m:accPr>
                                      <m:chr m:val="⃗"/>
                                      <m:ctrlPr>
                                        <a:rPr lang="es-UY" i="1">
                                          <a:latin typeface="Cambria Math" panose="02040503050406030204" pitchFamily="18" charset="0"/>
                                        </a:rPr>
                                      </m:ctrlPr>
                                    </m:accPr>
                                    <m:e>
                                      <m:r>
                                        <a:rPr lang="es-UY" i="1">
                                          <a:latin typeface="Cambria Math" panose="02040503050406030204" pitchFamily="18" charset="0"/>
                                        </a:rPr>
                                        <m:t>𝑟</m:t>
                                      </m:r>
                                    </m:e>
                                  </m:acc>
                                  <m:r>
                                    <a:rPr lang="es-UY" i="1">
                                      <a:latin typeface="Cambria Math" panose="02040503050406030204" pitchFamily="18" charset="0"/>
                                    </a:rPr>
                                    <m:t>′</m:t>
                                  </m:r>
                                </m:e>
                              </m:d>
                              <m:r>
                                <a:rPr lang="es-UY" i="1">
                                  <a:latin typeface="Cambria Math" panose="02040503050406030204" pitchFamily="18" charset="0"/>
                                </a:rPr>
                                <m:t>)</m:t>
                              </m:r>
                            </m:sup>
                          </m:sSup>
                          <m:r>
                            <a:rPr lang="es-UY" i="1">
                              <a:latin typeface="Cambria Math" panose="02040503050406030204" pitchFamily="18" charset="0"/>
                            </a:rPr>
                            <m:t>𝑑</m:t>
                          </m:r>
                          <m:sSub>
                            <m:sSubPr>
                              <m:ctrlPr>
                                <a:rPr lang="es-UY" i="1">
                                  <a:latin typeface="Cambria Math" panose="02040503050406030204" pitchFamily="18" charset="0"/>
                                </a:rPr>
                              </m:ctrlPr>
                            </m:sSubPr>
                            <m:e>
                              <m:r>
                                <a:rPr lang="es-UY" i="1">
                                  <a:latin typeface="Cambria Math" panose="02040503050406030204" pitchFamily="18" charset="0"/>
                                </a:rPr>
                                <m:t>𝑄</m:t>
                              </m:r>
                            </m:e>
                            <m:sub>
                              <m:r>
                                <a:rPr lang="es-UY" i="1">
                                  <a:latin typeface="Cambria Math" panose="02040503050406030204" pitchFamily="18" charset="0"/>
                                </a:rPr>
                                <m:t>𝑠</m:t>
                              </m:r>
                            </m:sub>
                          </m:sSub>
                        </m:e>
                      </m:nary>
                    </m:oMath>
                  </m:oMathPara>
                </a14:m>
                <a:endParaRPr lang="es-UY" dirty="0"/>
              </a:p>
            </p:txBody>
          </p:sp>
        </mc:Choice>
        <mc:Fallback xmlns="">
          <p:sp>
            <p:nvSpPr>
              <p:cNvPr id="22" name="CuadroTexto 21"/>
              <p:cNvSpPr txBox="1">
                <a:spLocks noRot="1" noChangeAspect="1" noMove="1" noResize="1" noEditPoints="1" noAdjustHandles="1" noChangeArrowheads="1" noChangeShapeType="1" noTextEdit="1"/>
              </p:cNvSpPr>
              <p:nvPr/>
            </p:nvSpPr>
            <p:spPr>
              <a:xfrm>
                <a:off x="5843149" y="3574416"/>
                <a:ext cx="4398705" cy="818879"/>
              </a:xfrm>
              <a:prstGeom prst="rect">
                <a:avLst/>
              </a:prstGeom>
              <a:blipFill rotWithShape="0">
                <a:blip r:embed="rId8"/>
                <a:stretch>
                  <a:fillRect/>
                </a:stretch>
              </a:blipFill>
            </p:spPr>
            <p:txBody>
              <a:bodyPr/>
              <a:lstStyle/>
              <a:p>
                <a:r>
                  <a:rPr lang="es-UY">
                    <a:noFill/>
                  </a:rPr>
                  <a:t> </a:t>
                </a:r>
              </a:p>
            </p:txBody>
          </p:sp>
        </mc:Fallback>
      </mc:AlternateContent>
    </p:spTree>
    <p:extLst>
      <p:ext uri="{BB962C8B-B14F-4D97-AF65-F5344CB8AC3E}">
        <p14:creationId xmlns:p14="http://schemas.microsoft.com/office/powerpoint/2010/main" val="135967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03203" y="653142"/>
            <a:ext cx="2605393" cy="369332"/>
          </a:xfrm>
          <a:prstGeom prst="rect">
            <a:avLst/>
          </a:prstGeom>
          <a:noFill/>
        </p:spPr>
        <p:txBody>
          <a:bodyPr wrap="none" rtlCol="0">
            <a:spAutoFit/>
          </a:bodyPr>
          <a:lstStyle/>
          <a:p>
            <a:r>
              <a:rPr lang="es-UY" dirty="0">
                <a:solidFill>
                  <a:schemeClr val="accent1"/>
                </a:solidFill>
              </a:rPr>
              <a:t>Ejemplos: 1- Fuente lineal</a:t>
            </a:r>
          </a:p>
        </p:txBody>
      </p:sp>
      <mc:AlternateContent xmlns:mc="http://schemas.openxmlformats.org/markup-compatibility/2006" xmlns:a14="http://schemas.microsoft.com/office/drawing/2010/main">
        <mc:Choice Requires="a14">
          <p:sp>
            <p:nvSpPr>
              <p:cNvPr id="2" name="CuadroTexto 1"/>
              <p:cNvSpPr txBox="1"/>
              <p:nvPr/>
            </p:nvSpPr>
            <p:spPr>
              <a:xfrm>
                <a:off x="2815772" y="563736"/>
                <a:ext cx="9114971" cy="888448"/>
              </a:xfrm>
              <a:prstGeom prst="rect">
                <a:avLst/>
              </a:prstGeom>
              <a:noFill/>
            </p:spPr>
            <p:txBody>
              <a:bodyPr wrap="square" rtlCol="0">
                <a:spAutoFit/>
              </a:bodyPr>
              <a:lstStyle/>
              <a:p>
                <a:pPr>
                  <a:lnSpc>
                    <a:spcPct val="150000"/>
                  </a:lnSpc>
                </a:pPr>
                <a:r>
                  <a:rPr lang="es-UY" dirty="0"/>
                  <a:t>Consideremos una fuente cilíndrica de radio </a:t>
                </a:r>
                <a14:m>
                  <m:oMath xmlns:m="http://schemas.openxmlformats.org/officeDocument/2006/math">
                    <m:r>
                      <a:rPr lang="es-UY" b="0" i="1" smtClean="0">
                        <a:latin typeface="Cambria Math" panose="02040503050406030204" pitchFamily="18" charset="0"/>
                      </a:rPr>
                      <m:t>𝑎</m:t>
                    </m:r>
                  </m:oMath>
                </a14:m>
                <a:r>
                  <a:rPr lang="es-UY" dirty="0"/>
                  <a:t> y largo </a:t>
                </a:r>
                <a14:m>
                  <m:oMath xmlns:m="http://schemas.openxmlformats.org/officeDocument/2006/math">
                    <m:r>
                      <a:rPr lang="es-UY" b="0" i="1" smtClean="0">
                        <a:latin typeface="Cambria Math" panose="02040503050406030204" pitchFamily="18" charset="0"/>
                      </a:rPr>
                      <m:t>𝐿</m:t>
                    </m:r>
                  </m:oMath>
                </a14:m>
                <a:r>
                  <a:rPr lang="es-UY" dirty="0"/>
                  <a:t> tal que </a:t>
                </a:r>
                <a14:m>
                  <m:oMath xmlns:m="http://schemas.openxmlformats.org/officeDocument/2006/math">
                    <m:r>
                      <a:rPr lang="es-UY" b="0" i="1" smtClean="0">
                        <a:latin typeface="Cambria Math" panose="02040503050406030204" pitchFamily="18" charset="0"/>
                      </a:rPr>
                      <m:t>𝐿</m:t>
                    </m:r>
                    <m:r>
                      <a:rPr lang="es-UY" b="0" i="1" smtClean="0">
                        <a:latin typeface="Cambria Math" panose="02040503050406030204" pitchFamily="18" charset="0"/>
                        <a:ea typeface="Cambria Math" panose="02040503050406030204" pitchFamily="18" charset="0"/>
                      </a:rPr>
                      <m:t>≫</m:t>
                    </m:r>
                    <m:r>
                      <a:rPr lang="es-UY" b="0" i="1" smtClean="0">
                        <a:latin typeface="Cambria Math" panose="02040503050406030204" pitchFamily="18" charset="0"/>
                        <a:ea typeface="Cambria Math" panose="02040503050406030204" pitchFamily="18" charset="0"/>
                      </a:rPr>
                      <m:t>𝑎</m:t>
                    </m:r>
                  </m:oMath>
                </a14:m>
                <a:r>
                  <a:rPr lang="es-UY" dirty="0"/>
                  <a:t>. La superficie cilíndrica vibra en forma armónica con velocidad dada por </a:t>
                </a:r>
                <a14:m>
                  <m:oMath xmlns:m="http://schemas.openxmlformats.org/officeDocument/2006/math">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𝜔</m:t>
                        </m:r>
                        <m:r>
                          <a:rPr lang="es-UY" b="0" i="1" smtClean="0">
                            <a:latin typeface="Cambria Math" panose="02040503050406030204" pitchFamily="18" charset="0"/>
                          </a:rPr>
                          <m:t>𝑡</m:t>
                        </m:r>
                      </m:sup>
                    </m:sSup>
                  </m:oMath>
                </a14:m>
                <a:endParaRPr lang="es-UY"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815772" y="563736"/>
                <a:ext cx="9114971" cy="888448"/>
              </a:xfrm>
              <a:prstGeom prst="rect">
                <a:avLst/>
              </a:prstGeom>
              <a:blipFill rotWithShape="0">
                <a:blip r:embed="rId2"/>
                <a:stretch>
                  <a:fillRect l="-602" b="-10274"/>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20" name="CuadroTexto 19"/>
              <p:cNvSpPr txBox="1"/>
              <p:nvPr/>
            </p:nvSpPr>
            <p:spPr>
              <a:xfrm>
                <a:off x="478972" y="1659403"/>
                <a:ext cx="2715808" cy="369332"/>
              </a:xfrm>
              <a:prstGeom prst="rect">
                <a:avLst/>
              </a:prstGeom>
              <a:noFill/>
            </p:spPr>
            <p:txBody>
              <a:bodyPr wrap="none" rtlCol="0">
                <a:spAutoFit/>
              </a:bodyPr>
              <a:lstStyle/>
              <a:p>
                <a:r>
                  <a:rPr lang="es-UY" dirty="0"/>
                  <a:t>Queremos hallar </a:t>
                </a:r>
                <a14:m>
                  <m:oMath xmlns:m="http://schemas.openxmlformats.org/officeDocument/2006/math">
                    <m:r>
                      <a:rPr lang="es-UY" b="0" i="1" smtClean="0">
                        <a:latin typeface="Cambria Math" panose="02040503050406030204" pitchFamily="18" charset="0"/>
                      </a:rPr>
                      <m:t>𝑃</m:t>
                    </m:r>
                    <m:r>
                      <a:rPr lang="es-UY" b="0" i="1" smtClean="0">
                        <a:latin typeface="Cambria Math" panose="02040503050406030204" pitchFamily="18" charset="0"/>
                      </a:rPr>
                      <m:t>′(</m:t>
                    </m:r>
                    <m:r>
                      <a:rPr lang="es-UY" b="0" i="1" smtClean="0">
                        <a:latin typeface="Cambria Math" panose="02040503050406030204" pitchFamily="18" charset="0"/>
                      </a:rPr>
                      <m:t>𝑟</m:t>
                    </m:r>
                    <m:r>
                      <a:rPr lang="es-UY" b="0" i="1" smtClean="0">
                        <a:latin typeface="Cambria Math" panose="02040503050406030204" pitchFamily="18" charset="0"/>
                      </a:rPr>
                      <m:t>,</m:t>
                    </m:r>
                    <m:r>
                      <a:rPr lang="es-UY" b="0" i="1" smtClean="0">
                        <a:latin typeface="Cambria Math" panose="02040503050406030204" pitchFamily="18" charset="0"/>
                      </a:rPr>
                      <m:t>𝜃</m:t>
                    </m:r>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oMath>
                </a14:m>
                <a:endParaRPr lang="es-UY" dirty="0"/>
              </a:p>
            </p:txBody>
          </p:sp>
        </mc:Choice>
        <mc:Fallback xmlns="">
          <p:sp>
            <p:nvSpPr>
              <p:cNvPr id="20" name="CuadroTexto 19"/>
              <p:cNvSpPr txBox="1">
                <a:spLocks noRot="1" noChangeAspect="1" noMove="1" noResize="1" noEditPoints="1" noAdjustHandles="1" noChangeArrowheads="1" noChangeShapeType="1" noTextEdit="1"/>
              </p:cNvSpPr>
              <p:nvPr/>
            </p:nvSpPr>
            <p:spPr>
              <a:xfrm>
                <a:off x="478972" y="1659403"/>
                <a:ext cx="2715808" cy="369332"/>
              </a:xfrm>
              <a:prstGeom prst="rect">
                <a:avLst/>
              </a:prstGeom>
              <a:blipFill rotWithShape="0">
                <a:blip r:embed="rId9"/>
                <a:stretch>
                  <a:fillRect l="-2022" t="-8197" b="-24590"/>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0" name="CuadroTexto 29"/>
              <p:cNvSpPr txBox="1"/>
              <p:nvPr/>
            </p:nvSpPr>
            <p:spPr>
              <a:xfrm>
                <a:off x="4404616" y="1569314"/>
                <a:ext cx="3180101" cy="6090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𝑃</m:t>
                          </m:r>
                        </m:e>
                        <m:sup>
                          <m:r>
                            <a:rPr lang="es-UY" b="0" i="1" smtClean="0">
                              <a:latin typeface="Cambria Math" panose="02040503050406030204" pitchFamily="18" charset="0"/>
                            </a:rPr>
                            <m:t>′</m:t>
                          </m:r>
                        </m:sup>
                      </m:sSup>
                      <m:r>
                        <a:rPr lang="es-UY" b="0" i="1" smtClean="0">
                          <a:latin typeface="Cambria Math" panose="02040503050406030204" pitchFamily="18" charset="0"/>
                        </a:rPr>
                        <m:t>(</m:t>
                      </m:r>
                      <m:acc>
                        <m:accPr>
                          <m:chr m:val="⃗"/>
                          <m:ctrlPr>
                            <a:rPr lang="es-UY" b="0" i="1" smtClean="0">
                              <a:latin typeface="Cambria Math" panose="02040503050406030204" pitchFamily="18" charset="0"/>
                            </a:rPr>
                          </m:ctrlPr>
                        </m:accPr>
                        <m:e>
                          <m:r>
                            <a:rPr lang="es-UY" b="0" i="1" smtClean="0">
                              <a:latin typeface="Cambria Math" panose="02040503050406030204" pitchFamily="18" charset="0"/>
                            </a:rPr>
                            <m:t>𝑟</m:t>
                          </m:r>
                        </m:e>
                      </m:acc>
                      <m:r>
                        <a:rPr lang="es-UY" b="0" i="1" smtClean="0">
                          <a:latin typeface="Cambria Math" panose="02040503050406030204" pitchFamily="18" charset="0"/>
                        </a:rPr>
                        <m:t>,</m:t>
                      </m:r>
                      <m:r>
                        <a:rPr lang="es-UY" b="0" i="1" smtClean="0">
                          <a:latin typeface="Cambria Math" panose="02040503050406030204" pitchFamily="18" charset="0"/>
                        </a:rPr>
                        <m:t>𝑡</m:t>
                      </m:r>
                      <m:r>
                        <a:rPr lang="es-UY" b="0" i="1" smtClean="0">
                          <a:latin typeface="Cambria Math" panose="02040503050406030204" pitchFamily="18" charset="0"/>
                        </a:rPr>
                        <m:t>)=</m:t>
                      </m:r>
                      <m:f>
                        <m:fPr>
                          <m:ctrlPr>
                            <a:rPr lang="es-UY" b="0" i="1" smtClean="0">
                              <a:latin typeface="Cambria Math" panose="02040503050406030204" pitchFamily="18" charset="0"/>
                            </a:rPr>
                          </m:ctrlPr>
                        </m:fPr>
                        <m:num>
                          <m:r>
                            <a:rPr lang="es-UY" b="0" i="1" smtClean="0">
                              <a:latin typeface="Cambria Math" panose="02040503050406030204" pitchFamily="18" charset="0"/>
                            </a:rPr>
                            <m:t>𝑖</m:t>
                          </m:r>
                          <m:r>
                            <a:rPr lang="es-UY" b="0" i="1" smtClean="0">
                              <a:latin typeface="Cambria Math" panose="02040503050406030204" pitchFamily="18" charset="0"/>
                            </a:rPr>
                            <m:t>𝜔</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𝜌</m:t>
                              </m:r>
                            </m:e>
                            <m:sub>
                              <m:r>
                                <a:rPr lang="es-UY" b="0" i="1" smtClean="0">
                                  <a:latin typeface="Cambria Math" panose="02040503050406030204" pitchFamily="18" charset="0"/>
                                </a:rPr>
                                <m:t>0</m:t>
                              </m:r>
                            </m:sub>
                          </m:sSub>
                        </m:num>
                        <m:den>
                          <m:r>
                            <a:rPr lang="es-UY" b="0" i="1" smtClean="0">
                              <a:latin typeface="Cambria Math" panose="02040503050406030204" pitchFamily="18" charset="0"/>
                            </a:rPr>
                            <m:t>4</m:t>
                          </m:r>
                          <m:r>
                            <a:rPr lang="es-UY" b="0" i="1" smtClean="0">
                              <a:latin typeface="Cambria Math" panose="02040503050406030204" pitchFamily="18" charset="0"/>
                            </a:rPr>
                            <m:t>𝜋</m:t>
                          </m:r>
                          <m:r>
                            <a:rPr lang="es-UY" b="0" i="1" smtClean="0">
                              <a:latin typeface="Cambria Math" panose="02040503050406030204" pitchFamily="18" charset="0"/>
                            </a:rPr>
                            <m:t>𝑅</m:t>
                          </m:r>
                        </m:den>
                      </m:f>
                      <m:sSup>
                        <m:sSupPr>
                          <m:ctrlPr>
                            <a:rPr lang="es-UY" b="0" i="1" smtClean="0">
                              <a:latin typeface="Cambria Math" panose="02040503050406030204" pitchFamily="18" charset="0"/>
                            </a:rPr>
                          </m:ctrlPr>
                        </m:sSupPr>
                        <m:e>
                          <m:r>
                            <a:rPr lang="es-UY" b="0" i="1" smtClean="0">
                              <a:latin typeface="Cambria Math" panose="02040503050406030204" pitchFamily="18" charset="0"/>
                            </a:rPr>
                            <m:t>𝑒</m:t>
                          </m:r>
                        </m:e>
                        <m:sup>
                          <m:r>
                            <a:rPr lang="es-UY" b="0" i="1" smtClean="0">
                              <a:latin typeface="Cambria Math" panose="02040503050406030204" pitchFamily="18" charset="0"/>
                            </a:rPr>
                            <m:t>𝑖</m:t>
                          </m:r>
                          <m:r>
                            <a:rPr lang="es-UY" b="0" i="1" smtClean="0">
                              <a:latin typeface="Cambria Math" panose="02040503050406030204" pitchFamily="18" charset="0"/>
                            </a:rPr>
                            <m:t>(</m:t>
                          </m:r>
                          <m:r>
                            <a:rPr lang="es-UY" b="0" i="1" smtClean="0">
                              <a:latin typeface="Cambria Math" panose="02040503050406030204" pitchFamily="18" charset="0"/>
                            </a:rPr>
                            <m:t>𝜔</m:t>
                          </m:r>
                          <m:r>
                            <a:rPr lang="es-UY" b="0" i="1" smtClean="0">
                              <a:latin typeface="Cambria Math" panose="02040503050406030204" pitchFamily="18" charset="0"/>
                            </a:rPr>
                            <m:t>𝑡</m:t>
                          </m:r>
                          <m:r>
                            <a:rPr lang="es-UY" b="0" i="1" smtClean="0">
                              <a:latin typeface="Cambria Math" panose="02040503050406030204" pitchFamily="18" charset="0"/>
                            </a:rPr>
                            <m:t>−</m:t>
                          </m:r>
                          <m:r>
                            <a:rPr lang="es-UY" b="0" i="1" smtClean="0">
                              <a:latin typeface="Cambria Math" panose="02040503050406030204" pitchFamily="18" charset="0"/>
                            </a:rPr>
                            <m:t>𝑘𝑅</m:t>
                          </m:r>
                          <m:r>
                            <a:rPr lang="es-UY" b="0" i="1" smtClean="0">
                              <a:latin typeface="Cambria Math" panose="02040503050406030204" pitchFamily="18" charset="0"/>
                            </a:rPr>
                            <m:t>)</m:t>
                          </m:r>
                        </m:sup>
                      </m:sSup>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oMath>
                  </m:oMathPara>
                </a14:m>
                <a:endParaRPr lang="es-UY" dirty="0"/>
              </a:p>
            </p:txBody>
          </p:sp>
        </mc:Choice>
        <mc:Fallback xmlns="">
          <p:sp>
            <p:nvSpPr>
              <p:cNvPr id="30" name="CuadroTexto 29"/>
              <p:cNvSpPr txBox="1">
                <a:spLocks noRot="1" noChangeAspect="1" noMove="1" noResize="1" noEditPoints="1" noAdjustHandles="1" noChangeArrowheads="1" noChangeShapeType="1" noTextEdit="1"/>
              </p:cNvSpPr>
              <p:nvPr/>
            </p:nvSpPr>
            <p:spPr>
              <a:xfrm>
                <a:off x="4404616" y="1569314"/>
                <a:ext cx="3180101" cy="609077"/>
              </a:xfrm>
              <a:prstGeom prst="rect">
                <a:avLst/>
              </a:prstGeom>
              <a:blipFill rotWithShape="0">
                <a:blip r:embed="rId10"/>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1" name="CuadroTexto 30"/>
              <p:cNvSpPr txBox="1"/>
              <p:nvPr/>
            </p:nvSpPr>
            <p:spPr>
              <a:xfrm>
                <a:off x="8839466" y="1706966"/>
                <a:ext cx="183037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𝑄</m:t>
                          </m:r>
                        </m:e>
                        <m:sub>
                          <m:r>
                            <a:rPr lang="es-UY" b="0" i="1" smtClean="0">
                              <a:latin typeface="Cambria Math" panose="02040503050406030204" pitchFamily="18" charset="0"/>
                            </a:rPr>
                            <m:t>𝑠</m:t>
                          </m:r>
                        </m:sub>
                      </m:sSub>
                      <m:r>
                        <a:rPr lang="es-UY" b="0" i="1" smtClean="0">
                          <a:latin typeface="Cambria Math" panose="02040503050406030204" pitchFamily="18" charset="0"/>
                        </a:rPr>
                        <m:t>=2</m:t>
                      </m:r>
                      <m:r>
                        <a:rPr lang="es-UY" b="0" i="1" smtClean="0">
                          <a:latin typeface="Cambria Math" panose="02040503050406030204" pitchFamily="18" charset="0"/>
                        </a:rPr>
                        <m:t>𝜋</m:t>
                      </m:r>
                      <m:r>
                        <a:rPr lang="es-UY" b="0" i="1" smtClean="0">
                          <a:latin typeface="Cambria Math" panose="02040503050406030204" pitchFamily="18" charset="0"/>
                        </a:rPr>
                        <m:t>𝑎𝑑𝑥</m:t>
                      </m:r>
                      <m:sSub>
                        <m:sSubPr>
                          <m:ctrlPr>
                            <a:rPr lang="es-UY" b="0" i="1" smtClean="0">
                              <a:latin typeface="Cambria Math" panose="02040503050406030204" pitchFamily="18" charset="0"/>
                            </a:rPr>
                          </m:ctrlPr>
                        </m:sSubPr>
                        <m:e>
                          <m:r>
                            <a:rPr lang="es-UY" b="0" i="1" smtClean="0">
                              <a:latin typeface="Cambria Math" panose="02040503050406030204" pitchFamily="18" charset="0"/>
                            </a:rPr>
                            <m:t>𝑈</m:t>
                          </m:r>
                        </m:e>
                        <m:sub>
                          <m:r>
                            <a:rPr lang="es-UY" b="0" i="1" smtClean="0">
                              <a:latin typeface="Cambria Math" panose="02040503050406030204" pitchFamily="18" charset="0"/>
                            </a:rPr>
                            <m:t>0</m:t>
                          </m:r>
                        </m:sub>
                      </m:sSub>
                    </m:oMath>
                  </m:oMathPara>
                </a14:m>
                <a:endParaRPr lang="es-UY" dirty="0"/>
              </a:p>
            </p:txBody>
          </p:sp>
        </mc:Choice>
        <mc:Fallback xmlns="">
          <p:sp>
            <p:nvSpPr>
              <p:cNvPr id="31" name="CuadroTexto 30"/>
              <p:cNvSpPr txBox="1">
                <a:spLocks noRot="1" noChangeAspect="1" noMove="1" noResize="1" noEditPoints="1" noAdjustHandles="1" noChangeArrowheads="1" noChangeShapeType="1" noTextEdit="1"/>
              </p:cNvSpPr>
              <p:nvPr/>
            </p:nvSpPr>
            <p:spPr>
              <a:xfrm>
                <a:off x="8839466" y="1706966"/>
                <a:ext cx="1830373" cy="369332"/>
              </a:xfrm>
              <a:prstGeom prst="rect">
                <a:avLst/>
              </a:prstGeom>
              <a:blipFill rotWithShape="0">
                <a:blip r:embed="rId11"/>
                <a:stretch>
                  <a:fillRect b="-9836"/>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2" name="CuadroTexto 31"/>
              <p:cNvSpPr txBox="1"/>
              <p:nvPr/>
            </p:nvSpPr>
            <p:spPr>
              <a:xfrm>
                <a:off x="7576456" y="2261781"/>
                <a:ext cx="3765711" cy="62882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𝑅</m:t>
                      </m:r>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sSup>
                                <m:sSupPr>
                                  <m:ctrlPr>
                                    <a:rPr lang="es-UY" b="0" i="1" smtClean="0">
                                      <a:latin typeface="Cambria Math" panose="02040503050406030204" pitchFamily="18" charset="0"/>
                                    </a:rPr>
                                  </m:ctrlPr>
                                </m:sSupPr>
                                <m:e>
                                  <m:r>
                                    <a:rPr lang="es-UY" b="0" i="1" smtClean="0">
                                      <a:latin typeface="Cambria Math" panose="02040503050406030204" pitchFamily="18" charset="0"/>
                                    </a:rPr>
                                    <m:t>𝑟</m:t>
                                  </m:r>
                                </m:e>
                                <m:sup>
                                  <m:r>
                                    <a:rPr lang="es-UY" b="0" i="1" smtClean="0">
                                      <a:latin typeface="Cambria Math" panose="02040503050406030204" pitchFamily="18" charset="0"/>
                                    </a:rPr>
                                    <m:t>2</m:t>
                                  </m:r>
                                </m:sup>
                              </m:sSup>
                              <m:r>
                                <a:rPr lang="es-UY" b="0" i="1" smtClean="0">
                                  <a:latin typeface="Cambria Math" panose="02040503050406030204" pitchFamily="18" charset="0"/>
                                </a:rPr>
                                <m:t>+</m:t>
                              </m:r>
                              <m:sSup>
                                <m:sSupPr>
                                  <m:ctrlPr>
                                    <a:rPr lang="es-UY" b="0" i="1" smtClean="0">
                                      <a:latin typeface="Cambria Math" panose="02040503050406030204" pitchFamily="18" charset="0"/>
                                    </a:rPr>
                                  </m:ctrlPr>
                                </m:sSupPr>
                                <m:e>
                                  <m:r>
                                    <a:rPr lang="es-UY" b="0" i="1" smtClean="0">
                                      <a:latin typeface="Cambria Math" panose="02040503050406030204" pitchFamily="18" charset="0"/>
                                    </a:rPr>
                                    <m:t>𝑥</m:t>
                                  </m:r>
                                </m:e>
                                <m:sup>
                                  <m:r>
                                    <a:rPr lang="es-UY" b="0" i="1" smtClean="0">
                                      <a:latin typeface="Cambria Math" panose="02040503050406030204" pitchFamily="18" charset="0"/>
                                    </a:rPr>
                                    <m:t>2</m:t>
                                  </m:r>
                                </m:sup>
                              </m:sSup>
                              <m:r>
                                <a:rPr lang="es-UY" b="0" i="1" smtClean="0">
                                  <a:latin typeface="Cambria Math" panose="02040503050406030204" pitchFamily="18" charset="0"/>
                                </a:rPr>
                                <m:t>−2</m:t>
                              </m:r>
                              <m:r>
                                <a:rPr lang="es-UY" b="0" i="1" smtClean="0">
                                  <a:latin typeface="Cambria Math" panose="02040503050406030204" pitchFamily="18" charset="0"/>
                                </a:rPr>
                                <m:t>𝑟𝑥</m:t>
                              </m:r>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cos</m:t>
                                  </m:r>
                                </m:fName>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𝜋</m:t>
                                          </m:r>
                                        </m:num>
                                        <m:den>
                                          <m:r>
                                            <a:rPr lang="es-UY" b="0" i="1" smtClean="0">
                                              <a:latin typeface="Cambria Math" panose="02040503050406030204" pitchFamily="18" charset="0"/>
                                            </a:rPr>
                                            <m:t>2</m:t>
                                          </m:r>
                                        </m:den>
                                      </m:f>
                                      <m:r>
                                        <a:rPr lang="es-UY" b="0" i="1" smtClean="0">
                                          <a:latin typeface="Cambria Math" panose="02040503050406030204" pitchFamily="18" charset="0"/>
                                        </a:rPr>
                                        <m:t>−</m:t>
                                      </m:r>
                                      <m:r>
                                        <a:rPr lang="es-UY" b="0" i="1" smtClean="0">
                                          <a:latin typeface="Cambria Math" panose="02040503050406030204" pitchFamily="18" charset="0"/>
                                        </a:rPr>
                                        <m:t>𝜃</m:t>
                                      </m:r>
                                    </m:e>
                                  </m:d>
                                </m:e>
                              </m:func>
                              <m:r>
                                <a:rPr lang="es-UY" b="0" i="1" smtClean="0">
                                  <a:latin typeface="Cambria Math" panose="02040503050406030204" pitchFamily="18" charset="0"/>
                                </a:rPr>
                                <m:t> </m:t>
                              </m:r>
                            </m:e>
                          </m:d>
                        </m:e>
                        <m:sup>
                          <m:r>
                            <a:rPr lang="es-UY" b="0" i="1" smtClean="0">
                              <a:latin typeface="Cambria Math" panose="02040503050406030204" pitchFamily="18" charset="0"/>
                            </a:rPr>
                            <m:t>1/2</m:t>
                          </m:r>
                        </m:sup>
                      </m:sSup>
                    </m:oMath>
                  </m:oMathPara>
                </a14:m>
                <a:endParaRPr lang="es-UY" dirty="0"/>
              </a:p>
            </p:txBody>
          </p:sp>
        </mc:Choice>
        <mc:Fallback xmlns="">
          <p:sp>
            <p:nvSpPr>
              <p:cNvPr id="32" name="CuadroTexto 31"/>
              <p:cNvSpPr txBox="1">
                <a:spLocks noRot="1" noChangeAspect="1" noMove="1" noResize="1" noEditPoints="1" noAdjustHandles="1" noChangeArrowheads="1" noChangeShapeType="1" noTextEdit="1"/>
              </p:cNvSpPr>
              <p:nvPr/>
            </p:nvSpPr>
            <p:spPr>
              <a:xfrm>
                <a:off x="7576456" y="2261781"/>
                <a:ext cx="3765711" cy="628826"/>
              </a:xfrm>
              <a:prstGeom prst="rect">
                <a:avLst/>
              </a:prstGeom>
              <a:blipFill rotWithShape="0">
                <a:blip r:embed="rId12"/>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33" name="CuadroTexto 32"/>
              <p:cNvSpPr txBox="1"/>
              <p:nvPr/>
            </p:nvSpPr>
            <p:spPr>
              <a:xfrm>
                <a:off x="7760448" y="3338284"/>
                <a:ext cx="3413755" cy="7745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𝑟</m:t>
                      </m:r>
                      <m:sSup>
                        <m:sSupPr>
                          <m:ctrlPr>
                            <a:rPr lang="es-UY" b="0" i="1" smtClean="0">
                              <a:latin typeface="Cambria Math" panose="02040503050406030204" pitchFamily="18" charset="0"/>
                            </a:rPr>
                          </m:ctrlPr>
                        </m:sSupPr>
                        <m:e>
                          <m:d>
                            <m:dPr>
                              <m:begChr m:val="["/>
                              <m:endChr m:val="]"/>
                              <m:ctrlPr>
                                <a:rPr lang="es-UY" b="0" i="1" smtClean="0">
                                  <a:latin typeface="Cambria Math" panose="02040503050406030204" pitchFamily="18" charset="0"/>
                                </a:rPr>
                              </m:ctrlPr>
                            </m:dPr>
                            <m:e>
                              <m:r>
                                <a:rPr lang="es-UY" b="0" i="1" smtClean="0">
                                  <a:latin typeface="Cambria Math" panose="02040503050406030204" pitchFamily="18" charset="0"/>
                                </a:rPr>
                                <m:t>1+</m:t>
                              </m:r>
                              <m:sSup>
                                <m:sSupPr>
                                  <m:ctrlPr>
                                    <a:rPr lang="es-UY" b="0" i="1" smtClean="0">
                                      <a:latin typeface="Cambria Math" panose="02040503050406030204" pitchFamily="18" charset="0"/>
                                    </a:rPr>
                                  </m:ctrlPr>
                                </m:sSupPr>
                                <m:e>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𝑥</m:t>
                                          </m:r>
                                        </m:num>
                                        <m:den>
                                          <m:r>
                                            <a:rPr lang="es-UY" b="0" i="1" smtClean="0">
                                              <a:latin typeface="Cambria Math" panose="02040503050406030204" pitchFamily="18" charset="0"/>
                                            </a:rPr>
                                            <m:t>𝑟</m:t>
                                          </m:r>
                                        </m:den>
                                      </m:f>
                                    </m:e>
                                  </m:d>
                                </m:e>
                                <m:sup>
                                  <m:r>
                                    <a:rPr lang="es-UY" b="0" i="1" smtClean="0">
                                      <a:latin typeface="Cambria Math" panose="02040503050406030204" pitchFamily="18" charset="0"/>
                                    </a:rPr>
                                    <m:t>2</m:t>
                                  </m:r>
                                </m:sup>
                              </m:sSup>
                              <m:r>
                                <a:rPr lang="es-UY" b="0" i="1" smtClean="0">
                                  <a:latin typeface="Cambria Math" panose="02040503050406030204" pitchFamily="18" charset="0"/>
                                </a:rPr>
                                <m:t>−2</m:t>
                              </m:r>
                              <m:d>
                                <m:dPr>
                                  <m:ctrlPr>
                                    <a:rPr lang="es-UY" b="0" i="1" smtClean="0">
                                      <a:latin typeface="Cambria Math" panose="02040503050406030204" pitchFamily="18" charset="0"/>
                                    </a:rPr>
                                  </m:ctrlPr>
                                </m:dPr>
                                <m:e>
                                  <m:f>
                                    <m:fPr>
                                      <m:ctrlPr>
                                        <a:rPr lang="es-UY" b="0" i="1" smtClean="0">
                                          <a:latin typeface="Cambria Math" panose="02040503050406030204" pitchFamily="18" charset="0"/>
                                        </a:rPr>
                                      </m:ctrlPr>
                                    </m:fPr>
                                    <m:num>
                                      <m:r>
                                        <a:rPr lang="es-UY" b="0" i="1" smtClean="0">
                                          <a:latin typeface="Cambria Math" panose="02040503050406030204" pitchFamily="18" charset="0"/>
                                        </a:rPr>
                                        <m:t>𝑥</m:t>
                                      </m:r>
                                    </m:num>
                                    <m:den>
                                      <m:r>
                                        <a:rPr lang="es-UY" b="0" i="1" smtClean="0">
                                          <a:latin typeface="Cambria Math" panose="02040503050406030204" pitchFamily="18" charset="0"/>
                                        </a:rPr>
                                        <m:t>𝑟</m:t>
                                      </m:r>
                                    </m:den>
                                  </m:f>
                                </m:e>
                              </m:d>
                              <m:func>
                                <m:funcPr>
                                  <m:ctrlPr>
                                    <a:rPr lang="es-UY" b="0" i="1" smtClean="0">
                                      <a:latin typeface="Cambria Math" panose="02040503050406030204" pitchFamily="18" charset="0"/>
                                    </a:rPr>
                                  </m:ctrlPr>
                                </m:funcPr>
                                <m:fName>
                                  <m:r>
                                    <m:rPr>
                                      <m:sty m:val="p"/>
                                    </m:rPr>
                                    <a:rPr lang="es-UY" b="0" i="0" smtClean="0">
                                      <a:latin typeface="Cambria Math" panose="02040503050406030204" pitchFamily="18" charset="0"/>
                                    </a:rPr>
                                    <m:t>sin</m:t>
                                  </m:r>
                                </m:fName>
                                <m:e>
                                  <m:d>
                                    <m:dPr>
                                      <m:ctrlPr>
                                        <a:rPr lang="es-UY" b="0" i="1" smtClean="0">
                                          <a:latin typeface="Cambria Math" panose="02040503050406030204" pitchFamily="18" charset="0"/>
                                        </a:rPr>
                                      </m:ctrlPr>
                                    </m:dPr>
                                    <m:e>
                                      <m:r>
                                        <a:rPr lang="es-UY" b="0" i="1" smtClean="0">
                                          <a:latin typeface="Cambria Math" panose="02040503050406030204" pitchFamily="18" charset="0"/>
                                        </a:rPr>
                                        <m:t>𝜃</m:t>
                                      </m:r>
                                    </m:e>
                                  </m:d>
                                </m:e>
                              </m:func>
                            </m:e>
                          </m:d>
                        </m:e>
                        <m:sup>
                          <m:r>
                            <a:rPr lang="es-UY" b="0" i="1" smtClean="0">
                              <a:latin typeface="Cambria Math" panose="02040503050406030204" pitchFamily="18" charset="0"/>
                            </a:rPr>
                            <m:t>1/2</m:t>
                          </m:r>
                        </m:sup>
                      </m:sSup>
                    </m:oMath>
                  </m:oMathPara>
                </a14:m>
                <a:endParaRPr lang="es-UY"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7760448" y="3338284"/>
                <a:ext cx="3413755" cy="774571"/>
              </a:xfrm>
              <a:prstGeom prst="rect">
                <a:avLst/>
              </a:prstGeom>
              <a:blipFill rotWithShape="0">
                <a:blip r:embed="rId13"/>
                <a:stretch>
                  <a:fillRect/>
                </a:stretch>
              </a:blipFill>
            </p:spPr>
            <p:txBody>
              <a:bodyPr/>
              <a:lstStyle/>
              <a:p>
                <a:r>
                  <a:rPr lang="es-UY">
                    <a:noFill/>
                  </a:rPr>
                  <a:t> </a:t>
                </a:r>
              </a:p>
            </p:txBody>
          </p:sp>
        </mc:Fallback>
      </mc:AlternateContent>
      <p:grpSp>
        <p:nvGrpSpPr>
          <p:cNvPr id="5" name="Grupo 4"/>
          <p:cNvGrpSpPr/>
          <p:nvPr/>
        </p:nvGrpSpPr>
        <p:grpSpPr>
          <a:xfrm>
            <a:off x="175985" y="2660133"/>
            <a:ext cx="7768456" cy="3413318"/>
            <a:chOff x="175985" y="2660133"/>
            <a:chExt cx="7768456" cy="3413318"/>
          </a:xfrm>
        </p:grpSpPr>
        <p:grpSp>
          <p:nvGrpSpPr>
            <p:cNvPr id="12" name="Grupo 11"/>
            <p:cNvGrpSpPr/>
            <p:nvPr/>
          </p:nvGrpSpPr>
          <p:grpSpPr>
            <a:xfrm>
              <a:off x="478972" y="2660133"/>
              <a:ext cx="7465469" cy="3058495"/>
              <a:chOff x="478972" y="2703677"/>
              <a:chExt cx="7465469" cy="3058495"/>
            </a:xfrm>
          </p:grpSpPr>
          <p:sp>
            <p:nvSpPr>
              <p:cNvPr id="3" name="Rectángulo redondeado 2"/>
              <p:cNvSpPr/>
              <p:nvPr/>
            </p:nvSpPr>
            <p:spPr>
              <a:xfrm>
                <a:off x="478972" y="5138057"/>
                <a:ext cx="6328228" cy="116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7" name="Conector recto de flecha 6"/>
              <p:cNvCxnSpPr>
                <a:stCxn id="3" idx="1"/>
              </p:cNvCxnSpPr>
              <p:nvPr/>
            </p:nvCxnSpPr>
            <p:spPr>
              <a:xfrm>
                <a:off x="478972" y="5196114"/>
                <a:ext cx="732971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p:cNvCxnSpPr/>
              <p:nvPr/>
            </p:nvCxnSpPr>
            <p:spPr>
              <a:xfrm flipH="1" flipV="1">
                <a:off x="3643089" y="2888343"/>
                <a:ext cx="0" cy="28738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uadroTexto 9"/>
                  <p:cNvSpPr txBox="1"/>
                  <p:nvPr/>
                </p:nvSpPr>
                <p:spPr>
                  <a:xfrm>
                    <a:off x="7576456" y="5210630"/>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576456" y="5210630"/>
                    <a:ext cx="367985" cy="369332"/>
                  </a:xfrm>
                  <a:prstGeom prst="rect">
                    <a:avLst/>
                  </a:prstGeom>
                  <a:blipFill rotWithShape="0">
                    <a:blip r:embed="rId3"/>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3304132" y="2703677"/>
                    <a:ext cx="37138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𝑦</m:t>
                          </m:r>
                        </m:oMath>
                      </m:oMathPara>
                    </a14:m>
                    <a:endParaRPr lang="es-UY"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3304132" y="2703677"/>
                    <a:ext cx="371384" cy="369332"/>
                  </a:xfrm>
                  <a:prstGeom prst="rect">
                    <a:avLst/>
                  </a:prstGeom>
                  <a:blipFill rotWithShape="0">
                    <a:blip r:embed="rId4"/>
                    <a:stretch>
                      <a:fillRect b="-6557"/>
                    </a:stretch>
                  </a:blipFill>
                </p:spPr>
                <p:txBody>
                  <a:bodyPr/>
                  <a:lstStyle/>
                  <a:p>
                    <a:r>
                      <a:rPr lang="es-UY">
                        <a:noFill/>
                      </a:rPr>
                      <a:t> </a:t>
                    </a:r>
                  </a:p>
                </p:txBody>
              </p:sp>
            </mc:Fallback>
          </mc:AlternateContent>
        </p:grpSp>
        <mc:AlternateContent xmlns:mc="http://schemas.openxmlformats.org/markup-compatibility/2006" xmlns:a14="http://schemas.microsoft.com/office/drawing/2010/main">
          <mc:Choice Requires="a14">
            <p:sp>
              <p:nvSpPr>
                <p:cNvPr id="13" name="CuadroTexto 12"/>
                <p:cNvSpPr txBox="1"/>
                <p:nvPr/>
              </p:nvSpPr>
              <p:spPr>
                <a:xfrm>
                  <a:off x="6502399" y="5239658"/>
                  <a:ext cx="6077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𝐿</m:t>
                        </m:r>
                        <m:r>
                          <a:rPr lang="es-UY" b="0" i="1" smtClean="0">
                            <a:latin typeface="Cambria Math" panose="02040503050406030204" pitchFamily="18" charset="0"/>
                          </a:rPr>
                          <m:t>/2</m:t>
                        </m:r>
                      </m:oMath>
                    </m:oMathPara>
                  </a14:m>
                  <a:endParaRPr lang="es-UY" dirty="0"/>
                </a:p>
              </p:txBody>
            </p:sp>
          </mc:Choice>
          <mc:Fallback xmlns="">
            <p:sp>
              <p:nvSpPr>
                <p:cNvPr id="13" name="CuadroTexto 12"/>
                <p:cNvSpPr txBox="1">
                  <a:spLocks noRot="1" noChangeAspect="1" noMove="1" noResize="1" noEditPoints="1" noAdjustHandles="1" noChangeArrowheads="1" noChangeShapeType="1" noTextEdit="1"/>
                </p:cNvSpPr>
                <p:nvPr/>
              </p:nvSpPr>
              <p:spPr>
                <a:xfrm>
                  <a:off x="6502399" y="5239658"/>
                  <a:ext cx="607795" cy="369332"/>
                </a:xfrm>
                <a:prstGeom prst="rect">
                  <a:avLst/>
                </a:prstGeom>
                <a:blipFill rotWithShape="0">
                  <a:blip r:embed="rId5"/>
                  <a:stretch>
                    <a:fillRect b="-13333"/>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175985" y="5312228"/>
                  <a:ext cx="78091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m:t>
                        </m:r>
                        <m:r>
                          <a:rPr lang="es-UY" b="0" i="1" smtClean="0">
                            <a:latin typeface="Cambria Math" panose="02040503050406030204" pitchFamily="18" charset="0"/>
                          </a:rPr>
                          <m:t>𝐿</m:t>
                        </m:r>
                        <m:r>
                          <a:rPr lang="es-UY" b="0" i="1" smtClean="0">
                            <a:latin typeface="Cambria Math" panose="02040503050406030204" pitchFamily="18" charset="0"/>
                          </a:rPr>
                          <m:t>/2</m:t>
                        </m:r>
                      </m:oMath>
                    </m:oMathPara>
                  </a14:m>
                  <a:endParaRPr lang="es-UY" dirty="0"/>
                </a:p>
              </p:txBody>
            </p:sp>
          </mc:Choice>
          <mc:Fallback xmlns="">
            <p:sp>
              <p:nvSpPr>
                <p:cNvPr id="14" name="CuadroTexto 13"/>
                <p:cNvSpPr txBox="1">
                  <a:spLocks noRot="1" noChangeAspect="1" noMove="1" noResize="1" noEditPoints="1" noAdjustHandles="1" noChangeArrowheads="1" noChangeShapeType="1" noTextEdit="1"/>
                </p:cNvSpPr>
                <p:nvPr/>
              </p:nvSpPr>
              <p:spPr>
                <a:xfrm>
                  <a:off x="175985" y="5312228"/>
                  <a:ext cx="780919" cy="369332"/>
                </a:xfrm>
                <a:prstGeom prst="rect">
                  <a:avLst/>
                </a:prstGeom>
                <a:blipFill rotWithShape="0">
                  <a:blip r:embed="rId6"/>
                  <a:stretch>
                    <a:fillRect b="-13115"/>
                  </a:stretch>
                </a:blipFill>
              </p:spPr>
              <p:txBody>
                <a:bodyPr/>
                <a:lstStyle/>
                <a:p>
                  <a:r>
                    <a:rPr lang="es-UY">
                      <a:noFill/>
                    </a:rPr>
                    <a:t> </a:t>
                  </a:r>
                </a:p>
              </p:txBody>
            </p:sp>
          </mc:Fallback>
        </mc:AlternateContent>
        <p:cxnSp>
          <p:nvCxnSpPr>
            <p:cNvPr id="16" name="Conector recto de flecha 15"/>
            <p:cNvCxnSpPr/>
            <p:nvPr/>
          </p:nvCxnSpPr>
          <p:spPr>
            <a:xfrm flipV="1">
              <a:off x="3643086" y="3352799"/>
              <a:ext cx="1262743" cy="18288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Arco 16"/>
            <p:cNvSpPr/>
            <p:nvPr/>
          </p:nvSpPr>
          <p:spPr>
            <a:xfrm>
              <a:off x="3157760" y="4074496"/>
              <a:ext cx="970651" cy="856342"/>
            </a:xfrm>
            <a:prstGeom prst="arc">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UY"/>
            </a:p>
          </p:txBody>
        </p:sp>
        <mc:AlternateContent xmlns:mc="http://schemas.openxmlformats.org/markup-compatibility/2006" xmlns:a14="http://schemas.microsoft.com/office/drawing/2010/main">
          <mc:Choice Requires="a14">
            <p:sp>
              <p:nvSpPr>
                <p:cNvPr id="18" name="CuadroTexto 17"/>
                <p:cNvSpPr txBox="1"/>
                <p:nvPr/>
              </p:nvSpPr>
              <p:spPr>
                <a:xfrm>
                  <a:off x="4228799" y="4133335"/>
                  <a:ext cx="3516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𝑟</m:t>
                        </m:r>
                      </m:oMath>
                    </m:oMathPara>
                  </a14:m>
                  <a:endParaRPr lang="es-UY" dirty="0"/>
                </a:p>
              </p:txBody>
            </p:sp>
          </mc:Choice>
          <mc:Fallback xmlns="">
            <p:sp>
              <p:nvSpPr>
                <p:cNvPr id="18" name="CuadroTexto 17"/>
                <p:cNvSpPr txBox="1">
                  <a:spLocks noRot="1" noChangeAspect="1" noMove="1" noResize="1" noEditPoints="1" noAdjustHandles="1" noChangeArrowheads="1" noChangeShapeType="1" noTextEdit="1"/>
                </p:cNvSpPr>
                <p:nvPr/>
              </p:nvSpPr>
              <p:spPr>
                <a:xfrm>
                  <a:off x="4228799" y="4133335"/>
                  <a:ext cx="351635" cy="369332"/>
                </a:xfrm>
                <a:prstGeom prst="rect">
                  <a:avLst/>
                </a:prstGeom>
                <a:blipFill rotWithShape="0">
                  <a:blip r:embed="rId7"/>
                  <a:stretch>
                    <a:fillRect/>
                  </a:stretch>
                </a:blipFill>
              </p:spPr>
              <p:txBody>
                <a:bodyPr/>
                <a:lstStyle/>
                <a:p>
                  <a:r>
                    <a:rPr lang="es-UY">
                      <a:noFill/>
                    </a:rPr>
                    <a:t> </a:t>
                  </a:r>
                </a:p>
              </p:txBody>
            </p:sp>
          </mc:Fallback>
        </mc:AlternateContent>
        <mc:AlternateContent xmlns:mc="http://schemas.openxmlformats.org/markup-compatibility/2006" xmlns:a14="http://schemas.microsoft.com/office/drawing/2010/main">
          <mc:Choice Requires="a14">
            <p:sp>
              <p:nvSpPr>
                <p:cNvPr id="19" name="CuadroTexto 18"/>
                <p:cNvSpPr txBox="1"/>
                <p:nvPr/>
              </p:nvSpPr>
              <p:spPr>
                <a:xfrm>
                  <a:off x="3816635" y="3786221"/>
                  <a:ext cx="37414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𝜃</m:t>
                        </m:r>
                      </m:oMath>
                    </m:oMathPara>
                  </a14:m>
                  <a:endParaRPr lang="es-UY" dirty="0"/>
                </a:p>
              </p:txBody>
            </p:sp>
          </mc:Choice>
          <mc:Fallback xmlns="">
            <p:sp>
              <p:nvSpPr>
                <p:cNvPr id="19" name="CuadroTexto 18"/>
                <p:cNvSpPr txBox="1">
                  <a:spLocks noRot="1" noChangeAspect="1" noMove="1" noResize="1" noEditPoints="1" noAdjustHandles="1" noChangeArrowheads="1" noChangeShapeType="1" noTextEdit="1"/>
                </p:cNvSpPr>
                <p:nvPr/>
              </p:nvSpPr>
              <p:spPr>
                <a:xfrm>
                  <a:off x="3816635" y="3786221"/>
                  <a:ext cx="374141" cy="369332"/>
                </a:xfrm>
                <a:prstGeom prst="rect">
                  <a:avLst/>
                </a:prstGeom>
                <a:blipFill rotWithShape="0">
                  <a:blip r:embed="rId8"/>
                  <a:stretch>
                    <a:fillRect/>
                  </a:stretch>
                </a:blipFill>
              </p:spPr>
              <p:txBody>
                <a:bodyPr/>
                <a:lstStyle/>
                <a:p>
                  <a:r>
                    <a:rPr lang="es-UY">
                      <a:noFill/>
                    </a:rPr>
                    <a:t> </a:t>
                  </a:r>
                </a:p>
              </p:txBody>
            </p:sp>
          </mc:Fallback>
        </mc:AlternateContent>
        <p:grpSp>
          <p:nvGrpSpPr>
            <p:cNvPr id="43" name="Grupo 42"/>
            <p:cNvGrpSpPr/>
            <p:nvPr/>
          </p:nvGrpSpPr>
          <p:grpSpPr>
            <a:xfrm>
              <a:off x="3643085" y="3338284"/>
              <a:ext cx="1748166" cy="2735167"/>
              <a:chOff x="3643085" y="3338284"/>
              <a:chExt cx="1748166" cy="2735167"/>
            </a:xfrm>
          </p:grpSpPr>
          <p:grpSp>
            <p:nvGrpSpPr>
              <p:cNvPr id="29" name="Grupo 28"/>
              <p:cNvGrpSpPr/>
              <p:nvPr/>
            </p:nvGrpSpPr>
            <p:grpSpPr>
              <a:xfrm>
                <a:off x="3643085" y="3338284"/>
                <a:ext cx="1545543" cy="2307771"/>
                <a:chOff x="3643085" y="3338284"/>
                <a:chExt cx="1545543" cy="2307771"/>
              </a:xfrm>
            </p:grpSpPr>
            <p:sp>
              <p:nvSpPr>
                <p:cNvPr id="21" name="Rectángulo redondeado 20"/>
                <p:cNvSpPr/>
                <p:nvPr/>
              </p:nvSpPr>
              <p:spPr>
                <a:xfrm>
                  <a:off x="4528457" y="5096837"/>
                  <a:ext cx="180000" cy="1404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Y"/>
                </a:p>
              </p:txBody>
            </p:sp>
            <p:cxnSp>
              <p:nvCxnSpPr>
                <p:cNvPr id="23" name="Conector recto de flecha 22"/>
                <p:cNvCxnSpPr/>
                <p:nvPr/>
              </p:nvCxnSpPr>
              <p:spPr>
                <a:xfrm flipV="1">
                  <a:off x="4618457" y="3338284"/>
                  <a:ext cx="267690" cy="17997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CuadroTexto 24"/>
                    <p:cNvSpPr txBox="1"/>
                    <p:nvPr/>
                  </p:nvSpPr>
                  <p:spPr>
                    <a:xfrm>
                      <a:off x="4796854" y="3897867"/>
                      <a:ext cx="39177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𝑅</m:t>
                            </m:r>
                          </m:oMath>
                        </m:oMathPara>
                      </a14:m>
                      <a:endParaRPr lang="es-UY" dirty="0"/>
                    </a:p>
                  </p:txBody>
                </p:sp>
              </mc:Choice>
              <mc:Fallback xmlns="">
                <p:sp>
                  <p:nvSpPr>
                    <p:cNvPr id="25" name="CuadroTexto 24"/>
                    <p:cNvSpPr txBox="1">
                      <a:spLocks noRot="1" noChangeAspect="1" noMove="1" noResize="1" noEditPoints="1" noAdjustHandles="1" noChangeArrowheads="1" noChangeShapeType="1" noTextEdit="1"/>
                    </p:cNvSpPr>
                    <p:nvPr/>
                  </p:nvSpPr>
                  <p:spPr>
                    <a:xfrm>
                      <a:off x="4796854" y="3897867"/>
                      <a:ext cx="391774" cy="369332"/>
                    </a:xfrm>
                    <a:prstGeom prst="rect">
                      <a:avLst/>
                    </a:prstGeom>
                    <a:blipFill rotWithShape="0">
                      <a:blip r:embed="rId14"/>
                      <a:stretch>
                        <a:fillRect/>
                      </a:stretch>
                    </a:blipFill>
                  </p:spPr>
                  <p:txBody>
                    <a:bodyPr/>
                    <a:lstStyle/>
                    <a:p>
                      <a:r>
                        <a:rPr lang="es-UY">
                          <a:noFill/>
                        </a:rPr>
                        <a:t> </a:t>
                      </a:r>
                    </a:p>
                  </p:txBody>
                </p:sp>
              </mc:Fallback>
            </mc:AlternateContent>
            <p:cxnSp>
              <p:nvCxnSpPr>
                <p:cNvPr id="27" name="Conector recto de flecha 26"/>
                <p:cNvCxnSpPr/>
                <p:nvPr/>
              </p:nvCxnSpPr>
              <p:spPr>
                <a:xfrm>
                  <a:off x="3643085" y="5312228"/>
                  <a:ext cx="9753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CuadroTexto 27"/>
                    <p:cNvSpPr txBox="1"/>
                    <p:nvPr/>
                  </p:nvSpPr>
                  <p:spPr>
                    <a:xfrm>
                      <a:off x="4396441" y="5276723"/>
                      <a:ext cx="3679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𝑥</m:t>
                            </m:r>
                          </m:oMath>
                        </m:oMathPara>
                      </a14:m>
                      <a:endParaRPr lang="es-UY" dirty="0"/>
                    </a:p>
                  </p:txBody>
                </p:sp>
              </mc:Choice>
              <mc:Fallback xmlns="">
                <p:sp>
                  <p:nvSpPr>
                    <p:cNvPr id="28" name="CuadroTexto 27"/>
                    <p:cNvSpPr txBox="1">
                      <a:spLocks noRot="1" noChangeAspect="1" noMove="1" noResize="1" noEditPoints="1" noAdjustHandles="1" noChangeArrowheads="1" noChangeShapeType="1" noTextEdit="1"/>
                    </p:cNvSpPr>
                    <p:nvPr/>
                  </p:nvSpPr>
                  <p:spPr>
                    <a:xfrm>
                      <a:off x="4396441" y="5276723"/>
                      <a:ext cx="367985" cy="369332"/>
                    </a:xfrm>
                    <a:prstGeom prst="rect">
                      <a:avLst/>
                    </a:prstGeom>
                    <a:blipFill rotWithShape="0">
                      <a:blip r:embed="rId15"/>
                      <a:stretch>
                        <a:fillRect/>
                      </a:stretch>
                    </a:blipFill>
                  </p:spPr>
                  <p:txBody>
                    <a:bodyPr/>
                    <a:lstStyle/>
                    <a:p>
                      <a:r>
                        <a:rPr lang="es-UY">
                          <a:noFill/>
                        </a:rPr>
                        <a:t> </a:t>
                      </a:r>
                    </a:p>
                  </p:txBody>
                </p:sp>
              </mc:Fallback>
            </mc:AlternateContent>
          </p:grpSp>
          <p:grpSp>
            <p:nvGrpSpPr>
              <p:cNvPr id="42" name="Grupo 41"/>
              <p:cNvGrpSpPr/>
              <p:nvPr/>
            </p:nvGrpSpPr>
            <p:grpSpPr>
              <a:xfrm>
                <a:off x="3787607" y="5704119"/>
                <a:ext cx="1603644" cy="369332"/>
                <a:chOff x="3816635" y="5747661"/>
                <a:chExt cx="1603644" cy="369332"/>
              </a:xfrm>
            </p:grpSpPr>
            <p:cxnSp>
              <p:nvCxnSpPr>
                <p:cNvPr id="36" name="Conector recto de flecha 35"/>
                <p:cNvCxnSpPr/>
                <p:nvPr/>
              </p:nvCxnSpPr>
              <p:spPr>
                <a:xfrm>
                  <a:off x="3816635" y="5762172"/>
                  <a:ext cx="71182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p:nvPr/>
              </p:nvCxnSpPr>
              <p:spPr>
                <a:xfrm>
                  <a:off x="4708457" y="5754915"/>
                  <a:ext cx="711822" cy="0"/>
                </a:xfrm>
                <a:prstGeom prst="straightConnector1">
                  <a:avLst/>
                </a:prstGeom>
                <a:ln>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CuadroTexto 37"/>
                    <p:cNvSpPr txBox="1"/>
                    <p:nvPr/>
                  </p:nvSpPr>
                  <p:spPr>
                    <a:xfrm>
                      <a:off x="4377233" y="5747661"/>
                      <a:ext cx="5010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UY" b="0" i="1" smtClean="0">
                                <a:latin typeface="Cambria Math" panose="02040503050406030204" pitchFamily="18" charset="0"/>
                              </a:rPr>
                              <m:t>𝑑𝑥</m:t>
                            </m:r>
                          </m:oMath>
                        </m:oMathPara>
                      </a14:m>
                      <a:endParaRPr lang="es-UY"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4377233" y="5747661"/>
                      <a:ext cx="501035" cy="369332"/>
                    </a:xfrm>
                    <a:prstGeom prst="rect">
                      <a:avLst/>
                    </a:prstGeom>
                    <a:blipFill rotWithShape="0">
                      <a:blip r:embed="rId16"/>
                      <a:stretch>
                        <a:fillRect/>
                      </a:stretch>
                    </a:blipFill>
                  </p:spPr>
                  <p:txBody>
                    <a:bodyPr/>
                    <a:lstStyle/>
                    <a:p>
                      <a:r>
                        <a:rPr lang="es-UY">
                          <a:noFill/>
                        </a:rPr>
                        <a:t> </a:t>
                      </a:r>
                    </a:p>
                  </p:txBody>
                </p:sp>
              </mc:Fallback>
            </mc:AlternateContent>
          </p:grpSp>
        </p:grpSp>
      </p:grpSp>
    </p:spTree>
    <p:extLst>
      <p:ext uri="{BB962C8B-B14F-4D97-AF65-F5344CB8AC3E}">
        <p14:creationId xmlns:p14="http://schemas.microsoft.com/office/powerpoint/2010/main" val="92570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0" grpId="0"/>
      <p:bldP spid="31" grpId="0"/>
      <p:bldP spid="32" grpId="0"/>
      <p:bldP spid="3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1179</TotalTime>
  <Words>981</Words>
  <Application>Microsoft Office PowerPoint</Application>
  <PresentationFormat>Panorámica</PresentationFormat>
  <Paragraphs>132</Paragraphs>
  <Slides>13</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Cambria Math</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Nicolas Benech</dc:creator>
  <cp:lastModifiedBy>Nicolas Benech</cp:lastModifiedBy>
  <cp:revision>5</cp:revision>
  <dcterms:created xsi:type="dcterms:W3CDTF">2020-07-03T12:44:43Z</dcterms:created>
  <dcterms:modified xsi:type="dcterms:W3CDTF">2025-06-11T11:49:27Z</dcterms:modified>
</cp:coreProperties>
</file>