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2" r:id="rId2"/>
    <p:sldId id="423" r:id="rId3"/>
    <p:sldId id="424" r:id="rId4"/>
    <p:sldId id="256" r:id="rId5"/>
    <p:sldId id="425" r:id="rId6"/>
    <p:sldId id="426" r:id="rId7"/>
    <p:sldId id="427" r:id="rId8"/>
  </p:sldIdLst>
  <p:sldSz cx="12192000" cy="6858000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227608-EDBD-44C9-A467-281E03EB03AE}" v="1" dt="2025-06-11T11:49:20.7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95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CE56EEE1-F685-4467-BCE4-910ABA954DDF}"/>
    <pc:docChg chg="undo custSel addSld delSld modSld">
      <pc:chgData name="Nicolas Benech" userId="0051dd42c30e75a5" providerId="LiveId" clId="{CE56EEE1-F685-4467-BCE4-910ABA954DDF}" dt="2024-06-17T18:08:16.251" v="798" actId="2696"/>
      <pc:docMkLst>
        <pc:docMk/>
      </pc:docMkLst>
      <pc:sldChg chg="del">
        <pc:chgData name="Nicolas Benech" userId="0051dd42c30e75a5" providerId="LiveId" clId="{CE56EEE1-F685-4467-BCE4-910ABA954DDF}" dt="2024-06-17T18:08:16.251" v="798" actId="2696"/>
        <pc:sldMkLst>
          <pc:docMk/>
          <pc:sldMk cId="3477966479" sldId="256"/>
        </pc:sldMkLst>
      </pc:sldChg>
      <pc:sldChg chg="modSp">
        <pc:chgData name="Nicolas Benech" userId="0051dd42c30e75a5" providerId="LiveId" clId="{CE56EEE1-F685-4467-BCE4-910ABA954DDF}" dt="2024-06-17T12:21:18.698" v="15" actId="20577"/>
        <pc:sldMkLst>
          <pc:docMk/>
          <pc:sldMk cId="3352667611" sldId="258"/>
        </pc:sldMkLst>
      </pc:sldChg>
      <pc:sldChg chg="modSp">
        <pc:chgData name="Nicolas Benech" userId="0051dd42c30e75a5" providerId="LiveId" clId="{CE56EEE1-F685-4467-BCE4-910ABA954DDF}" dt="2024-06-17T12:30:57.047" v="370" actId="20577"/>
        <pc:sldMkLst>
          <pc:docMk/>
          <pc:sldMk cId="2881180364" sldId="259"/>
        </pc:sldMkLst>
      </pc:sldChg>
      <pc:sldChg chg="modSp mod">
        <pc:chgData name="Nicolas Benech" userId="0051dd42c30e75a5" providerId="LiveId" clId="{CE56EEE1-F685-4467-BCE4-910ABA954DDF}" dt="2024-06-17T12:34:05.117" v="502" actId="20577"/>
        <pc:sldMkLst>
          <pc:docMk/>
          <pc:sldMk cId="211603432" sldId="260"/>
        </pc:sldMkLst>
      </pc:sldChg>
      <pc:sldChg chg="modSp">
        <pc:chgData name="Nicolas Benech" userId="0051dd42c30e75a5" providerId="LiveId" clId="{CE56EEE1-F685-4467-BCE4-910ABA954DDF}" dt="2024-06-17T12:34:46.297" v="516" actId="20577"/>
        <pc:sldMkLst>
          <pc:docMk/>
          <pc:sldMk cId="2782234282" sldId="261"/>
        </pc:sldMkLst>
      </pc:sldChg>
      <pc:sldChg chg="modSp">
        <pc:chgData name="Nicolas Benech" userId="0051dd42c30e75a5" providerId="LiveId" clId="{CE56EEE1-F685-4467-BCE4-910ABA954DDF}" dt="2024-06-17T12:35:17.837" v="532" actId="20577"/>
        <pc:sldMkLst>
          <pc:docMk/>
          <pc:sldMk cId="2792017424" sldId="262"/>
        </pc:sldMkLst>
      </pc:sldChg>
      <pc:sldChg chg="del">
        <pc:chgData name="Nicolas Benech" userId="0051dd42c30e75a5" providerId="LiveId" clId="{CE56EEE1-F685-4467-BCE4-910ABA954DDF}" dt="2024-06-17T11:58:08.682" v="0" actId="47"/>
        <pc:sldMkLst>
          <pc:docMk/>
          <pc:sldMk cId="3179434550" sldId="264"/>
        </pc:sldMkLst>
      </pc:sldChg>
      <pc:sldChg chg="del">
        <pc:chgData name="Nicolas Benech" userId="0051dd42c30e75a5" providerId="LiveId" clId="{CE56EEE1-F685-4467-BCE4-910ABA954DDF}" dt="2024-06-17T11:58:35.206" v="2" actId="47"/>
        <pc:sldMkLst>
          <pc:docMk/>
          <pc:sldMk cId="3225416139" sldId="265"/>
        </pc:sldMkLst>
      </pc:sldChg>
      <pc:sldChg chg="modSp mod">
        <pc:chgData name="Nicolas Benech" userId="0051dd42c30e75a5" providerId="LiveId" clId="{CE56EEE1-F685-4467-BCE4-910ABA954DDF}" dt="2024-06-17T12:40:16.353" v="559" actId="1076"/>
        <pc:sldMkLst>
          <pc:docMk/>
          <pc:sldMk cId="2516681109" sldId="266"/>
        </pc:sldMkLst>
      </pc:sldChg>
      <pc:sldChg chg="modSp">
        <pc:chgData name="Nicolas Benech" userId="0051dd42c30e75a5" providerId="LiveId" clId="{CE56EEE1-F685-4467-BCE4-910ABA954DDF}" dt="2024-06-17T12:47:42.873" v="692" actId="20577"/>
        <pc:sldMkLst>
          <pc:docMk/>
          <pc:sldMk cId="406899290" sldId="268"/>
        </pc:sldMkLst>
      </pc:sldChg>
      <pc:sldChg chg="add del">
        <pc:chgData name="Nicolas Benech" userId="0051dd42c30e75a5" providerId="LiveId" clId="{CE56EEE1-F685-4467-BCE4-910ABA954DDF}" dt="2024-06-17T18:08:16.251" v="798" actId="2696"/>
        <pc:sldMkLst>
          <pc:docMk/>
          <pc:sldMk cId="3738876956" sldId="269"/>
        </pc:sldMkLst>
      </pc:sldChg>
      <pc:sldChg chg="add del">
        <pc:chgData name="Nicolas Benech" userId="0051dd42c30e75a5" providerId="LiveId" clId="{CE56EEE1-F685-4467-BCE4-910ABA954DDF}" dt="2024-06-17T18:08:16.251" v="798" actId="2696"/>
        <pc:sldMkLst>
          <pc:docMk/>
          <pc:sldMk cId="414171140" sldId="270"/>
        </pc:sldMkLst>
      </pc:sldChg>
      <pc:sldChg chg="del">
        <pc:chgData name="Nicolas Benech" userId="0051dd42c30e75a5" providerId="LiveId" clId="{CE56EEE1-F685-4467-BCE4-910ABA954DDF}" dt="2024-06-17T18:08:16.251" v="798" actId="2696"/>
        <pc:sldMkLst>
          <pc:docMk/>
          <pc:sldMk cId="1916915776" sldId="271"/>
        </pc:sldMkLst>
      </pc:sldChg>
      <pc:sldChg chg="modSp">
        <pc:chgData name="Nicolas Benech" userId="0051dd42c30e75a5" providerId="LiveId" clId="{CE56EEE1-F685-4467-BCE4-910ABA954DDF}" dt="2024-06-17T12:28:37.794" v="226" actId="20577"/>
        <pc:sldMkLst>
          <pc:docMk/>
          <pc:sldMk cId="1772882633" sldId="272"/>
        </pc:sldMkLst>
      </pc:sldChg>
      <pc:sldChg chg="modSp mod">
        <pc:chgData name="Nicolas Benech" userId="0051dd42c30e75a5" providerId="LiveId" clId="{CE56EEE1-F685-4467-BCE4-910ABA954DDF}" dt="2024-06-17T12:37:53.170" v="536" actId="6549"/>
        <pc:sldMkLst>
          <pc:docMk/>
          <pc:sldMk cId="4078761516" sldId="273"/>
        </pc:sldMkLst>
      </pc:sldChg>
      <pc:sldChg chg="del">
        <pc:chgData name="Nicolas Benech" userId="0051dd42c30e75a5" providerId="LiveId" clId="{CE56EEE1-F685-4467-BCE4-910ABA954DDF}" dt="2024-06-17T18:08:16.251" v="798" actId="2696"/>
        <pc:sldMkLst>
          <pc:docMk/>
          <pc:sldMk cId="2514774283" sldId="274"/>
        </pc:sldMkLst>
      </pc:sldChg>
      <pc:sldChg chg="del">
        <pc:chgData name="Nicolas Benech" userId="0051dd42c30e75a5" providerId="LiveId" clId="{CE56EEE1-F685-4467-BCE4-910ABA954DDF}" dt="2024-06-17T18:08:16.251" v="798" actId="2696"/>
        <pc:sldMkLst>
          <pc:docMk/>
          <pc:sldMk cId="161190541" sldId="275"/>
        </pc:sldMkLst>
      </pc:sldChg>
      <pc:sldChg chg="del">
        <pc:chgData name="Nicolas Benech" userId="0051dd42c30e75a5" providerId="LiveId" clId="{CE56EEE1-F685-4467-BCE4-910ABA954DDF}" dt="2024-06-17T18:08:16.251" v="798" actId="2696"/>
        <pc:sldMkLst>
          <pc:docMk/>
          <pc:sldMk cId="2189547845" sldId="276"/>
        </pc:sldMkLst>
      </pc:sldChg>
      <pc:sldChg chg="del">
        <pc:chgData name="Nicolas Benech" userId="0051dd42c30e75a5" providerId="LiveId" clId="{CE56EEE1-F685-4467-BCE4-910ABA954DDF}" dt="2024-06-17T18:08:16.251" v="798" actId="2696"/>
        <pc:sldMkLst>
          <pc:docMk/>
          <pc:sldMk cId="1564814146" sldId="277"/>
        </pc:sldMkLst>
      </pc:sldChg>
      <pc:sldChg chg="del">
        <pc:chgData name="Nicolas Benech" userId="0051dd42c30e75a5" providerId="LiveId" clId="{CE56EEE1-F685-4467-BCE4-910ABA954DDF}" dt="2024-06-17T18:08:16.251" v="798" actId="2696"/>
        <pc:sldMkLst>
          <pc:docMk/>
          <pc:sldMk cId="3790798452" sldId="278"/>
        </pc:sldMkLst>
      </pc:sldChg>
      <pc:sldChg chg="del">
        <pc:chgData name="Nicolas Benech" userId="0051dd42c30e75a5" providerId="LiveId" clId="{CE56EEE1-F685-4467-BCE4-910ABA954DDF}" dt="2024-06-17T18:08:16.251" v="798" actId="2696"/>
        <pc:sldMkLst>
          <pc:docMk/>
          <pc:sldMk cId="2287915966" sldId="279"/>
        </pc:sldMkLst>
      </pc:sldChg>
      <pc:sldChg chg="modSp del">
        <pc:chgData name="Nicolas Benech" userId="0051dd42c30e75a5" providerId="LiveId" clId="{CE56EEE1-F685-4467-BCE4-910ABA954DDF}" dt="2024-06-17T18:08:16.251" v="798" actId="2696"/>
        <pc:sldMkLst>
          <pc:docMk/>
          <pc:sldMk cId="3172737012" sldId="283"/>
        </pc:sldMkLst>
      </pc:sldChg>
      <pc:sldChg chg="del">
        <pc:chgData name="Nicolas Benech" userId="0051dd42c30e75a5" providerId="LiveId" clId="{CE56EEE1-F685-4467-BCE4-910ABA954DDF}" dt="2024-06-17T18:08:16.251" v="798" actId="2696"/>
        <pc:sldMkLst>
          <pc:docMk/>
          <pc:sldMk cId="3072327853" sldId="284"/>
        </pc:sldMkLst>
      </pc:sldChg>
      <pc:sldChg chg="addSp modSp modAnim">
        <pc:chgData name="Nicolas Benech" userId="0051dd42c30e75a5" providerId="LiveId" clId="{CE56EEE1-F685-4467-BCE4-910ABA954DDF}" dt="2024-06-17T12:39:46.850" v="544" actId="20577"/>
        <pc:sldMkLst>
          <pc:docMk/>
          <pc:sldMk cId="555221396" sldId="286"/>
        </pc:sldMkLst>
      </pc:sldChg>
    </pc:docChg>
  </pc:docChgLst>
  <pc:docChgLst>
    <pc:chgData name="Nicolas Benech" userId="0051dd42c30e75a5" providerId="LiveId" clId="{13227608-EDBD-44C9-A467-281E03EB03AE}"/>
    <pc:docChg chg="addSld delSld modSld sldOrd">
      <pc:chgData name="Nicolas Benech" userId="0051dd42c30e75a5" providerId="LiveId" clId="{13227608-EDBD-44C9-A467-281E03EB03AE}" dt="2025-06-16T10:51:12.436" v="5" actId="2696"/>
      <pc:docMkLst>
        <pc:docMk/>
      </pc:docMkLst>
      <pc:sldChg chg="add">
        <pc:chgData name="Nicolas Benech" userId="0051dd42c30e75a5" providerId="LiveId" clId="{13227608-EDBD-44C9-A467-281E03EB03AE}" dt="2025-06-11T11:49:20.775" v="0"/>
        <pc:sldMkLst>
          <pc:docMk/>
          <pc:sldMk cId="2075238382" sldId="256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679734968" sldId="257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3352667611" sldId="258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2881180364" sldId="259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211603432" sldId="260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2782234282" sldId="261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2792017424" sldId="262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3000947428" sldId="263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116240798" sldId="264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3143912021" sldId="265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2516681109" sldId="266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1068848067" sldId="267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406899290" sldId="268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1320291650" sldId="269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602242616" sldId="270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1592745335" sldId="271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1772882633" sldId="272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4078761516" sldId="273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3573214751" sldId="274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1449957006" sldId="275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1510997989" sldId="276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2004228522" sldId="277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1158486606" sldId="278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436076529" sldId="279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4129138772" sldId="285"/>
        </pc:sldMkLst>
      </pc:sldChg>
      <pc:sldChg chg="del">
        <pc:chgData name="Nicolas Benech" userId="0051dd42c30e75a5" providerId="LiveId" clId="{13227608-EDBD-44C9-A467-281E03EB03AE}" dt="2025-06-16T10:51:12.436" v="5" actId="2696"/>
        <pc:sldMkLst>
          <pc:docMk/>
          <pc:sldMk cId="555221396" sldId="286"/>
        </pc:sldMkLst>
      </pc:sldChg>
      <pc:sldChg chg="add">
        <pc:chgData name="Nicolas Benech" userId="0051dd42c30e75a5" providerId="LiveId" clId="{13227608-EDBD-44C9-A467-281E03EB03AE}" dt="2025-06-11T11:49:20.775" v="0"/>
        <pc:sldMkLst>
          <pc:docMk/>
          <pc:sldMk cId="2839193198" sldId="422"/>
        </pc:sldMkLst>
      </pc:sldChg>
      <pc:sldChg chg="add">
        <pc:chgData name="Nicolas Benech" userId="0051dd42c30e75a5" providerId="LiveId" clId="{13227608-EDBD-44C9-A467-281E03EB03AE}" dt="2025-06-11T11:49:20.775" v="0"/>
        <pc:sldMkLst>
          <pc:docMk/>
          <pc:sldMk cId="2616244747" sldId="423"/>
        </pc:sldMkLst>
      </pc:sldChg>
      <pc:sldChg chg="add">
        <pc:chgData name="Nicolas Benech" userId="0051dd42c30e75a5" providerId="LiveId" clId="{13227608-EDBD-44C9-A467-281E03EB03AE}" dt="2025-06-11T11:49:20.775" v="0"/>
        <pc:sldMkLst>
          <pc:docMk/>
          <pc:sldMk cId="2902320829" sldId="424"/>
        </pc:sldMkLst>
      </pc:sldChg>
      <pc:sldChg chg="add">
        <pc:chgData name="Nicolas Benech" userId="0051dd42c30e75a5" providerId="LiveId" clId="{13227608-EDBD-44C9-A467-281E03EB03AE}" dt="2025-06-11T11:49:20.775" v="0"/>
        <pc:sldMkLst>
          <pc:docMk/>
          <pc:sldMk cId="2617276710" sldId="425"/>
        </pc:sldMkLst>
      </pc:sldChg>
      <pc:sldChg chg="add">
        <pc:chgData name="Nicolas Benech" userId="0051dd42c30e75a5" providerId="LiveId" clId="{13227608-EDBD-44C9-A467-281E03EB03AE}" dt="2025-06-11T11:49:20.775" v="0"/>
        <pc:sldMkLst>
          <pc:docMk/>
          <pc:sldMk cId="484766412" sldId="426"/>
        </pc:sldMkLst>
      </pc:sldChg>
      <pc:sldChg chg="add">
        <pc:chgData name="Nicolas Benech" userId="0051dd42c30e75a5" providerId="LiveId" clId="{13227608-EDBD-44C9-A467-281E03EB03AE}" dt="2025-06-11T11:49:20.775" v="0"/>
        <pc:sldMkLst>
          <pc:docMk/>
          <pc:sldMk cId="1266096164" sldId="427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673431317" sldId="428"/>
        </pc:sldMkLst>
      </pc:sldChg>
      <pc:sldChg chg="add del ord">
        <pc:chgData name="Nicolas Benech" userId="0051dd42c30e75a5" providerId="LiveId" clId="{13227608-EDBD-44C9-A467-281E03EB03AE}" dt="2025-06-16T10:51:12.436" v="5" actId="2696"/>
        <pc:sldMkLst>
          <pc:docMk/>
          <pc:sldMk cId="2152598441" sldId="429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344907003" sldId="430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3382257370" sldId="431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2518243843" sldId="432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509661455" sldId="433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444988659" sldId="434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69963962" sldId="435"/>
        </pc:sldMkLst>
      </pc:sldChg>
      <pc:sldChg chg="add del">
        <pc:chgData name="Nicolas Benech" userId="0051dd42c30e75a5" providerId="LiveId" clId="{13227608-EDBD-44C9-A467-281E03EB03AE}" dt="2025-06-16T10:51:12.436" v="5" actId="2696"/>
        <pc:sldMkLst>
          <pc:docMk/>
          <pc:sldMk cId="1215606599" sldId="436"/>
        </pc:sldMkLst>
      </pc:sldChg>
    </pc:docChg>
  </pc:docChgLst>
  <pc:docChgLst>
    <pc:chgData name="Nicolas Benech" userId="0051dd42c30e75a5" providerId="LiveId" clId="{0C06CACD-3E66-4082-B728-A14A36BD0E8A}"/>
    <pc:docChg chg="undo custSel addSld delSld modSld">
      <pc:chgData name="Nicolas Benech" userId="0051dd42c30e75a5" providerId="LiveId" clId="{0C06CACD-3E66-4082-B728-A14A36BD0E8A}" dt="2020-07-13T13:49:54.219" v="7852"/>
      <pc:docMkLst>
        <pc:docMk/>
      </pc:docMkLst>
      <pc:sldChg chg="addSp delSp modSp mod modAnim">
        <pc:chgData name="Nicolas Benech" userId="0051dd42c30e75a5" providerId="LiveId" clId="{0C06CACD-3E66-4082-B728-A14A36BD0E8A}" dt="2020-07-10T17:00:16.479" v="7793"/>
        <pc:sldMkLst>
          <pc:docMk/>
          <pc:sldMk cId="3477966479" sldId="256"/>
        </pc:sldMkLst>
      </pc:sldChg>
      <pc:sldChg chg="addSp delSp modSp add mod addAnim delAnim modAnim">
        <pc:chgData name="Nicolas Benech" userId="0051dd42c30e75a5" providerId="LiveId" clId="{0C06CACD-3E66-4082-B728-A14A36BD0E8A}" dt="2020-07-10T16:28:56.604" v="7416"/>
        <pc:sldMkLst>
          <pc:docMk/>
          <pc:sldMk cId="3179434550" sldId="264"/>
        </pc:sldMkLst>
      </pc:sldChg>
      <pc:sldChg chg="addSp modSp add mod modAnim">
        <pc:chgData name="Nicolas Benech" userId="0051dd42c30e75a5" providerId="LiveId" clId="{0C06CACD-3E66-4082-B728-A14A36BD0E8A}" dt="2020-07-10T16:31:49.398" v="7542"/>
        <pc:sldMkLst>
          <pc:docMk/>
          <pc:sldMk cId="3225416139" sldId="265"/>
        </pc:sldMkLst>
      </pc:sldChg>
      <pc:sldChg chg="modSp">
        <pc:chgData name="Nicolas Benech" userId="0051dd42c30e75a5" providerId="LiveId" clId="{0C06CACD-3E66-4082-B728-A14A36BD0E8A}" dt="2020-07-08T16:13:17.833" v="25" actId="20577"/>
        <pc:sldMkLst>
          <pc:docMk/>
          <pc:sldMk cId="2516681109" sldId="266"/>
        </pc:sldMkLst>
      </pc:sldChg>
      <pc:sldChg chg="addSp modSp mod modAnim">
        <pc:chgData name="Nicolas Benech" userId="0051dd42c30e75a5" providerId="LiveId" clId="{0C06CACD-3E66-4082-B728-A14A36BD0E8A}" dt="2020-07-10T16:35:39.040" v="7551"/>
        <pc:sldMkLst>
          <pc:docMk/>
          <pc:sldMk cId="1068848067" sldId="267"/>
        </pc:sldMkLst>
      </pc:sldChg>
      <pc:sldChg chg="addSp delSp modSp mod modAnim">
        <pc:chgData name="Nicolas Benech" userId="0051dd42c30e75a5" providerId="LiveId" clId="{0C06CACD-3E66-4082-B728-A14A36BD0E8A}" dt="2020-07-10T16:45:28.861" v="7614" actId="20577"/>
        <pc:sldMkLst>
          <pc:docMk/>
          <pc:sldMk cId="406899290" sldId="268"/>
        </pc:sldMkLst>
      </pc:sldChg>
      <pc:sldChg chg="modSp mod">
        <pc:chgData name="Nicolas Benech" userId="0051dd42c30e75a5" providerId="LiveId" clId="{0C06CACD-3E66-4082-B728-A14A36BD0E8A}" dt="2020-07-10T16:09:45.890" v="7008" actId="20577"/>
        <pc:sldMkLst>
          <pc:docMk/>
          <pc:sldMk cId="3738876956" sldId="269"/>
        </pc:sldMkLst>
      </pc:sldChg>
      <pc:sldChg chg="addSp modSp mod modAnim">
        <pc:chgData name="Nicolas Benech" userId="0051dd42c30e75a5" providerId="LiveId" clId="{0C06CACD-3E66-4082-B728-A14A36BD0E8A}" dt="2020-07-10T16:49:26.738" v="7646"/>
        <pc:sldMkLst>
          <pc:docMk/>
          <pc:sldMk cId="414171140" sldId="270"/>
        </pc:sldMkLst>
      </pc:sldChg>
      <pc:sldChg chg="addSp modSp mod modAnim">
        <pc:chgData name="Nicolas Benech" userId="0051dd42c30e75a5" providerId="LiveId" clId="{0C06CACD-3E66-4082-B728-A14A36BD0E8A}" dt="2020-07-10T16:56:02.911" v="7751"/>
        <pc:sldMkLst>
          <pc:docMk/>
          <pc:sldMk cId="1916915776" sldId="271"/>
        </pc:sldMkLst>
      </pc:sldChg>
      <pc:sldChg chg="addSp delSp modSp mod modAnim">
        <pc:chgData name="Nicolas Benech" userId="0051dd42c30e75a5" providerId="LiveId" clId="{0C06CACD-3E66-4082-B728-A14A36BD0E8A}" dt="2020-07-10T16:57:43.096" v="7760"/>
        <pc:sldMkLst>
          <pc:docMk/>
          <pc:sldMk cId="2514774283" sldId="274"/>
        </pc:sldMkLst>
      </pc:sldChg>
      <pc:sldChg chg="addSp delSp modSp new mod modAnim">
        <pc:chgData name="Nicolas Benech" userId="0051dd42c30e75a5" providerId="LiveId" clId="{0C06CACD-3E66-4082-B728-A14A36BD0E8A}" dt="2020-07-10T17:01:25.256" v="7799"/>
        <pc:sldMkLst>
          <pc:docMk/>
          <pc:sldMk cId="161190541" sldId="275"/>
        </pc:sldMkLst>
      </pc:sldChg>
      <pc:sldChg chg="addSp delSp modSp new mod modAnim">
        <pc:chgData name="Nicolas Benech" userId="0051dd42c30e75a5" providerId="LiveId" clId="{0C06CACD-3E66-4082-B728-A14A36BD0E8A}" dt="2020-07-13T13:49:54.219" v="7852"/>
        <pc:sldMkLst>
          <pc:docMk/>
          <pc:sldMk cId="2189547845" sldId="276"/>
        </pc:sldMkLst>
      </pc:sldChg>
      <pc:sldChg chg="addSp delSp modSp new mod">
        <pc:chgData name="Nicolas Benech" userId="0051dd42c30e75a5" providerId="LiveId" clId="{0C06CACD-3E66-4082-B728-A14A36BD0E8A}" dt="2020-07-10T17:05:46.442" v="7843" actId="20577"/>
        <pc:sldMkLst>
          <pc:docMk/>
          <pc:sldMk cId="1564814146" sldId="277"/>
        </pc:sldMkLst>
      </pc:sldChg>
      <pc:sldChg chg="addSp delSp modSp new mod">
        <pc:chgData name="Nicolas Benech" userId="0051dd42c30e75a5" providerId="LiveId" clId="{0C06CACD-3E66-4082-B728-A14A36BD0E8A}" dt="2020-07-09T15:35:29.815" v="3037" actId="20577"/>
        <pc:sldMkLst>
          <pc:docMk/>
          <pc:sldMk cId="3790798452" sldId="278"/>
        </pc:sldMkLst>
      </pc:sldChg>
      <pc:sldChg chg="addSp delSp modSp new mod">
        <pc:chgData name="Nicolas Benech" userId="0051dd42c30e75a5" providerId="LiveId" clId="{0C06CACD-3E66-4082-B728-A14A36BD0E8A}" dt="2020-07-10T16:24:36.648" v="7412" actId="20577"/>
        <pc:sldMkLst>
          <pc:docMk/>
          <pc:sldMk cId="2287915966" sldId="279"/>
        </pc:sldMkLst>
      </pc:sldChg>
      <pc:sldChg chg="addSp delSp modSp new del mod">
        <pc:chgData name="Nicolas Benech" userId="0051dd42c30e75a5" providerId="LiveId" clId="{0C06CACD-3E66-4082-B728-A14A36BD0E8A}" dt="2020-07-10T16:25:33.239" v="7413" actId="2696"/>
        <pc:sldMkLst>
          <pc:docMk/>
          <pc:sldMk cId="4048656100" sldId="280"/>
        </pc:sldMkLst>
      </pc:sldChg>
      <pc:sldChg chg="addSp delSp modSp new del mod">
        <pc:chgData name="Nicolas Benech" userId="0051dd42c30e75a5" providerId="LiveId" clId="{0C06CACD-3E66-4082-B728-A14A36BD0E8A}" dt="2020-07-10T16:25:33.239" v="7413" actId="2696"/>
        <pc:sldMkLst>
          <pc:docMk/>
          <pc:sldMk cId="1241397338" sldId="281"/>
        </pc:sldMkLst>
      </pc:sldChg>
      <pc:sldChg chg="addSp delSp modSp new del mod">
        <pc:chgData name="Nicolas Benech" userId="0051dd42c30e75a5" providerId="LiveId" clId="{0C06CACD-3E66-4082-B728-A14A36BD0E8A}" dt="2020-07-10T16:25:33.239" v="7413" actId="2696"/>
        <pc:sldMkLst>
          <pc:docMk/>
          <pc:sldMk cId="1668879388" sldId="282"/>
        </pc:sldMkLst>
      </pc:sldChg>
      <pc:sldChg chg="addSp delSp modSp new mod modAnim">
        <pc:chgData name="Nicolas Benech" userId="0051dd42c30e75a5" providerId="LiveId" clId="{0C06CACD-3E66-4082-B728-A14A36BD0E8A}" dt="2020-07-10T16:52:08.090" v="7679"/>
        <pc:sldMkLst>
          <pc:docMk/>
          <pc:sldMk cId="3172737012" sldId="283"/>
        </pc:sldMkLst>
      </pc:sldChg>
      <pc:sldChg chg="add del">
        <pc:chgData name="Nicolas Benech" userId="0051dd42c30e75a5" providerId="LiveId" clId="{0C06CACD-3E66-4082-B728-A14A36BD0E8A}" dt="2020-07-10T10:18:25.832" v="4488"/>
        <pc:sldMkLst>
          <pc:docMk/>
          <pc:sldMk cId="1543392665" sldId="284"/>
        </pc:sldMkLst>
      </pc:sldChg>
      <pc:sldChg chg="add del">
        <pc:chgData name="Nicolas Benech" userId="0051dd42c30e75a5" providerId="LiveId" clId="{0C06CACD-3E66-4082-B728-A14A36BD0E8A}" dt="2020-07-10T10:20:48.021" v="4510"/>
        <pc:sldMkLst>
          <pc:docMk/>
          <pc:sldMk cId="2419932486" sldId="284"/>
        </pc:sldMkLst>
      </pc:sldChg>
      <pc:sldChg chg="addSp delSp modSp new mod modAnim">
        <pc:chgData name="Nicolas Benech" userId="0051dd42c30e75a5" providerId="LiveId" clId="{0C06CACD-3E66-4082-B728-A14A36BD0E8A}" dt="2020-07-10T17:03:55.190" v="7813"/>
        <pc:sldMkLst>
          <pc:docMk/>
          <pc:sldMk cId="3072327853" sldId="284"/>
        </pc:sldMkLst>
      </pc:sldChg>
      <pc:sldChg chg="addSp delSp modSp new del mod">
        <pc:chgData name="Nicolas Benech" userId="0051dd42c30e75a5" providerId="LiveId" clId="{0C06CACD-3E66-4082-B728-A14A36BD0E8A}" dt="2020-07-10T16:25:33.239" v="7413" actId="2696"/>
        <pc:sldMkLst>
          <pc:docMk/>
          <pc:sldMk cId="826811037" sldId="285"/>
        </pc:sldMkLst>
      </pc:sldChg>
      <pc:sldChg chg="add del">
        <pc:chgData name="Nicolas Benech" userId="0051dd42c30e75a5" providerId="LiveId" clId="{0C06CACD-3E66-4082-B728-A14A36BD0E8A}" dt="2020-07-10T10:59:49.955" v="4787"/>
        <pc:sldMkLst>
          <pc:docMk/>
          <pc:sldMk cId="3574392077" sldId="285"/>
        </pc:sldMkLst>
      </pc:sldChg>
      <pc:sldChg chg="addSp delSp modSp new del mod">
        <pc:chgData name="Nicolas Benech" userId="0051dd42c30e75a5" providerId="LiveId" clId="{0C06CACD-3E66-4082-B728-A14A36BD0E8A}" dt="2020-07-10T16:25:33.239" v="7413" actId="2696"/>
        <pc:sldMkLst>
          <pc:docMk/>
          <pc:sldMk cId="2472444560" sldId="286"/>
        </pc:sldMkLst>
      </pc:sldChg>
      <pc:sldChg chg="addSp delSp modSp new del mod">
        <pc:chgData name="Nicolas Benech" userId="0051dd42c30e75a5" providerId="LiveId" clId="{0C06CACD-3E66-4082-B728-A14A36BD0E8A}" dt="2020-07-10T16:25:33.239" v="7413" actId="2696"/>
        <pc:sldMkLst>
          <pc:docMk/>
          <pc:sldMk cId="4112600125" sldId="287"/>
        </pc:sldMkLst>
      </pc:sldChg>
      <pc:sldChg chg="addSp delSp modSp new del mod">
        <pc:chgData name="Nicolas Benech" userId="0051dd42c30e75a5" providerId="LiveId" clId="{0C06CACD-3E66-4082-B728-A14A36BD0E8A}" dt="2020-07-10T16:25:33.239" v="7413" actId="2696"/>
        <pc:sldMkLst>
          <pc:docMk/>
          <pc:sldMk cId="210733402" sldId="288"/>
        </pc:sldMkLst>
      </pc:sldChg>
      <pc:sldChg chg="delSp new del mod">
        <pc:chgData name="Nicolas Benech" userId="0051dd42c30e75a5" providerId="LiveId" clId="{0C06CACD-3E66-4082-B728-A14A36BD0E8A}" dt="2020-07-10T16:25:33.239" v="7413" actId="2696"/>
        <pc:sldMkLst>
          <pc:docMk/>
          <pc:sldMk cId="479312939" sldId="289"/>
        </pc:sldMkLst>
      </pc:sldChg>
    </pc:docChg>
  </pc:docChgLst>
  <pc:docChgLst>
    <pc:chgData name="Nicolas Benech" userId="0051dd42c30e75a5" providerId="LiveId" clId="{4046E13C-54ED-4258-85D3-6D30909B0EE0}"/>
    <pc:docChg chg="modSld">
      <pc:chgData name="Nicolas Benech" userId="0051dd42c30e75a5" providerId="LiveId" clId="{4046E13C-54ED-4258-85D3-6D30909B0EE0}" dt="2021-05-27T15:02:07.871" v="41"/>
      <pc:docMkLst>
        <pc:docMk/>
      </pc:docMkLst>
      <pc:sldChg chg="modSp mod">
        <pc:chgData name="Nicolas Benech" userId="0051dd42c30e75a5" providerId="LiveId" clId="{4046E13C-54ED-4258-85D3-6D30909B0EE0}" dt="2021-05-27T14:57:04.112" v="18"/>
        <pc:sldMkLst>
          <pc:docMk/>
          <pc:sldMk cId="3179434550" sldId="264"/>
        </pc:sldMkLst>
      </pc:sldChg>
      <pc:sldChg chg="modSp mod">
        <pc:chgData name="Nicolas Benech" userId="0051dd42c30e75a5" providerId="LiveId" clId="{4046E13C-54ED-4258-85D3-6D30909B0EE0}" dt="2021-05-27T14:59:12.950" v="29" actId="20577"/>
        <pc:sldMkLst>
          <pc:docMk/>
          <pc:sldMk cId="3225416139" sldId="265"/>
        </pc:sldMkLst>
      </pc:sldChg>
      <pc:sldChg chg="modSp mod">
        <pc:chgData name="Nicolas Benech" userId="0051dd42c30e75a5" providerId="LiveId" clId="{4046E13C-54ED-4258-85D3-6D30909B0EE0}" dt="2021-05-27T15:00:31.755" v="32"/>
        <pc:sldMkLst>
          <pc:docMk/>
          <pc:sldMk cId="3738876956" sldId="269"/>
        </pc:sldMkLst>
      </pc:sldChg>
      <pc:sldChg chg="modSp mod">
        <pc:chgData name="Nicolas Benech" userId="0051dd42c30e75a5" providerId="LiveId" clId="{4046E13C-54ED-4258-85D3-6D30909B0EE0}" dt="2021-05-27T15:02:07.871" v="41"/>
        <pc:sldMkLst>
          <pc:docMk/>
          <pc:sldMk cId="414171140" sldId="270"/>
        </pc:sldMkLst>
      </pc:sldChg>
      <pc:sldChg chg="modSp">
        <pc:chgData name="Nicolas Benech" userId="0051dd42c30e75a5" providerId="LiveId" clId="{4046E13C-54ED-4258-85D3-6D30909B0EE0}" dt="2021-05-26T13:21:11.393" v="2" actId="114"/>
        <pc:sldMkLst>
          <pc:docMk/>
          <pc:sldMk cId="1916915776" sldId="271"/>
        </pc:sldMkLst>
      </pc:sldChg>
      <pc:sldChg chg="modSp">
        <pc:chgData name="Nicolas Benech" userId="0051dd42c30e75a5" providerId="LiveId" clId="{4046E13C-54ED-4258-85D3-6D30909B0EE0}" dt="2021-05-26T13:25:21.490" v="4" actId="20577"/>
        <pc:sldMkLst>
          <pc:docMk/>
          <pc:sldMk cId="2189547845" sldId="276"/>
        </pc:sldMkLst>
      </pc:sldChg>
      <pc:sldChg chg="modSp mod">
        <pc:chgData name="Nicolas Benech" userId="0051dd42c30e75a5" providerId="LiveId" clId="{4046E13C-54ED-4258-85D3-6D30909B0EE0}" dt="2021-05-26T13:26:05.564" v="6" actId="20577"/>
        <pc:sldMkLst>
          <pc:docMk/>
          <pc:sldMk cId="3790798452" sldId="278"/>
        </pc:sldMkLst>
      </pc:sldChg>
    </pc:docChg>
  </pc:docChgLst>
  <pc:docChgLst>
    <pc:chgData name="Nicolas Benech" userId="0051dd42c30e75a5" providerId="LiveId" clId="{B3D783B3-F5FA-49BA-90FD-1495E5AD6476}"/>
    <pc:docChg chg="addSld modSld">
      <pc:chgData name="Nicolas Benech" userId="0051dd42c30e75a5" providerId="LiveId" clId="{B3D783B3-F5FA-49BA-90FD-1495E5AD6476}" dt="2024-06-16T18:36:45.739" v="1"/>
      <pc:docMkLst>
        <pc:docMk/>
      </pc:docMkLst>
      <pc:sldChg chg="add">
        <pc:chgData name="Nicolas Benech" userId="0051dd42c30e75a5" providerId="LiveId" clId="{B3D783B3-F5FA-49BA-90FD-1495E5AD6476}" dt="2024-06-16T18:36:15.698" v="0"/>
        <pc:sldMkLst>
          <pc:docMk/>
          <pc:sldMk cId="679734968" sldId="257"/>
        </pc:sldMkLst>
      </pc:sldChg>
      <pc:sldChg chg="add">
        <pc:chgData name="Nicolas Benech" userId="0051dd42c30e75a5" providerId="LiveId" clId="{B3D783B3-F5FA-49BA-90FD-1495E5AD6476}" dt="2024-06-16T18:36:45.739" v="1"/>
        <pc:sldMkLst>
          <pc:docMk/>
          <pc:sldMk cId="3352667611" sldId="258"/>
        </pc:sldMkLst>
      </pc:sldChg>
      <pc:sldChg chg="add">
        <pc:chgData name="Nicolas Benech" userId="0051dd42c30e75a5" providerId="LiveId" clId="{B3D783B3-F5FA-49BA-90FD-1495E5AD6476}" dt="2024-06-16T18:36:15.698" v="0"/>
        <pc:sldMkLst>
          <pc:docMk/>
          <pc:sldMk cId="2881180364" sldId="259"/>
        </pc:sldMkLst>
      </pc:sldChg>
      <pc:sldChg chg="add">
        <pc:chgData name="Nicolas Benech" userId="0051dd42c30e75a5" providerId="LiveId" clId="{B3D783B3-F5FA-49BA-90FD-1495E5AD6476}" dt="2024-06-16T18:36:15.698" v="0"/>
        <pc:sldMkLst>
          <pc:docMk/>
          <pc:sldMk cId="211603432" sldId="260"/>
        </pc:sldMkLst>
      </pc:sldChg>
      <pc:sldChg chg="add">
        <pc:chgData name="Nicolas Benech" userId="0051dd42c30e75a5" providerId="LiveId" clId="{B3D783B3-F5FA-49BA-90FD-1495E5AD6476}" dt="2024-06-16T18:36:15.698" v="0"/>
        <pc:sldMkLst>
          <pc:docMk/>
          <pc:sldMk cId="2782234282" sldId="261"/>
        </pc:sldMkLst>
      </pc:sldChg>
      <pc:sldChg chg="add">
        <pc:chgData name="Nicolas Benech" userId="0051dd42c30e75a5" providerId="LiveId" clId="{B3D783B3-F5FA-49BA-90FD-1495E5AD6476}" dt="2024-06-16T18:36:15.698" v="0"/>
        <pc:sldMkLst>
          <pc:docMk/>
          <pc:sldMk cId="2792017424" sldId="262"/>
        </pc:sldMkLst>
      </pc:sldChg>
      <pc:sldChg chg="add">
        <pc:chgData name="Nicolas Benech" userId="0051dd42c30e75a5" providerId="LiveId" clId="{B3D783B3-F5FA-49BA-90FD-1495E5AD6476}" dt="2024-06-16T18:36:15.698" v="0"/>
        <pc:sldMkLst>
          <pc:docMk/>
          <pc:sldMk cId="3000947428" sldId="263"/>
        </pc:sldMkLst>
      </pc:sldChg>
      <pc:sldChg chg="add">
        <pc:chgData name="Nicolas Benech" userId="0051dd42c30e75a5" providerId="LiveId" clId="{B3D783B3-F5FA-49BA-90FD-1495E5AD6476}" dt="2024-06-16T18:36:15.698" v="0"/>
        <pc:sldMkLst>
          <pc:docMk/>
          <pc:sldMk cId="1772882633" sldId="272"/>
        </pc:sldMkLst>
      </pc:sldChg>
      <pc:sldChg chg="add">
        <pc:chgData name="Nicolas Benech" userId="0051dd42c30e75a5" providerId="LiveId" clId="{B3D783B3-F5FA-49BA-90FD-1495E5AD6476}" dt="2024-06-16T18:36:15.698" v="0"/>
        <pc:sldMkLst>
          <pc:docMk/>
          <pc:sldMk cId="4078761516" sldId="273"/>
        </pc:sldMkLst>
      </pc:sldChg>
      <pc:sldChg chg="add">
        <pc:chgData name="Nicolas Benech" userId="0051dd42c30e75a5" providerId="LiveId" clId="{B3D783B3-F5FA-49BA-90FD-1495E5AD6476}" dt="2024-06-16T18:36:15.698" v="0"/>
        <pc:sldMkLst>
          <pc:docMk/>
          <pc:sldMk cId="4129138772" sldId="285"/>
        </pc:sldMkLst>
      </pc:sldChg>
      <pc:sldChg chg="add">
        <pc:chgData name="Nicolas Benech" userId="0051dd42c30e75a5" providerId="LiveId" clId="{B3D783B3-F5FA-49BA-90FD-1495E5AD6476}" dt="2024-06-16T18:36:15.698" v="0"/>
        <pc:sldMkLst>
          <pc:docMk/>
          <pc:sldMk cId="555221396" sldId="286"/>
        </pc:sldMkLst>
      </pc:sldChg>
    </pc:docChg>
  </pc:docChgLst>
  <pc:docChgLst>
    <pc:chgData name="Nicolas Benech" userId="0051dd42c30e75a5" providerId="LiveId" clId="{EAA716E5-12CD-4B50-8903-19C286466AA8}"/>
    <pc:docChg chg="modSld">
      <pc:chgData name="Nicolas Benech" userId="0051dd42c30e75a5" providerId="LiveId" clId="{EAA716E5-12CD-4B50-8903-19C286466AA8}" dt="2023-06-14T12:35:52.233" v="54" actId="20577"/>
      <pc:docMkLst>
        <pc:docMk/>
      </pc:docMkLst>
      <pc:sldChg chg="modSp mod">
        <pc:chgData name="Nicolas Benech" userId="0051dd42c30e75a5" providerId="LiveId" clId="{EAA716E5-12CD-4B50-8903-19C286466AA8}" dt="2023-06-14T12:35:52.233" v="54" actId="20577"/>
        <pc:sldMkLst>
          <pc:docMk/>
          <pc:sldMk cId="2287915966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58FE40-8EF7-4D46-9DD8-D9633C5243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12FF83-D700-4049-8ED7-95DD73D3D4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A9ACAB-D484-43C6-A529-0A67C44F9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A23E47-EF89-4715-B913-F7CF5978D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DF6758-F31F-4943-B323-2DAF064F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5227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FFAC23-12E4-4094-B91C-6D842754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17DF472-18A5-4C67-940D-3A58FBF36D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D9CAE9-A302-43AC-9DE0-77D8F20C1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479A2E-9668-4B8B-9116-D7622A826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C8BE6E8-9C4F-4403-820A-D96F03261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02902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F49E6CB-1A8C-48C4-ACE8-8754A0D3AC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E0D7BA-3693-4A98-9F03-4736E0D1BD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5E62A6-42F4-4EFC-8641-80A40FA4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DFA1F8D-5BDF-4101-BE05-EB93AD190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FA1CC3-C1A0-44A6-B51D-041C08EBF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4692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B37AF8-B07E-4818-BC03-5EA3DA473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3921C6-C8CD-4678-ABB8-B5A5E15C3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9E691F2-7A67-4BE9-9214-A1656241B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8CB2DD-8300-4562-889D-7DBB76E17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6C2572-E907-40CF-A774-FB3145D8B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2966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B9DFC3-7B58-4685-8B81-1CC791BC30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8558F74-7E43-49DB-BBBF-FBE1A4C75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58B6F9-22BB-43BA-AD67-73B1B66AF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0517C6-E3A8-4477-BFCE-F0EB7F539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AC5CCE-713E-446B-8D7E-3E7B54668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664281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726DC3-9544-4FD9-BD6B-8978B6DB4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4F26D25-88F6-4C3D-8A1B-962B988E19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071ACF-4F96-470F-B57A-2BCDA3B45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E23DE6-8CE4-4040-B871-E80F4E5221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DC5FAA-562B-4CE8-A422-3187746DF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F173544-945A-4B4C-9592-5E2A69A0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95669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D4D8DA-57CB-46D5-A603-3DD3C1436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23F2794-91D5-4AFB-AD57-B61361F13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E231963-73BF-41E2-927F-474EB7E4ED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D4473B1-66E1-4A03-9439-7E97F10CCC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18AED77-64DF-48F4-8B0B-462C8545C3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1A37154-DE4B-4C61-B514-8D4479B33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D370DAD-0B76-4F4A-B6B1-E8580764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106AA5F-B2FF-460D-80B2-0C4B07519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5441830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0BF05D-40D6-4DD4-82FB-C90151D54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0907F4F-587C-4C1B-B05C-61643842F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FB386F5-60A9-4F1E-B06C-402F29116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CDF5D19-7E48-494D-9CED-D408A653D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5270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9701CD-5D30-4282-8D67-8F4F0D612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E11A7E6-B85F-44E8-819B-2900B1EB7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49DD59A-494B-4782-9137-23D799643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2647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D52D35-CD64-483B-A305-8B18ED397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6CB675-0028-47F8-B01C-AB6208F13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FA1392D-0CED-4088-B682-810B280EA2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331FC29-0C50-4533-B531-7966038B1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B9B02A5-65EE-4E6A-B4C7-17CAC8C75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CACFA27-A278-48BC-AD28-32D3E6BDE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447738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A5905E-E689-4948-B456-396A0D105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41DBD10-81B2-4F49-BECC-D71E9C9E2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30BFFE2-C3D6-434A-9B90-13F4119F56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AD41F7-D00D-43C4-8E0F-6DAC4A70F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54D009B-07EF-4851-BC70-D9DA84910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BACCAC-622C-497F-BEF0-0A79F8AFA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5358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30940EB-B270-4A24-B6FB-98991FEC9D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0562850-DC53-4551-B87C-2F93B404C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44B5B-F1FB-46DE-929B-D24BBCE2C1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FA0A2-A674-46D5-8BFD-EB52A7135B22}" type="datetimeFigureOut">
              <a:rPr lang="es-UY" smtClean="0"/>
              <a:t>16/6/2025</a:t>
            </a:fld>
            <a:endParaRPr lang="es-UY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0A6BFA8-97D1-41DD-8084-290AB9C32F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FCF384-AC07-4D42-82E4-DCA396ED39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8B97B-0472-4C7C-A412-C4EFF3A57F33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36742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70.png"/><Relationship Id="rId13" Type="http://schemas.openxmlformats.org/officeDocument/2006/relationships/image" Target="../media/image822.png"/><Relationship Id="rId3" Type="http://schemas.openxmlformats.org/officeDocument/2006/relationships/image" Target="../media/image731.png"/><Relationship Id="rId7" Type="http://schemas.openxmlformats.org/officeDocument/2006/relationships/image" Target="../media/image702.png"/><Relationship Id="rId12" Type="http://schemas.openxmlformats.org/officeDocument/2006/relationships/image" Target="../media/image811.png"/><Relationship Id="rId2" Type="http://schemas.openxmlformats.org/officeDocument/2006/relationships/image" Target="../media/image7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0.png"/><Relationship Id="rId11" Type="http://schemas.openxmlformats.org/officeDocument/2006/relationships/image" Target="../media/image801.png"/><Relationship Id="rId5" Type="http://schemas.openxmlformats.org/officeDocument/2006/relationships/image" Target="../media/image750.png"/><Relationship Id="rId10" Type="http://schemas.openxmlformats.org/officeDocument/2006/relationships/image" Target="../media/image791.png"/><Relationship Id="rId4" Type="http://schemas.openxmlformats.org/officeDocument/2006/relationships/image" Target="../media/image740.png"/><Relationship Id="rId9" Type="http://schemas.openxmlformats.org/officeDocument/2006/relationships/image" Target="../media/image780.png"/><Relationship Id="rId14" Type="http://schemas.openxmlformats.org/officeDocument/2006/relationships/image" Target="../media/image8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0.png"/><Relationship Id="rId3" Type="http://schemas.openxmlformats.org/officeDocument/2006/relationships/image" Target="../media/image1.png"/><Relationship Id="rId7" Type="http://schemas.openxmlformats.org/officeDocument/2006/relationships/image" Target="../media/image820.png"/><Relationship Id="rId2" Type="http://schemas.openxmlformats.org/officeDocument/2006/relationships/image" Target="../media/image77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0.png"/><Relationship Id="rId11" Type="http://schemas.openxmlformats.org/officeDocument/2006/relationships/image" Target="../media/image88.png"/><Relationship Id="rId5" Type="http://schemas.openxmlformats.org/officeDocument/2006/relationships/image" Target="../media/image800.png"/><Relationship Id="rId10" Type="http://schemas.openxmlformats.org/officeDocument/2006/relationships/image" Target="../media/image870.png"/><Relationship Id="rId4" Type="http://schemas.openxmlformats.org/officeDocument/2006/relationships/image" Target="../media/image790.png"/><Relationship Id="rId9" Type="http://schemas.openxmlformats.org/officeDocument/2006/relationships/image" Target="../media/image86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image" Target="../media/image90.png"/><Relationship Id="rId7" Type="http://schemas.openxmlformats.org/officeDocument/2006/relationships/image" Target="../media/image94.png"/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30.png"/><Relationship Id="rId5" Type="http://schemas.openxmlformats.org/officeDocument/2006/relationships/image" Target="../media/image92.png"/><Relationship Id="rId10" Type="http://schemas.openxmlformats.org/officeDocument/2006/relationships/image" Target="../media/image96.png"/><Relationship Id="rId4" Type="http://schemas.openxmlformats.org/officeDocument/2006/relationships/image" Target="../media/image910.png"/><Relationship Id="rId9" Type="http://schemas.openxmlformats.org/officeDocument/2006/relationships/image" Target="../media/image95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4.png"/><Relationship Id="rId7" Type="http://schemas.openxmlformats.org/officeDocument/2006/relationships/image" Target="../media/image6.png"/><Relationship Id="rId2" Type="http://schemas.openxmlformats.org/officeDocument/2006/relationships/image" Target="../media/image110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1.png"/><Relationship Id="rId5" Type="http://schemas.openxmlformats.org/officeDocument/2006/relationships/image" Target="../media/image417.png"/><Relationship Id="rId10" Type="http://schemas.openxmlformats.org/officeDocument/2006/relationships/image" Target="../media/image812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0.png"/><Relationship Id="rId3" Type="http://schemas.openxmlformats.org/officeDocument/2006/relationships/image" Target="../media/image8100.png"/><Relationship Id="rId7" Type="http://schemas.openxmlformats.org/officeDocument/2006/relationships/image" Target="../media/image121.png"/><Relationship Id="rId12" Type="http://schemas.openxmlformats.org/officeDocument/2006/relationships/image" Target="../media/image173.png"/><Relationship Id="rId2" Type="http://schemas.openxmlformats.org/officeDocument/2006/relationships/image" Target="../media/image7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11" Type="http://schemas.openxmlformats.org/officeDocument/2006/relationships/image" Target="../media/image163.png"/><Relationship Id="rId5" Type="http://schemas.openxmlformats.org/officeDocument/2006/relationships/image" Target="../media/image100.png"/><Relationship Id="rId10" Type="http://schemas.openxmlformats.org/officeDocument/2006/relationships/image" Target="../media/image159.png"/><Relationship Id="rId4" Type="http://schemas.openxmlformats.org/officeDocument/2006/relationships/image" Target="../media/image97.png"/><Relationship Id="rId9" Type="http://schemas.openxmlformats.org/officeDocument/2006/relationships/image" Target="../media/image14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3.png"/><Relationship Id="rId3" Type="http://schemas.openxmlformats.org/officeDocument/2006/relationships/image" Target="../media/image183.png"/><Relationship Id="rId7" Type="http://schemas.openxmlformats.org/officeDocument/2006/relationships/image" Target="../media/image223.png"/><Relationship Id="rId2" Type="http://schemas.openxmlformats.org/officeDocument/2006/relationships/image" Target="../media/image17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5.png"/><Relationship Id="rId11" Type="http://schemas.openxmlformats.org/officeDocument/2006/relationships/image" Target="../media/image264.png"/><Relationship Id="rId5" Type="http://schemas.openxmlformats.org/officeDocument/2006/relationships/image" Target="../media/image203.png"/><Relationship Id="rId10" Type="http://schemas.openxmlformats.org/officeDocument/2006/relationships/image" Target="../media/image253.png"/><Relationship Id="rId4" Type="http://schemas.openxmlformats.org/officeDocument/2006/relationships/image" Target="../media/image193.png"/><Relationship Id="rId9" Type="http://schemas.openxmlformats.org/officeDocument/2006/relationships/image" Target="../media/image24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3.png"/><Relationship Id="rId7" Type="http://schemas.openxmlformats.org/officeDocument/2006/relationships/image" Target="../media/image3100.png"/><Relationship Id="rId2" Type="http://schemas.openxmlformats.org/officeDocument/2006/relationships/image" Target="../media/image2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8.png"/><Relationship Id="rId5" Type="http://schemas.openxmlformats.org/officeDocument/2006/relationships/image" Target="../media/image4.png"/><Relationship Id="rId4" Type="http://schemas.openxmlformats.org/officeDocument/2006/relationships/image" Target="../media/image29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80572" y="420914"/>
            <a:ext cx="1443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 err="1">
                <a:solidFill>
                  <a:schemeClr val="accent1"/>
                </a:solidFill>
              </a:rPr>
              <a:t>Apodización</a:t>
            </a:r>
            <a:r>
              <a:rPr lang="es-UY" dirty="0">
                <a:solidFill>
                  <a:schemeClr val="accent1"/>
                </a:solidFill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2133600" y="420914"/>
                <a:ext cx="7359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Es posible modificar el diagrama de </a:t>
                </a:r>
                <a:r>
                  <a:rPr lang="es-UY" dirty="0" err="1"/>
                  <a:t>directividad</a:t>
                </a:r>
                <a:r>
                  <a:rPr lang="es-UY" dirty="0"/>
                  <a:t> sin modificar el producto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𝑘𝐿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420914"/>
                <a:ext cx="7359707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663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430313" y="2525487"/>
                <a:ext cx="3416448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𝑖𝑘𝑥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13" y="2525487"/>
                <a:ext cx="3416448" cy="91653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4252686" y="1262745"/>
                <a:ext cx="7126515" cy="88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Si la vibración de la superficie cilíndrica es una función de la </a:t>
                </a:r>
                <a:r>
                  <a:rPr lang="es-UY" dirty="0" err="1"/>
                  <a:t>coordenda</a:t>
                </a:r>
                <a:r>
                  <a:rPr lang="es-UY" dirty="0"/>
                  <a:t>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s-UY" dirty="0"/>
                  <a:t> en lugar de ser constante</a:t>
                </a: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6" y="1262745"/>
                <a:ext cx="7126515" cy="880369"/>
              </a:xfrm>
              <a:prstGeom prst="rect">
                <a:avLst/>
              </a:prstGeom>
              <a:blipFill rotWithShape="0">
                <a:blip r:embed="rId4"/>
                <a:stretch>
                  <a:fillRect l="-770" b="-965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73670" y="1371601"/>
                <a:ext cx="3406574" cy="916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nary>
                        <m:naryPr>
                          <m:limLoc m:val="undOvr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)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𝑖𝑘𝑥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e>
                              </m:func>
                            </m:sup>
                          </m:s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70" y="1371601"/>
                <a:ext cx="3406574" cy="91653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252686" y="2288134"/>
                <a:ext cx="6386285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El diagrama de </a:t>
                </a:r>
                <a:r>
                  <a:rPr lang="es-UY" dirty="0" err="1"/>
                  <a:t>directividad</a:t>
                </a:r>
                <a:r>
                  <a:rPr lang="es-UY" dirty="0"/>
                  <a:t> es proporcional a la transformada de Fourier de la función velocidad de vibración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en la superficie cilíndrica. Eligiendo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de forma adecuada, se puede “moldear” la forma del campo acústico. La función </a:t>
                </a:r>
                <a14:m>
                  <m:oMath xmlns:m="http://schemas.openxmlformats.org/officeDocument/2006/math">
                    <m:r>
                      <a:rPr lang="es-UY" i="1">
                        <a:latin typeface="Cambria Math" panose="02040503050406030204" pitchFamily="18" charset="0"/>
                      </a:rPr>
                      <m:t>𝑈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s-UY" dirty="0"/>
                  <a:t> se conoce como </a:t>
                </a:r>
                <a:r>
                  <a:rPr lang="es-UY" dirty="0" err="1"/>
                  <a:t>apodización</a:t>
                </a:r>
                <a:r>
                  <a:rPr lang="es-UY" dirty="0"/>
                  <a:t> de la fuente</a:t>
                </a:r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2686" y="2288134"/>
                <a:ext cx="6386285" cy="2169825"/>
              </a:xfrm>
              <a:prstGeom prst="rect">
                <a:avLst/>
              </a:prstGeom>
              <a:blipFill rotWithShape="0">
                <a:blip r:embed="rId6"/>
                <a:stretch>
                  <a:fillRect l="-860" r="-1051" b="-168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/>
          <p:cNvSpPr txBox="1"/>
          <p:nvPr/>
        </p:nvSpPr>
        <p:spPr>
          <a:xfrm>
            <a:off x="198084" y="4582174"/>
            <a:ext cx="3266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Ejemplos: </a:t>
            </a:r>
            <a:r>
              <a:rPr lang="es-UY" dirty="0" err="1"/>
              <a:t>Apodización</a:t>
            </a:r>
            <a:r>
              <a:rPr lang="es-UY" dirty="0"/>
              <a:t> triangular</a:t>
            </a:r>
          </a:p>
        </p:txBody>
      </p:sp>
      <p:grpSp>
        <p:nvGrpSpPr>
          <p:cNvPr id="22" name="Grupo 21"/>
          <p:cNvGrpSpPr/>
          <p:nvPr/>
        </p:nvGrpSpPr>
        <p:grpSpPr>
          <a:xfrm>
            <a:off x="2418556" y="5050971"/>
            <a:ext cx="3242676" cy="1813506"/>
            <a:chOff x="2418556" y="5050971"/>
            <a:chExt cx="3242676" cy="1813506"/>
          </a:xfrm>
        </p:grpSpPr>
        <p:grpSp>
          <p:nvGrpSpPr>
            <p:cNvPr id="17" name="Grupo 16"/>
            <p:cNvGrpSpPr/>
            <p:nvPr/>
          </p:nvGrpSpPr>
          <p:grpSpPr>
            <a:xfrm>
              <a:off x="2583543" y="5050971"/>
              <a:ext cx="2859314" cy="1654629"/>
              <a:chOff x="2583543" y="5050971"/>
              <a:chExt cx="2859314" cy="1654629"/>
            </a:xfrm>
          </p:grpSpPr>
          <p:grpSp>
            <p:nvGrpSpPr>
              <p:cNvPr id="13" name="Grupo 12"/>
              <p:cNvGrpSpPr/>
              <p:nvPr/>
            </p:nvGrpSpPr>
            <p:grpSpPr>
              <a:xfrm>
                <a:off x="2583543" y="5050971"/>
                <a:ext cx="2859314" cy="1654629"/>
                <a:chOff x="2583543" y="5050971"/>
                <a:chExt cx="2859314" cy="1654629"/>
              </a:xfrm>
            </p:grpSpPr>
            <p:cxnSp>
              <p:nvCxnSpPr>
                <p:cNvPr id="10" name="Conector recto de flecha 9"/>
                <p:cNvCxnSpPr/>
                <p:nvPr/>
              </p:nvCxnSpPr>
              <p:spPr>
                <a:xfrm>
                  <a:off x="2583543" y="6560457"/>
                  <a:ext cx="2859314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Conector recto de flecha 11"/>
                <p:cNvCxnSpPr/>
                <p:nvPr/>
              </p:nvCxnSpPr>
              <p:spPr>
                <a:xfrm flipV="1">
                  <a:off x="3880244" y="5050971"/>
                  <a:ext cx="0" cy="1654629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5" name="Conector recto 14"/>
              <p:cNvCxnSpPr/>
              <p:nvPr/>
            </p:nvCxnSpPr>
            <p:spPr>
              <a:xfrm flipV="1">
                <a:off x="2815771" y="5646057"/>
                <a:ext cx="1045504" cy="914400"/>
              </a:xfrm>
              <a:prstGeom prst="line">
                <a:avLst/>
              </a:prstGeom>
              <a:ln w="28575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ector recto 15"/>
              <p:cNvCxnSpPr/>
              <p:nvPr/>
            </p:nvCxnSpPr>
            <p:spPr>
              <a:xfrm flipH="1" flipV="1">
                <a:off x="3911595" y="5653314"/>
                <a:ext cx="1045504" cy="914400"/>
              </a:xfrm>
              <a:prstGeom prst="line">
                <a:avLst/>
              </a:prstGeom>
              <a:ln w="28575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uadroTexto 17"/>
                <p:cNvSpPr txBox="1"/>
                <p:nvPr/>
              </p:nvSpPr>
              <p:spPr>
                <a:xfrm>
                  <a:off x="3188064" y="5170003"/>
                  <a:ext cx="7235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8" name="Cuadro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88064" y="5170003"/>
                  <a:ext cx="723531" cy="369332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/>
                <p:cNvSpPr txBox="1"/>
                <p:nvPr/>
              </p:nvSpPr>
              <p:spPr>
                <a:xfrm>
                  <a:off x="5293247" y="6495145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CuadroTexto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93247" y="6495145"/>
                  <a:ext cx="367985" cy="369332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0" name="CuadroTexto 19"/>
                <p:cNvSpPr txBox="1"/>
                <p:nvPr/>
              </p:nvSpPr>
              <p:spPr>
                <a:xfrm>
                  <a:off x="4640145" y="6487885"/>
                  <a:ext cx="6077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0" name="CuadroTexto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0145" y="6487885"/>
                  <a:ext cx="607794" cy="369332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CuadroTexto 20"/>
                <p:cNvSpPr txBox="1"/>
                <p:nvPr/>
              </p:nvSpPr>
              <p:spPr>
                <a:xfrm>
                  <a:off x="2418556" y="6495144"/>
                  <a:ext cx="78091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1" name="CuadroTexto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8556" y="6495144"/>
                  <a:ext cx="780919" cy="369332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7" name="Grupo 36"/>
          <p:cNvGrpSpPr/>
          <p:nvPr/>
        </p:nvGrpSpPr>
        <p:grpSpPr>
          <a:xfrm>
            <a:off x="6397769" y="4610880"/>
            <a:ext cx="3829010" cy="2222361"/>
            <a:chOff x="6397769" y="4610880"/>
            <a:chExt cx="3829010" cy="2222361"/>
          </a:xfrm>
        </p:grpSpPr>
        <p:grpSp>
          <p:nvGrpSpPr>
            <p:cNvPr id="29" name="Grupo 28"/>
            <p:cNvGrpSpPr/>
            <p:nvPr/>
          </p:nvGrpSpPr>
          <p:grpSpPr>
            <a:xfrm>
              <a:off x="6562756" y="5019735"/>
              <a:ext cx="2859314" cy="1654629"/>
              <a:chOff x="2583543" y="5050971"/>
              <a:chExt cx="2859314" cy="1654629"/>
            </a:xfrm>
          </p:grpSpPr>
          <p:cxnSp>
            <p:nvCxnSpPr>
              <p:cNvPr id="32" name="Conector recto de flecha 31"/>
              <p:cNvCxnSpPr/>
              <p:nvPr/>
            </p:nvCxnSpPr>
            <p:spPr>
              <a:xfrm>
                <a:off x="2583543" y="6560457"/>
                <a:ext cx="2859314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ector recto de flecha 32"/>
              <p:cNvCxnSpPr/>
              <p:nvPr/>
            </p:nvCxnSpPr>
            <p:spPr>
              <a:xfrm flipV="1">
                <a:off x="3880244" y="5050971"/>
                <a:ext cx="0" cy="165462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CuadroTexto 24"/>
                <p:cNvSpPr txBox="1"/>
                <p:nvPr/>
              </p:nvSpPr>
              <p:spPr>
                <a:xfrm>
                  <a:off x="7167277" y="5138767"/>
                  <a:ext cx="72353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5" name="CuadroTexto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67277" y="5138767"/>
                  <a:ext cx="723531" cy="369332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b="-1147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CuadroTexto 25"/>
                <p:cNvSpPr txBox="1"/>
                <p:nvPr/>
              </p:nvSpPr>
              <p:spPr>
                <a:xfrm>
                  <a:off x="9272460" y="6463909"/>
                  <a:ext cx="3679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6" name="CuadroTexto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272460" y="6463909"/>
                  <a:ext cx="367985" cy="369332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CuadroTexto 26"/>
                <p:cNvSpPr txBox="1"/>
                <p:nvPr/>
              </p:nvSpPr>
              <p:spPr>
                <a:xfrm>
                  <a:off x="8619358" y="6456649"/>
                  <a:ext cx="60779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7" name="CuadroTexto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19358" y="6456649"/>
                  <a:ext cx="607794" cy="369332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CuadroTexto 27"/>
                <p:cNvSpPr txBox="1"/>
                <p:nvPr/>
              </p:nvSpPr>
              <p:spPr>
                <a:xfrm>
                  <a:off x="6397769" y="6463908"/>
                  <a:ext cx="78091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/2</m:t>
                        </m:r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28" name="CuadroTexto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97769" y="6463908"/>
                  <a:ext cx="780919" cy="369332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Rectángulo 33"/>
            <p:cNvSpPr/>
            <p:nvPr/>
          </p:nvSpPr>
          <p:spPr>
            <a:xfrm>
              <a:off x="7932689" y="4610880"/>
              <a:ext cx="22940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UY" dirty="0" err="1"/>
                <a:t>Apodización</a:t>
              </a:r>
              <a:r>
                <a:rPr lang="es-UY" dirty="0"/>
                <a:t> gaussiana</a:t>
              </a:r>
            </a:p>
          </p:txBody>
        </p:sp>
        <p:sp>
          <p:nvSpPr>
            <p:cNvPr id="36" name="Forma libre 35"/>
            <p:cNvSpPr/>
            <p:nvPr/>
          </p:nvSpPr>
          <p:spPr>
            <a:xfrm>
              <a:off x="6604000" y="5602401"/>
              <a:ext cx="2449689" cy="947184"/>
            </a:xfrm>
            <a:custGeom>
              <a:avLst/>
              <a:gdLst>
                <a:gd name="connsiteX0" fmla="*/ 0 w 2449689"/>
                <a:gd name="connsiteY0" fmla="*/ 929028 h 947184"/>
                <a:gd name="connsiteX1" fmla="*/ 391886 w 2449689"/>
                <a:gd name="connsiteY1" fmla="*/ 929028 h 947184"/>
                <a:gd name="connsiteX2" fmla="*/ 682171 w 2449689"/>
                <a:gd name="connsiteY2" fmla="*/ 740342 h 947184"/>
                <a:gd name="connsiteX3" fmla="*/ 957943 w 2449689"/>
                <a:gd name="connsiteY3" fmla="*/ 261370 h 947184"/>
                <a:gd name="connsiteX4" fmla="*/ 1045029 w 2449689"/>
                <a:gd name="connsiteY4" fmla="*/ 116228 h 947184"/>
                <a:gd name="connsiteX5" fmla="*/ 1248229 w 2449689"/>
                <a:gd name="connsiteY5" fmla="*/ 113 h 947184"/>
                <a:gd name="connsiteX6" fmla="*/ 1480457 w 2449689"/>
                <a:gd name="connsiteY6" fmla="*/ 101713 h 947184"/>
                <a:gd name="connsiteX7" fmla="*/ 1596571 w 2449689"/>
                <a:gd name="connsiteY7" fmla="*/ 406513 h 947184"/>
                <a:gd name="connsiteX8" fmla="*/ 1756229 w 2449689"/>
                <a:gd name="connsiteY8" fmla="*/ 711313 h 947184"/>
                <a:gd name="connsiteX9" fmla="*/ 2075543 w 2449689"/>
                <a:gd name="connsiteY9" fmla="*/ 856456 h 947184"/>
                <a:gd name="connsiteX10" fmla="*/ 2423886 w 2449689"/>
                <a:gd name="connsiteY10" fmla="*/ 885485 h 947184"/>
                <a:gd name="connsiteX11" fmla="*/ 2423886 w 2449689"/>
                <a:gd name="connsiteY11" fmla="*/ 870970 h 947184"/>
                <a:gd name="connsiteX12" fmla="*/ 2423886 w 2449689"/>
                <a:gd name="connsiteY12" fmla="*/ 870970 h 9471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449689" h="947184">
                  <a:moveTo>
                    <a:pt x="0" y="929028"/>
                  </a:moveTo>
                  <a:cubicBezTo>
                    <a:pt x="139095" y="944752"/>
                    <a:pt x="278191" y="960476"/>
                    <a:pt x="391886" y="929028"/>
                  </a:cubicBezTo>
                  <a:cubicBezTo>
                    <a:pt x="505581" y="897580"/>
                    <a:pt x="587828" y="851618"/>
                    <a:pt x="682171" y="740342"/>
                  </a:cubicBezTo>
                  <a:cubicBezTo>
                    <a:pt x="776514" y="629066"/>
                    <a:pt x="897467" y="365389"/>
                    <a:pt x="957943" y="261370"/>
                  </a:cubicBezTo>
                  <a:cubicBezTo>
                    <a:pt x="1018419" y="157351"/>
                    <a:pt x="996648" y="159771"/>
                    <a:pt x="1045029" y="116228"/>
                  </a:cubicBezTo>
                  <a:cubicBezTo>
                    <a:pt x="1093410" y="72685"/>
                    <a:pt x="1175658" y="2532"/>
                    <a:pt x="1248229" y="113"/>
                  </a:cubicBezTo>
                  <a:cubicBezTo>
                    <a:pt x="1320800" y="-2306"/>
                    <a:pt x="1422400" y="33980"/>
                    <a:pt x="1480457" y="101713"/>
                  </a:cubicBezTo>
                  <a:cubicBezTo>
                    <a:pt x="1538514" y="169446"/>
                    <a:pt x="1550609" y="304913"/>
                    <a:pt x="1596571" y="406513"/>
                  </a:cubicBezTo>
                  <a:cubicBezTo>
                    <a:pt x="1642533" y="508113"/>
                    <a:pt x="1676400" y="636322"/>
                    <a:pt x="1756229" y="711313"/>
                  </a:cubicBezTo>
                  <a:cubicBezTo>
                    <a:pt x="1836058" y="786303"/>
                    <a:pt x="1964267" y="827427"/>
                    <a:pt x="2075543" y="856456"/>
                  </a:cubicBezTo>
                  <a:cubicBezTo>
                    <a:pt x="2186819" y="885485"/>
                    <a:pt x="2365829" y="883066"/>
                    <a:pt x="2423886" y="885485"/>
                  </a:cubicBezTo>
                  <a:cubicBezTo>
                    <a:pt x="2481943" y="887904"/>
                    <a:pt x="2423886" y="870970"/>
                    <a:pt x="2423886" y="870970"/>
                  </a:cubicBezTo>
                  <a:lnTo>
                    <a:pt x="2423886" y="870970"/>
                  </a:lnTo>
                </a:path>
              </a:pathLst>
            </a:custGeom>
            <a:noFill/>
            <a:ln w="28575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</p:grpSp>
    </p:spTree>
    <p:extLst>
      <p:ext uri="{BB962C8B-B14F-4D97-AF65-F5344CB8AC3E}">
        <p14:creationId xmlns:p14="http://schemas.microsoft.com/office/powerpoint/2010/main" val="283919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03203" y="653142"/>
            <a:ext cx="3360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Ejemplos: 2- Fuente circular plana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3563418" y="393584"/>
                <a:ext cx="8258629" cy="8884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Consideremos un círculo de radio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s-UY" dirty="0"/>
                  <a:t> cuya superficie vibra en forma armónica con una velocidad dada por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e>
                      <m:sub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3418" y="393584"/>
                <a:ext cx="8258629" cy="888448"/>
              </a:xfrm>
              <a:prstGeom prst="rect">
                <a:avLst/>
              </a:prstGeom>
              <a:blipFill rotWithShape="0">
                <a:blip r:embed="rId2"/>
                <a:stretch>
                  <a:fillRect l="-665" b="-1103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upo 7"/>
          <p:cNvGrpSpPr/>
          <p:nvPr/>
        </p:nvGrpSpPr>
        <p:grpSpPr>
          <a:xfrm>
            <a:off x="203203" y="1282032"/>
            <a:ext cx="4324724" cy="2917591"/>
            <a:chOff x="203203" y="1282032"/>
            <a:chExt cx="4324724" cy="2917591"/>
          </a:xfrm>
        </p:grpSpPr>
        <p:pic>
          <p:nvPicPr>
            <p:cNvPr id="6" name="Imagen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3203" y="1282032"/>
              <a:ext cx="4324724" cy="2917591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CuadroTexto 6"/>
                <p:cNvSpPr txBox="1"/>
                <p:nvPr/>
              </p:nvSpPr>
              <p:spPr>
                <a:xfrm>
                  <a:off x="3594915" y="1637743"/>
                  <a:ext cx="933012" cy="30777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sz="14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s-UY" sz="1400" b="0" i="1" smtClean="0">
                            <a:latin typeface="Cambria Math" panose="02040503050406030204" pitchFamily="18" charset="0"/>
                          </a:rPr>
                          <m:t>′(</m:t>
                        </m:r>
                        <m:r>
                          <a:rPr lang="es-UY" sz="1400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  <m:r>
                          <a:rPr lang="es-UY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UY" sz="1400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  <m:r>
                          <a:rPr lang="es-UY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s-UY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UY" sz="1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UY" sz="1400" dirty="0"/>
                </a:p>
              </p:txBody>
            </p:sp>
          </mc:Choice>
          <mc:Fallback xmlns="">
            <p:sp>
              <p:nvSpPr>
                <p:cNvPr id="7" name="CuadroTexto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94915" y="1637743"/>
                  <a:ext cx="933012" cy="30777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b="-800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5894451" y="1622418"/>
                <a:ext cx="3596562" cy="6462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</m:e>
                          </m:d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</m:acc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acc>
                                <m:accPr>
                                  <m:chr m:val="⃗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</m:acc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4451" y="1622418"/>
                <a:ext cx="3596562" cy="64620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769834" y="2556161"/>
                <a:ext cx="19228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𝜙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9834" y="2556161"/>
                <a:ext cx="1922898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CuadroTexto 11"/>
              <p:cNvSpPr txBox="1"/>
              <p:nvPr/>
            </p:nvSpPr>
            <p:spPr>
              <a:xfrm>
                <a:off x="5283201" y="3213033"/>
                <a:ext cx="4444999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  <m:func>
                                    <m:func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 b="0" i="0" smtClean="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𝜙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func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CuadroTexto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83201" y="3213033"/>
                <a:ext cx="4444999" cy="379656"/>
              </a:xfrm>
              <a:prstGeom prst="rect">
                <a:avLst/>
              </a:prstGeom>
              <a:blipFill rotWithShape="0">
                <a:blip r:embed="rId7"/>
                <a:stretch>
                  <a:fillRect t="-19355" b="-1290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CuadroTexto 1"/>
          <p:cNvSpPr txBox="1"/>
          <p:nvPr/>
        </p:nvSpPr>
        <p:spPr>
          <a:xfrm>
            <a:off x="89292" y="4491505"/>
            <a:ext cx="2664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campo lejano tenemos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2651224" y="4491505"/>
                <a:ext cx="311861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</m:d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224" y="4491505"/>
                <a:ext cx="3118610" cy="369332"/>
              </a:xfrm>
              <a:prstGeom prst="rect">
                <a:avLst/>
              </a:prstGeom>
              <a:blipFill rotWithShape="0">
                <a:blip r:embed="rId8"/>
                <a:stretch>
                  <a:fillRect t="-23333"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63698" y="5051119"/>
                <a:ext cx="3769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d>
                        <m:dPr>
                          <m:begChr m:val="|"/>
                          <m:endChr m:val="|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𝑘𝑟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d>
                        </m:e>
                      </m:func>
                      <m:func>
                        <m:func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UY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𝜙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98" y="5051119"/>
                <a:ext cx="3769750" cy="369332"/>
              </a:xfrm>
              <a:prstGeom prst="rect">
                <a:avLst/>
              </a:prstGeom>
              <a:blipFill rotWithShape="0">
                <a:blip r:embed="rId9"/>
                <a:stretch>
                  <a:fillRect t="-23333" b="-1333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/>
          <p:cNvSpPr txBox="1"/>
          <p:nvPr/>
        </p:nvSpPr>
        <p:spPr>
          <a:xfrm>
            <a:off x="3833448" y="5067468"/>
            <a:ext cx="2597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Aproximación para la fase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524258" y="5610733"/>
                <a:ext cx="132914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258" y="5610733"/>
                <a:ext cx="1329146" cy="369332"/>
              </a:xfrm>
              <a:prstGeom prst="rect">
                <a:avLst/>
              </a:prstGeom>
              <a:blipFill rotWithShape="0">
                <a:blip r:embed="rId10"/>
                <a:stretch>
                  <a:fillRect t="-2295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CuadroTexto 14"/>
          <p:cNvSpPr txBox="1"/>
          <p:nvPr/>
        </p:nvSpPr>
        <p:spPr>
          <a:xfrm>
            <a:off x="1852583" y="5626727"/>
            <a:ext cx="30587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Aproximación para la amplitud</a:t>
            </a:r>
          </a:p>
        </p:txBody>
      </p:sp>
      <p:sp>
        <p:nvSpPr>
          <p:cNvPr id="16" name="Cerrar llave 15"/>
          <p:cNvSpPr/>
          <p:nvPr/>
        </p:nvSpPr>
        <p:spPr>
          <a:xfrm>
            <a:off x="6430826" y="4491505"/>
            <a:ext cx="45719" cy="16625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6923314" y="5051119"/>
                <a:ext cx="4669292" cy="6090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𝑑𝑃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′≅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b>
                        <m:sSub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𝜃</m:t>
                                  </m:r>
                                </m:e>
                              </m:d>
                            </m:e>
                          </m:func>
                          <m:func>
                            <m:func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UY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𝜙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e>
                          </m:func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𝜙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3314" y="5051119"/>
                <a:ext cx="4669292" cy="60907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6244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0" grpId="0"/>
      <p:bldP spid="12" grpId="0"/>
      <p:bldP spid="2" grpId="0"/>
      <p:bldP spid="3" grpId="0"/>
      <p:bldP spid="11" grpId="0"/>
      <p:bldP spid="13" grpId="0"/>
      <p:bldP spid="14" grpId="0"/>
      <p:bldP spid="15" grpId="0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/>
              <p:cNvSpPr txBox="1"/>
              <p:nvPr/>
            </p:nvSpPr>
            <p:spPr>
              <a:xfrm>
                <a:off x="566057" y="609600"/>
                <a:ext cx="6419065" cy="9727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𝑘𝑟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nary>
                                <m:naryPr>
                                  <m:limLoc m:val="undOvr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4"/>
                                    </m:r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sup>
                                <m:e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𝑖𝑘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  <m:func>
                                        <m:func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s-UY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sin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𝜃</m:t>
                                              </m:r>
                                            </m:e>
                                          </m:d>
                                        </m:e>
                                      </m:func>
                                      <m:func>
                                        <m:func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r>
                                            <m:rPr>
                                              <m:sty m:val="p"/>
                                            </m:rPr>
                                            <a:rPr lang="es-UY" b="0" i="0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cos</m:t>
                                          </m:r>
                                        </m:fName>
                                        <m:e>
                                          <m:d>
                                            <m:d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  <a:ea typeface="Cambria Math" panose="02040503050406030204" pitchFamily="18" charset="0"/>
                                                </a:rPr>
                                                <m:t>𝜙</m:t>
                                              </m:r>
                                            </m:e>
                                          </m:d>
                                        </m:e>
                                      </m:func>
                                    </m:sup>
                                  </m:s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𝜙</m:t>
                                  </m:r>
                                </m:e>
                              </m:nary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" y="609600"/>
                <a:ext cx="6419065" cy="97270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/>
          <p:cNvGrpSpPr/>
          <p:nvPr/>
        </p:nvGrpSpPr>
        <p:grpSpPr>
          <a:xfrm>
            <a:off x="4165600" y="1538513"/>
            <a:ext cx="2438400" cy="655670"/>
            <a:chOff x="4165600" y="1538513"/>
            <a:chExt cx="2438400" cy="655670"/>
          </a:xfrm>
        </p:grpSpPr>
        <p:sp>
          <p:nvSpPr>
            <p:cNvPr id="5" name="Cerrar llave 4"/>
            <p:cNvSpPr/>
            <p:nvPr/>
          </p:nvSpPr>
          <p:spPr>
            <a:xfrm rot="5400000">
              <a:off x="5304848" y="399265"/>
              <a:ext cx="159903" cy="2438400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/>
                <p:cNvSpPr txBox="1"/>
                <p:nvPr/>
              </p:nvSpPr>
              <p:spPr>
                <a:xfrm>
                  <a:off x="4484917" y="1824851"/>
                  <a:ext cx="204312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=2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𝜋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𝐽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d>
                          <m:d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d>
                              </m:e>
                            </m:func>
                          </m:e>
                        </m:d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6" name="CuadroTexto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84917" y="1824851"/>
                  <a:ext cx="2043123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9836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6941645" y="659857"/>
                <a:ext cx="4530920" cy="9045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𝑘𝑟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limLoc m:val="undOvr"/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𝐽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func>
                                <m:func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 b="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1645" y="659857"/>
                <a:ext cx="4530920" cy="9045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3" name="Grupo 12"/>
          <p:cNvGrpSpPr/>
          <p:nvPr/>
        </p:nvGrpSpPr>
        <p:grpSpPr>
          <a:xfrm>
            <a:off x="9151262" y="1516227"/>
            <a:ext cx="2342075" cy="977718"/>
            <a:chOff x="9151262" y="1516227"/>
            <a:chExt cx="2342075" cy="977718"/>
          </a:xfrm>
        </p:grpSpPr>
        <p:sp>
          <p:nvSpPr>
            <p:cNvPr id="8" name="Cerrar llave 7"/>
            <p:cNvSpPr/>
            <p:nvPr/>
          </p:nvSpPr>
          <p:spPr>
            <a:xfrm rot="5400000">
              <a:off x="10318898" y="473939"/>
              <a:ext cx="132151" cy="2216727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UY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CuadroTexto 8"/>
                <p:cNvSpPr txBox="1"/>
                <p:nvPr/>
              </p:nvSpPr>
              <p:spPr>
                <a:xfrm>
                  <a:off x="9151262" y="1824851"/>
                  <a:ext cx="2041649" cy="66909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f>
                          <m:fPr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𝐽</m:t>
                                </m:r>
                              </m:e>
                              <m:sub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𝑘𝑎</m:t>
                                </m:r>
                                <m:func>
                                  <m:func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s-UY" b="0" i="0" smtClean="0"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d>
                                      <m:dPr>
                                        <m:ctrlP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s-UY" b="0" i="1" smtClean="0">
                                            <a:latin typeface="Cambria Math" panose="02040503050406030204" pitchFamily="18" charset="0"/>
                                          </a:rPr>
                                          <m:t>𝜃</m:t>
                                        </m:r>
                                      </m:e>
                                    </m:d>
                                  </m:e>
                                </m:func>
                              </m:e>
                            </m:d>
                          </m:num>
                          <m:den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𝑘𝑎</m:t>
                            </m:r>
                            <m:func>
                              <m:func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s-UY" b="0" i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s-UY" b="0" i="1" smtClean="0">
                                        <a:latin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d>
                              </m:e>
                            </m:func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9" name="CuadroTexto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51262" y="1824851"/>
                  <a:ext cx="2041649" cy="669094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ángulo 9"/>
              <p:cNvSpPr/>
              <p:nvPr/>
            </p:nvSpPr>
            <p:spPr>
              <a:xfrm>
                <a:off x="566057" y="2601018"/>
                <a:ext cx="5431872" cy="7173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den>
                      </m:f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𝑘𝑟</m:t>
                              </m:r>
                            </m:e>
                          </m:d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𝐽</m:t>
                                  </m:r>
                                </m:e>
                                <m:sub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func>
                                    <m:func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s-UY">
                                          <a:latin typeface="Cambria Math" panose="02040503050406030204" pitchFamily="18" charset="0"/>
                                        </a:rPr>
                                        <m:t>sin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UY" i="1">
                                              <a:latin typeface="Cambria Math" panose="02040503050406030204" pitchFamily="18" charset="0"/>
                                            </a:rPr>
                                            <m:t>𝜃</m:t>
                                          </m:r>
                                        </m:e>
                                      </m:d>
                                    </m:e>
                                  </m:func>
                                </m:e>
                              </m:d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  <m:func>
                                <m:func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UY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</m:d>
                                </m:e>
                              </m:func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Rectángulo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057" y="2601018"/>
                <a:ext cx="5431872" cy="71731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997929" y="2773950"/>
                <a:ext cx="150162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b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𝐻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97929" y="2773950"/>
                <a:ext cx="1501629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Imagen 11"/>
          <p:cNvPicPr>
            <a:picLocks noChangeAspect="1"/>
          </p:cNvPicPr>
          <p:nvPr/>
        </p:nvPicPr>
        <p:blipFill rotWithShape="1">
          <a:blip r:embed="rId8"/>
          <a:srcRect t="7854" b="15255"/>
          <a:stretch/>
        </p:blipFill>
        <p:spPr>
          <a:xfrm>
            <a:off x="6037876" y="3569477"/>
            <a:ext cx="5245623" cy="28022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246744" y="4220931"/>
                <a:ext cx="588302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La posición de lóbulos secundarios depende del producto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𝑘𝑎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744" y="4220931"/>
                <a:ext cx="5883021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828" t="-8197" b="-24590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Elipse 13">
            <a:extLst>
              <a:ext uri="{FF2B5EF4-FFF2-40B4-BE49-F238E27FC236}">
                <a16:creationId xmlns:a16="http://schemas.microsoft.com/office/drawing/2014/main" id="{9F5019E5-9996-47B5-BD54-265C5A616F60}"/>
              </a:ext>
            </a:extLst>
          </p:cNvPr>
          <p:cNvSpPr/>
          <p:nvPr/>
        </p:nvSpPr>
        <p:spPr>
          <a:xfrm>
            <a:off x="2610338" y="2493945"/>
            <a:ext cx="765908" cy="55405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FCD55176-40A8-4BC7-BCE9-ECFAF651FAF4}"/>
                  </a:ext>
                </a:extLst>
              </p:cNvPr>
              <p:cNvSpPr txBox="1"/>
              <p:nvPr/>
            </p:nvSpPr>
            <p:spPr>
              <a:xfrm>
                <a:off x="2892404" y="2162425"/>
                <a:ext cx="29585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>
                <a:extLst>
                  <a:ext uri="{FF2B5EF4-FFF2-40B4-BE49-F238E27FC236}">
                    <a16:creationId xmlns:a16="http://schemas.microsoft.com/office/drawing/2014/main" id="{FCD55176-40A8-4BC7-BCE9-ECFAF651FA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2404" y="2162425"/>
                <a:ext cx="295850" cy="276999"/>
              </a:xfrm>
              <a:prstGeom prst="rect">
                <a:avLst/>
              </a:prstGeom>
              <a:blipFill>
                <a:blip r:embed="rId10"/>
                <a:stretch>
                  <a:fillRect l="-26531" r="-4082" b="-31111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02320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  <p:bldP spid="1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508000" y="537029"/>
            <a:ext cx="3616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solidFill>
                  <a:schemeClr val="accent1"/>
                </a:solidFill>
              </a:rPr>
              <a:t>Campo en el eje de la fuente circular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5669755" y="546381"/>
                <a:ext cx="354340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Para puntos sobre el eje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s-UY" dirty="0"/>
                  <a:t> tenemos:</a:t>
                </a: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9755" y="546381"/>
                <a:ext cx="3543406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377" t="-10000" r="-1033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/>
              <p:cNvSpPr txBox="1"/>
              <p:nvPr/>
            </p:nvSpPr>
            <p:spPr>
              <a:xfrm>
                <a:off x="4916921" y="1835690"/>
                <a:ext cx="5433923" cy="9271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p>
                        <m:e>
                          <m:nary>
                            <m:naryPr>
                              <m:limLoc m:val="undOvr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4"/>
                                </m:r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sup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𝑖𝑘</m:t>
                                      </m:r>
                                      <m:sSup>
                                        <m:sSup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begChr m:val="["/>
                                              <m:endChr m:val="]"/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p>
                                                <m:sSupPr>
                                                  <m:ctrlP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𝑧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+</m:t>
                                              </m:r>
                                              <m:sSup>
                                                <m:sSupPr>
                                                  <m:ctrlP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pPr>
                                                <m:e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𝜎</m:t>
                                                  </m:r>
                                                </m:e>
                                                <m:sup>
                                                  <m:r>
                                                    <a:rPr lang="es-UY" b="0" i="1" smtClean="0">
                                                      <a:latin typeface="Cambria Math" panose="02040503050406030204" pitchFamily="18" charset="0"/>
                                                    </a:rPr>
                                                    <m:t>2</m:t>
                                                  </m:r>
                                                </m:sup>
                                              </m:sSup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1/2</m:t>
                                          </m:r>
                                        </m:sup>
                                      </m:sSup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𝑧</m:t>
                                              </m:r>
                                            </m:e>
                                            <m:sup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+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𝜎</m:t>
                                              </m:r>
                                            </m:e>
                                            <m:sup>
                                              <m:r>
                                                <a:rPr lang="es-UY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e>
                                      </m:d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1/2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𝜙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921" y="1835690"/>
                <a:ext cx="5433923" cy="92711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CuadroTexto 9"/>
              <p:cNvSpPr txBox="1"/>
              <p:nvPr/>
            </p:nvSpPr>
            <p:spPr>
              <a:xfrm>
                <a:off x="5019193" y="1157882"/>
                <a:ext cx="2422265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UY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e>
                          </m:acc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acc>
                            <m:accPr>
                              <m:chr m:val="⃗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𝜎</m:t>
                              </m:r>
                            </m:e>
                          </m:acc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193" y="1157882"/>
                <a:ext cx="2422265" cy="379656"/>
              </a:xfrm>
              <a:prstGeom prst="rect">
                <a:avLst/>
              </a:prstGeom>
              <a:blipFill rotWithShape="0">
                <a:blip r:embed="rId4"/>
                <a:stretch>
                  <a:fillRect t="-1935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CuadroTexto 10"/>
          <p:cNvSpPr txBox="1"/>
          <p:nvPr/>
        </p:nvSpPr>
        <p:spPr>
          <a:xfrm>
            <a:off x="5019193" y="3015122"/>
            <a:ext cx="20503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Cambio de variable: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6943515" y="3031510"/>
                <a:ext cx="1877886" cy="379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3515" y="3031510"/>
                <a:ext cx="1877886" cy="37965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9108128" y="2872332"/>
                <a:ext cx="1914562" cy="6980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𝑑𝑣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𝜎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f>
                                <m:f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08128" y="2872332"/>
                <a:ext cx="1914562" cy="69801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ángulo 13"/>
              <p:cNvSpPr/>
              <p:nvPr/>
            </p:nvSpPr>
            <p:spPr>
              <a:xfrm>
                <a:off x="747727" y="4199623"/>
                <a:ext cx="9434441" cy="10400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𝜋</m:t>
                      </m:r>
                      <m:nary>
                        <m:naryPr>
                          <m:limLoc m:val="undOvr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4"/>
                            </m:rP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sub>
                        <m:sup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sup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𝑖𝑘𝑣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e>
                      </m:nary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𝑖𝑘</m:t>
                              </m:r>
                            </m:den>
                          </m:f>
                        </m:e>
                      </m:d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𝑖𝑘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UY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s-UY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1/2</m:t>
                                  </m:r>
                                </m:sup>
                              </m:sSup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𝑖𝑘𝑧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Rectángulo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727" y="4199623"/>
                <a:ext cx="9434441" cy="104002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246DBC1-4DAA-4F06-A50C-D680C8EB21B9}"/>
                  </a:ext>
                </a:extLst>
              </p:cNvPr>
              <p:cNvSpPr txBox="1"/>
              <p:nvPr/>
            </p:nvSpPr>
            <p:spPr>
              <a:xfrm>
                <a:off x="5019193" y="5822462"/>
                <a:ext cx="3686137" cy="654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sSub>
                            <m:sSub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AR" b="0" i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𝑖𝑘</m:t>
                              </m:r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𝑧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sSup>
                                        <m:sSupPr>
                                          <m:ctrlP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p>
                                          <m:r>
                                            <a:rPr lang="es-AR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s-AR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sup>
                          </m:s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𝑖𝑘𝑧</m:t>
                              </m:r>
                            </m:sup>
                          </m:sSup>
                        </m:e>
                      </m:d>
                      <m:sSup>
                        <m:sSupPr>
                          <m:ctrlPr>
                            <a:rPr lang="es-AR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AR" b="0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2246DBC1-4DAA-4F06-A50C-D680C8EB2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193" y="5822462"/>
                <a:ext cx="3686137" cy="65441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5238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641569" y="377875"/>
                <a:ext cx="2316403" cy="470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𝑖𝑘</m:t>
                          </m:r>
                          <m:sSup>
                            <m:sSupPr>
                              <m:ctrlPr>
                                <a:rPr lang="es-UY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b="0" i="1" smtClean="0">
                                      <a:solidFill>
                                        <a:srgbClr val="00B05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solidFill>
                                            <a:srgbClr val="00B05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solidFill>
                                    <a:srgbClr val="00B050"/>
                                  </a:solidFill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𝑖𝑘𝑧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569" y="377875"/>
                <a:ext cx="2316403" cy="47070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o 9"/>
          <p:cNvGrpSpPr/>
          <p:nvPr/>
        </p:nvGrpSpPr>
        <p:grpSpPr>
          <a:xfrm>
            <a:off x="6458857" y="261257"/>
            <a:ext cx="2931886" cy="2365829"/>
            <a:chOff x="5660571" y="972457"/>
            <a:chExt cx="2931886" cy="2365829"/>
          </a:xfrm>
        </p:grpSpPr>
        <p:cxnSp>
          <p:nvCxnSpPr>
            <p:cNvPr id="7" name="Conector recto de flecha 6"/>
            <p:cNvCxnSpPr/>
            <p:nvPr/>
          </p:nvCxnSpPr>
          <p:spPr>
            <a:xfrm>
              <a:off x="5660571" y="2249714"/>
              <a:ext cx="293188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de flecha 8"/>
            <p:cNvCxnSpPr/>
            <p:nvPr/>
          </p:nvCxnSpPr>
          <p:spPr>
            <a:xfrm flipH="1" flipV="1">
              <a:off x="6937829" y="972457"/>
              <a:ext cx="0" cy="236582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Grupo 5">
            <a:extLst>
              <a:ext uri="{FF2B5EF4-FFF2-40B4-BE49-F238E27FC236}">
                <a16:creationId xmlns:a16="http://schemas.microsoft.com/office/drawing/2014/main" id="{6B5EA5FC-8FD1-4502-90EE-58DFF1300140}"/>
              </a:ext>
            </a:extLst>
          </p:cNvPr>
          <p:cNvGrpSpPr/>
          <p:nvPr/>
        </p:nvGrpSpPr>
        <p:grpSpPr>
          <a:xfrm>
            <a:off x="6647543" y="682171"/>
            <a:ext cx="1930400" cy="863599"/>
            <a:chOff x="6647543" y="682171"/>
            <a:chExt cx="1930400" cy="863599"/>
          </a:xfrm>
        </p:grpSpPr>
        <p:cxnSp>
          <p:nvCxnSpPr>
            <p:cNvPr id="12" name="Conector recto de flecha 11"/>
            <p:cNvCxnSpPr/>
            <p:nvPr/>
          </p:nvCxnSpPr>
          <p:spPr>
            <a:xfrm flipV="1">
              <a:off x="7736115" y="682171"/>
              <a:ext cx="841828" cy="856343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de flecha 13"/>
            <p:cNvCxnSpPr/>
            <p:nvPr/>
          </p:nvCxnSpPr>
          <p:spPr>
            <a:xfrm flipH="1" flipV="1">
              <a:off x="6647543" y="1110342"/>
              <a:ext cx="1094379" cy="435428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upo 19"/>
          <p:cNvGrpSpPr/>
          <p:nvPr/>
        </p:nvGrpSpPr>
        <p:grpSpPr>
          <a:xfrm>
            <a:off x="5082941" y="1103084"/>
            <a:ext cx="2653174" cy="1375228"/>
            <a:chOff x="4284655" y="1814284"/>
            <a:chExt cx="2653174" cy="1375228"/>
          </a:xfrm>
        </p:grpSpPr>
        <p:cxnSp>
          <p:nvCxnSpPr>
            <p:cNvPr id="16" name="Conector recto de flecha 15"/>
            <p:cNvCxnSpPr/>
            <p:nvPr/>
          </p:nvCxnSpPr>
          <p:spPr>
            <a:xfrm flipV="1">
              <a:off x="5021943" y="1814284"/>
              <a:ext cx="841828" cy="856343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dash"/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recto de flecha 17"/>
            <p:cNvCxnSpPr/>
            <p:nvPr/>
          </p:nvCxnSpPr>
          <p:spPr>
            <a:xfrm flipH="1">
              <a:off x="5021943" y="2256970"/>
              <a:ext cx="1915886" cy="41365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ángulo 18"/>
                <p:cNvSpPr/>
                <p:nvPr/>
              </p:nvSpPr>
              <p:spPr>
                <a:xfrm>
                  <a:off x="4284655" y="2718806"/>
                  <a:ext cx="2316403" cy="470706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p>
                          <m:sSupPr>
                            <m:ctrlPr>
                              <a:rPr lang="es-UY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𝑖𝑘</m:t>
                            </m:r>
                            <m:sSup>
                              <m:sSupPr>
                                <m:ctrlPr>
                                  <a:rPr lang="es-UY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s-UY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s-UY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UY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𝑧</m:t>
                                        </m:r>
                                      </m:e>
                                      <m:sup>
                                        <m:r>
                                          <a:rPr lang="es-UY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  <m:r>
                                      <a:rPr lang="es-UY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sSup>
                                      <m:sSupPr>
                                        <m:ctrlPr>
                                          <a:rPr lang="es-UY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s-UY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𝑎</m:t>
                                        </m:r>
                                      </m:e>
                                      <m:sup>
                                        <m:r>
                                          <a:rPr lang="es-UY" b="0" i="1" smtClean="0">
                                            <a:solidFill>
                                              <a:schemeClr val="tx1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sup>
                                    </m:sSup>
                                  </m:e>
                                </m:d>
                              </m:e>
                              <m:sup>
                                <m:r>
                                  <a:rPr lang="es-UY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1/2</m:t>
                                </m:r>
                              </m:sup>
                            </m:sSup>
                          </m:sup>
                        </m:sSup>
                        <m:r>
                          <a:rPr lang="es-UY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s-UY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UY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UY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s-UY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𝑖𝑘𝑧</m:t>
                            </m:r>
                          </m:sup>
                        </m:sSup>
                      </m:oMath>
                    </m:oMathPara>
                  </a14:m>
                  <a:endParaRPr lang="es-UY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9" name="Rectángulo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84655" y="2718806"/>
                  <a:ext cx="2316403" cy="47070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CuadroTexto 1"/>
          <p:cNvSpPr txBox="1"/>
          <p:nvPr/>
        </p:nvSpPr>
        <p:spPr>
          <a:xfrm>
            <a:off x="4114270" y="347110"/>
            <a:ext cx="1232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En general: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435429" y="3236686"/>
                <a:ext cx="5920788" cy="37965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Hay situaciones particulares: 1) Si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s-UY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s-UY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1/2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𝑘𝑧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3236686"/>
                <a:ext cx="5920788" cy="379656"/>
              </a:xfrm>
              <a:prstGeom prst="rect">
                <a:avLst/>
              </a:prstGeom>
              <a:blipFill rotWithShape="0">
                <a:blip r:embed="rId4"/>
                <a:stretch>
                  <a:fillRect l="-823" t="-6452" b="-2580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upo 14"/>
          <p:cNvGrpSpPr/>
          <p:nvPr/>
        </p:nvGrpSpPr>
        <p:grpSpPr>
          <a:xfrm>
            <a:off x="7422802" y="2627086"/>
            <a:ext cx="2931886" cy="2365829"/>
            <a:chOff x="5660571" y="972457"/>
            <a:chExt cx="2931886" cy="2365829"/>
          </a:xfrm>
        </p:grpSpPr>
        <p:cxnSp>
          <p:nvCxnSpPr>
            <p:cNvPr id="17" name="Conector recto de flecha 16"/>
            <p:cNvCxnSpPr/>
            <p:nvPr/>
          </p:nvCxnSpPr>
          <p:spPr>
            <a:xfrm>
              <a:off x="5660571" y="2249714"/>
              <a:ext cx="293188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de flecha 20"/>
            <p:cNvCxnSpPr/>
            <p:nvPr/>
          </p:nvCxnSpPr>
          <p:spPr>
            <a:xfrm flipH="1" flipV="1">
              <a:off x="6937829" y="972457"/>
              <a:ext cx="0" cy="236582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" name="Conector recto de flecha 21"/>
          <p:cNvCxnSpPr/>
          <p:nvPr/>
        </p:nvCxnSpPr>
        <p:spPr>
          <a:xfrm flipV="1">
            <a:off x="8700060" y="3048000"/>
            <a:ext cx="841828" cy="85634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ángulo 26"/>
              <p:cNvSpPr/>
              <p:nvPr/>
            </p:nvSpPr>
            <p:spPr>
              <a:xfrm>
                <a:off x="2818950" y="3730113"/>
                <a:ext cx="3010504" cy="470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𝑖𝑘</m:t>
                          </m:r>
                          <m:sSup>
                            <m:sSupPr>
                              <m:ctrlPr>
                                <a:rPr lang="es-UY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sup>
                      </m:sSup>
                      <m:r>
                        <a:rPr lang="es-UY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𝑖𝑘𝑧</m:t>
                          </m:r>
                        </m:sup>
                      </m:sSup>
                      <m:r>
                        <a:rPr lang="es-UY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7" name="Rectángulo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8950" y="3730113"/>
                <a:ext cx="3010504" cy="47070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Conector recto de flecha 27"/>
          <p:cNvCxnSpPr/>
          <p:nvPr/>
        </p:nvCxnSpPr>
        <p:spPr>
          <a:xfrm flipV="1">
            <a:off x="8694424" y="3063376"/>
            <a:ext cx="841828" cy="856343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304800" y="4673600"/>
                <a:ext cx="50395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UY" dirty="0"/>
                  <a:t>Posiciones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s-UY" dirty="0"/>
                  <a:t> para las que el campo acústico es nulo:</a:t>
                </a:r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673600"/>
                <a:ext cx="5039585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967" t="-10000" r="-121" b="-2666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179702" y="5195830"/>
                <a:ext cx="564975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𝑘𝑧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𝑘𝑧</m:t>
                              </m:r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𝑘𝑧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702" y="5195830"/>
                <a:ext cx="5649752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435429" y="5915523"/>
                <a:ext cx="29079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𝑘𝑧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𝑘𝑎</m:t>
                              </m:r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429" y="5915523"/>
                <a:ext cx="2907976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CuadroTexto 28"/>
              <p:cNvSpPr txBox="1"/>
              <p:nvPr/>
            </p:nvSpPr>
            <p:spPr>
              <a:xfrm>
                <a:off x="6662057" y="3250639"/>
                <a:ext cx="126425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=1,2,⋯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9" name="CuadroTexto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2057" y="3250639"/>
                <a:ext cx="1264257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ángulo 29"/>
              <p:cNvSpPr/>
              <p:nvPr/>
            </p:nvSpPr>
            <p:spPr>
              <a:xfrm>
                <a:off x="3408488" y="5776094"/>
                <a:ext cx="3219151" cy="6481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0" name="Rectángulo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08488" y="5776094"/>
                <a:ext cx="3219151" cy="64819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CuadroTexto 30"/>
              <p:cNvSpPr txBox="1"/>
              <p:nvPr/>
            </p:nvSpPr>
            <p:spPr>
              <a:xfrm>
                <a:off x="7294185" y="5915523"/>
                <a:ext cx="29492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=1,2,⋯,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31" name="CuadroTexto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185" y="5915523"/>
                <a:ext cx="2949205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5876506" y="3810000"/>
                <a:ext cx="145661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6506" y="3810000"/>
                <a:ext cx="1456617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727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7" grpId="0"/>
      <p:bldP spid="8" grpId="0"/>
      <p:bldP spid="11" grpId="0"/>
      <p:bldP spid="13" grpId="0"/>
      <p:bldP spid="29" grpId="0"/>
      <p:bldP spid="30" grpId="0"/>
      <p:bldP spid="31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410291" y="539515"/>
                <a:ext cx="3846566" cy="3796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s-UY" dirty="0"/>
                  <a:t>2) Si </a:t>
                </a:r>
                <a14:m>
                  <m:oMath xmlns:m="http://schemas.openxmlformats.org/officeDocument/2006/math">
                    <m:r>
                      <a:rPr lang="es-UY" i="1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s-UY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["/>
                            <m:endChr m:val="]"/>
                            <m:ctrlPr>
                              <a:rPr lang="es-UY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s-UY" i="1">
                            <a:latin typeface="Cambria Math" panose="02040503050406030204" pitchFamily="18" charset="0"/>
                          </a:rPr>
                          <m:t>1/2</m:t>
                        </m:r>
                      </m:sup>
                    </m:sSup>
                    <m:r>
                      <a:rPr lang="es-UY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𝑘𝑧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+(2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+1)</m:t>
                    </m:r>
                    <m:r>
                      <a:rPr lang="es-UY" i="1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91" y="539515"/>
                <a:ext cx="3846566" cy="379656"/>
              </a:xfrm>
              <a:prstGeom prst="rect">
                <a:avLst/>
              </a:prstGeom>
              <a:blipFill rotWithShape="0">
                <a:blip r:embed="rId2"/>
                <a:stretch>
                  <a:fillRect l="-1268" t="-6452" b="-2580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upo 4"/>
          <p:cNvGrpSpPr/>
          <p:nvPr/>
        </p:nvGrpSpPr>
        <p:grpSpPr>
          <a:xfrm>
            <a:off x="6218117" y="232230"/>
            <a:ext cx="2931886" cy="2365829"/>
            <a:chOff x="5660571" y="972457"/>
            <a:chExt cx="2931886" cy="2365829"/>
          </a:xfrm>
        </p:grpSpPr>
        <p:cxnSp>
          <p:nvCxnSpPr>
            <p:cNvPr id="6" name="Conector recto de flecha 5"/>
            <p:cNvCxnSpPr/>
            <p:nvPr/>
          </p:nvCxnSpPr>
          <p:spPr>
            <a:xfrm>
              <a:off x="5660571" y="2249714"/>
              <a:ext cx="293188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de flecha 6"/>
            <p:cNvCxnSpPr/>
            <p:nvPr/>
          </p:nvCxnSpPr>
          <p:spPr>
            <a:xfrm flipH="1" flipV="1">
              <a:off x="6937829" y="972457"/>
              <a:ext cx="0" cy="236582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/>
              <p:cNvSpPr txBox="1"/>
              <p:nvPr/>
            </p:nvSpPr>
            <p:spPr>
              <a:xfrm>
                <a:off x="4139200" y="549839"/>
                <a:ext cx="15015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=0,1,2,⋯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200" y="549839"/>
                <a:ext cx="1501501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Conector recto de flecha 9"/>
          <p:cNvCxnSpPr/>
          <p:nvPr/>
        </p:nvCxnSpPr>
        <p:spPr>
          <a:xfrm flipV="1">
            <a:off x="6646289" y="1509491"/>
            <a:ext cx="841828" cy="856343"/>
          </a:xfrm>
          <a:prstGeom prst="straightConnector1">
            <a:avLst/>
          </a:prstGeom>
          <a:ln w="28575">
            <a:solidFill>
              <a:srgbClr val="00B05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de flecha 10"/>
          <p:cNvCxnSpPr/>
          <p:nvPr/>
        </p:nvCxnSpPr>
        <p:spPr>
          <a:xfrm flipV="1">
            <a:off x="7495375" y="653144"/>
            <a:ext cx="841828" cy="85634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11"/>
              <p:cNvSpPr/>
              <p:nvPr/>
            </p:nvSpPr>
            <p:spPr>
              <a:xfrm>
                <a:off x="511274" y="1179791"/>
                <a:ext cx="3696589" cy="47070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𝑖𝑘</m:t>
                          </m:r>
                          <m:sSup>
                            <m:sSupPr>
                              <m:ctrlPr>
                                <a:rPr lang="es-UY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s-UY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UY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sup>
                      </m:sSup>
                      <m:r>
                        <a:rPr lang="es-UY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𝑖𝑘𝑧</m:t>
                          </m:r>
                        </m:sup>
                      </m:sSup>
                      <m:r>
                        <a:rPr lang="es-UY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sSup>
                        <m:sSupPr>
                          <m:ctrlP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𝑖𝑘𝑧</m:t>
                          </m:r>
                        </m:sup>
                      </m:sSup>
                    </m:oMath>
                  </m:oMathPara>
                </a14:m>
                <a:endParaRPr lang="es-UY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ángul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274" y="1179791"/>
                <a:ext cx="3696589" cy="47070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CuadroTexto 12"/>
          <p:cNvSpPr txBox="1"/>
          <p:nvPr/>
        </p:nvSpPr>
        <p:spPr>
          <a:xfrm>
            <a:off x="164843" y="2718972"/>
            <a:ext cx="8211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>
                <a:latin typeface="Cambria Math" panose="02040503050406030204" pitchFamily="18" charset="0"/>
                <a:ea typeface="Cambria Math" panose="02040503050406030204" pitchFamily="18" charset="0"/>
              </a:rPr>
              <a:t>⇒ </a:t>
            </a:r>
            <a:r>
              <a:rPr lang="es-UY" dirty="0"/>
              <a:t>El campo acústico es máximo. Las posiciones en la que esto ocurre están dadas por: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uadroTexto 13"/>
              <p:cNvSpPr txBox="1"/>
              <p:nvPr/>
            </p:nvSpPr>
            <p:spPr>
              <a:xfrm>
                <a:off x="304800" y="3367314"/>
                <a:ext cx="53893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begChr m:val="["/>
                          <m:endChr m:val="]"/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𝑘𝑧</m:t>
                              </m:r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+2</m:t>
                      </m:r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𝑘𝑧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4" name="CuadroTexto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3367314"/>
                <a:ext cx="538936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CuadroTexto 14"/>
              <p:cNvSpPr txBox="1"/>
              <p:nvPr/>
            </p:nvSpPr>
            <p:spPr>
              <a:xfrm>
                <a:off x="5640701" y="3208296"/>
                <a:ext cx="3287182" cy="687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den>
                      </m:f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𝜆</m:t>
                          </m:r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5" name="CuadroTexto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701" y="3208296"/>
                <a:ext cx="3287182" cy="68736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/>
              <p:cNvSpPr txBox="1"/>
              <p:nvPr/>
            </p:nvSpPr>
            <p:spPr>
              <a:xfrm>
                <a:off x="304800" y="4315639"/>
                <a:ext cx="388375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 ⇒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=0,1,2,⋯,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−1/2]</m:t>
                      </m:r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17" name="CuadroTexto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4315639"/>
                <a:ext cx="3883755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upo 1">
            <a:extLst>
              <a:ext uri="{FF2B5EF4-FFF2-40B4-BE49-F238E27FC236}">
                <a16:creationId xmlns:a16="http://schemas.microsoft.com/office/drawing/2014/main" id="{61FE3A5F-DE1E-462F-8288-55849139192E}"/>
              </a:ext>
            </a:extLst>
          </p:cNvPr>
          <p:cNvGrpSpPr/>
          <p:nvPr/>
        </p:nvGrpSpPr>
        <p:grpSpPr>
          <a:xfrm>
            <a:off x="4496011" y="4112774"/>
            <a:ext cx="3093489" cy="648191"/>
            <a:chOff x="4496011" y="4112774"/>
            <a:chExt cx="3093489" cy="64819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uadroTexto 17"/>
                <p:cNvSpPr txBox="1"/>
                <p:nvPr/>
              </p:nvSpPr>
              <p:spPr>
                <a:xfrm>
                  <a:off x="4496011" y="4276861"/>
                  <a:ext cx="10238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s-UY" dirty="0"/>
                    <a:t>Si </a:t>
                  </a:r>
                  <a14:m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8" name="CuadroTexto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96011" y="4276861"/>
                  <a:ext cx="1023806" cy="369332"/>
                </a:xfrm>
                <a:prstGeom prst="rect">
                  <a:avLst/>
                </a:prstGeom>
                <a:blipFill>
                  <a:blip r:embed="rId8"/>
                  <a:stretch>
                    <a:fillRect l="-5389" t="-10000" b="-2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ángulo 18"/>
                <p:cNvSpPr/>
                <p:nvPr/>
              </p:nvSpPr>
              <p:spPr>
                <a:xfrm>
                  <a:off x="5447247" y="4112774"/>
                  <a:ext cx="2142253" cy="64819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⇒</m:t>
                        </m:r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  <m:r>
                          <a:rPr lang="es-UY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s-UY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den>
                        </m:f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num>
                          <m:den>
                            <m:r>
                              <a:rPr lang="es-UY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oMath>
                    </m:oMathPara>
                  </a14:m>
                  <a:endParaRPr lang="es-UY" dirty="0"/>
                </a:p>
              </p:txBody>
            </p:sp>
          </mc:Choice>
          <mc:Fallback xmlns="">
            <p:sp>
              <p:nvSpPr>
                <p:cNvPr id="19" name="Rectángulo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47247" y="4112774"/>
                  <a:ext cx="2142253" cy="648191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CuadroTexto 19"/>
              <p:cNvSpPr txBox="1"/>
              <p:nvPr/>
            </p:nvSpPr>
            <p:spPr>
              <a:xfrm>
                <a:off x="7864237" y="3993221"/>
                <a:ext cx="4384569" cy="88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Es el mayor valor de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s-UY" dirty="0"/>
                  <a:t> para el cual se da interferencia constructiva</a:t>
                </a:r>
              </a:p>
            </p:txBody>
          </p:sp>
        </mc:Choice>
        <mc:Fallback xmlns="">
          <p:sp>
            <p:nvSpPr>
              <p:cNvPr id="20" name="CuadroTexto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4237" y="3993221"/>
                <a:ext cx="4384569" cy="880369"/>
              </a:xfrm>
              <a:prstGeom prst="rect">
                <a:avLst/>
              </a:prstGeom>
              <a:blipFill rotWithShape="0">
                <a:blip r:embed="rId10"/>
                <a:stretch>
                  <a:fillRect l="-1113" b="-10417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ángulo 23"/>
              <p:cNvSpPr/>
              <p:nvPr/>
            </p:nvSpPr>
            <p:spPr>
              <a:xfrm>
                <a:off x="263908" y="1801155"/>
                <a:ext cx="401359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𝑖𝑘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𝑖𝑘𝑧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24" name="Rectángulo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908" y="1801155"/>
                <a:ext cx="4013599" cy="71468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766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4" grpId="0"/>
      <p:bldP spid="15" grpId="0"/>
      <p:bldP spid="17" grpId="0"/>
      <p:bldP spid="20" grpId="0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52510" y="485794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UY" dirty="0"/>
              <a:t>3) Si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784556" y="298604"/>
                <a:ext cx="453079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/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𝑧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𝑘𝑧</m:t>
                      </m:r>
                      <m:d>
                        <m:dPr>
                          <m:ctrlP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s-UY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𝑎</m:t>
                                      </m:r>
                                    </m:num>
                                    <m:den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𝑧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556" y="298604"/>
                <a:ext cx="4530792" cy="71468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5298841" y="343328"/>
                <a:ext cx="6279924" cy="7203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𝑖𝑘</m:t>
                          </m:r>
                          <m:sSup>
                            <m:sSupPr>
                              <m:ctrlPr>
                                <a:rPr lang="es-UY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s-UY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s-UY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s-UY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s-UY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p>
                          </m:sSup>
                        </m:sup>
                      </m:sSup>
                      <m:r>
                        <a:rPr lang="es-UY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𝑖𝑘𝑧</m:t>
                          </m:r>
                        </m:sup>
                      </m:sSup>
                      <m:r>
                        <a:rPr lang="es-UY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sSup>
                        <m:sSupPr>
                          <m:ctrlP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𝑖𝑘𝑧</m:t>
                          </m:r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𝑖𝑘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sup>
                      </m:sSup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−1)≅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𝑖𝑘𝑧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s-UY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𝑧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8841" y="343328"/>
                <a:ext cx="6279924" cy="72032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ángulo 6"/>
              <p:cNvSpPr/>
              <p:nvPr/>
            </p:nvSpPr>
            <p:spPr>
              <a:xfrm>
                <a:off x="581620" y="1453860"/>
                <a:ext cx="4264436" cy="7203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UY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UY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</m:t>
                      </m:r>
                      <m:r>
                        <a:rPr lang="es-UY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𝜌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>
                            <m:sSub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den>
                      </m:f>
                      <m:sSup>
                        <m:sSup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UY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d>
                        <m:dPr>
                          <m:ctrlPr>
                            <a:rPr lang="es-UY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sSup>
                                <m:sSupPr>
                                  <m:ctrlP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s-UY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UY" b="0" i="1" smtClean="0">
                                  <a:latin typeface="Cambria Math" panose="02040503050406030204" pitchFamily="18" charset="0"/>
                                </a:rPr>
                                <m:t>𝑖𝑘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s-UY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UY" i="1">
                              <a:latin typeface="Cambria Math" panose="02040503050406030204" pitchFamily="18" charset="0"/>
                            </a:rPr>
                            <m:t>𝑖𝑘𝑧</m:t>
                          </m:r>
                        </m:sup>
                      </m:sSup>
                    </m:oMath>
                  </m:oMathPara>
                </a14:m>
                <a:endParaRPr lang="es-UY" dirty="0"/>
              </a:p>
            </p:txBody>
          </p:sp>
        </mc:Choice>
        <mc:Fallback xmlns="">
          <p:sp>
            <p:nvSpPr>
              <p:cNvPr id="7" name="Rectángulo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620" y="1453860"/>
                <a:ext cx="4264436" cy="7203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" name="Grupo 11">
            <a:extLst>
              <a:ext uri="{FF2B5EF4-FFF2-40B4-BE49-F238E27FC236}">
                <a16:creationId xmlns:a16="http://schemas.microsoft.com/office/drawing/2014/main" id="{0C475622-90AF-4F94-92A4-993CB37D27C4}"/>
              </a:ext>
            </a:extLst>
          </p:cNvPr>
          <p:cNvGrpSpPr/>
          <p:nvPr/>
        </p:nvGrpSpPr>
        <p:grpSpPr>
          <a:xfrm>
            <a:off x="68618" y="2614758"/>
            <a:ext cx="6242996" cy="3686943"/>
            <a:chOff x="68618" y="2614758"/>
            <a:chExt cx="6242996" cy="3686943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A4ACDBCE-FEB0-4AAD-8C0B-CD96DA7A8531}"/>
                </a:ext>
              </a:extLst>
            </p:cNvPr>
            <p:cNvGrpSpPr/>
            <p:nvPr/>
          </p:nvGrpSpPr>
          <p:grpSpPr>
            <a:xfrm>
              <a:off x="68618" y="2614758"/>
              <a:ext cx="6242996" cy="3686943"/>
              <a:chOff x="252510" y="2614758"/>
              <a:chExt cx="6242996" cy="3686943"/>
            </a:xfrm>
          </p:grpSpPr>
          <p:grpSp>
            <p:nvGrpSpPr>
              <p:cNvPr id="10" name="Grupo 9"/>
              <p:cNvGrpSpPr/>
              <p:nvPr/>
            </p:nvGrpSpPr>
            <p:grpSpPr>
              <a:xfrm>
                <a:off x="252510" y="2614758"/>
                <a:ext cx="6242996" cy="3265024"/>
                <a:chOff x="2509480" y="2366519"/>
                <a:chExt cx="6242996" cy="3265024"/>
              </a:xfrm>
            </p:grpSpPr>
            <p:pic>
              <p:nvPicPr>
                <p:cNvPr id="8" name="Imagen 7"/>
                <p:cNvPicPr>
                  <a:picLocks noChangeAspect="1"/>
                </p:cNvPicPr>
                <p:nvPr/>
              </p:nvPicPr>
              <p:blipFill rotWithShape="1">
                <a:blip r:embed="rId5"/>
                <a:srcRect b="2598"/>
                <a:stretch/>
              </p:blipFill>
              <p:spPr>
                <a:xfrm>
                  <a:off x="2509480" y="2366519"/>
                  <a:ext cx="6242996" cy="3265024"/>
                </a:xfrm>
                <a:prstGeom prst="rect">
                  <a:avLst/>
                </a:prstGeom>
              </p:spPr>
            </p:pic>
            <p:sp>
              <p:nvSpPr>
                <p:cNvPr id="9" name="Rectángulo 8"/>
                <p:cNvSpPr/>
                <p:nvPr/>
              </p:nvSpPr>
              <p:spPr>
                <a:xfrm>
                  <a:off x="3049952" y="3541486"/>
                  <a:ext cx="201248" cy="75474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UY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" name="CuadroTexto 1">
                    <a:extLst>
                      <a:ext uri="{FF2B5EF4-FFF2-40B4-BE49-F238E27FC236}">
                        <a16:creationId xmlns:a16="http://schemas.microsoft.com/office/drawing/2014/main" id="{29B63013-1EA9-4CCE-B143-60AD813C3CFF}"/>
                      </a:ext>
                    </a:extLst>
                  </p:cNvPr>
                  <p:cNvSpPr txBox="1"/>
                  <p:nvPr/>
                </p:nvSpPr>
                <p:spPr>
                  <a:xfrm>
                    <a:off x="3374008" y="5653510"/>
                    <a:ext cx="478784" cy="648191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s-A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den>
                          </m:f>
                        </m:oMath>
                      </m:oMathPara>
                    </a14:m>
                    <a:endParaRPr lang="es-AR" b="0" dirty="0"/>
                  </a:p>
                </p:txBody>
              </p:sp>
            </mc:Choice>
            <mc:Fallback xmlns="">
              <p:sp>
                <p:nvSpPr>
                  <p:cNvPr id="2" name="CuadroTexto 1">
                    <a:extLst>
                      <a:ext uri="{FF2B5EF4-FFF2-40B4-BE49-F238E27FC236}">
                        <a16:creationId xmlns:a16="http://schemas.microsoft.com/office/drawing/2014/main" id="{29B63013-1EA9-4CCE-B143-60AD813C3CF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374008" y="5653510"/>
                    <a:ext cx="478784" cy="648191"/>
                  </a:xfrm>
                  <a:prstGeom prst="rect">
                    <a:avLst/>
                  </a:prstGeom>
                  <a:blipFill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13" name="Conector recto 12"/>
            <p:cNvCxnSpPr/>
            <p:nvPr/>
          </p:nvCxnSpPr>
          <p:spPr>
            <a:xfrm>
              <a:off x="3338148" y="3933371"/>
              <a:ext cx="29029" cy="1538515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uadroTexto 10"/>
              <p:cNvSpPr txBox="1"/>
              <p:nvPr/>
            </p:nvSpPr>
            <p:spPr>
              <a:xfrm>
                <a:off x="5544456" y="2080218"/>
                <a:ext cx="6313715" cy="17095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s-UY" dirty="0"/>
                  <a:t>Podemos a partir de este resultado dividir el campo en dos zonas, una zona de campo cercano y una de campo lejano. Podemos establecer ese límite en la posición del último máximo ubicado 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UY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~</m:t>
                        </m:r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s-UY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s-UY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s-UY" b="0" i="1" smtClean="0"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4456" y="2080218"/>
                <a:ext cx="6313715" cy="1709507"/>
              </a:xfrm>
              <a:prstGeom prst="rect">
                <a:avLst/>
              </a:prstGeom>
              <a:blipFill rotWithShape="0">
                <a:blip r:embed="rId7"/>
                <a:stretch>
                  <a:fillRect l="-870" r="-1353" b="-213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66096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605</Words>
  <Application>Microsoft Office PowerPoint</Application>
  <PresentationFormat>Panorámica</PresentationFormat>
  <Paragraphs>75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Nicolas Benech</dc:creator>
  <cp:lastModifiedBy>Nicolas Benech</cp:lastModifiedBy>
  <cp:revision>1</cp:revision>
  <dcterms:created xsi:type="dcterms:W3CDTF">2020-07-08T12:51:18Z</dcterms:created>
  <dcterms:modified xsi:type="dcterms:W3CDTF">2025-06-16T10:51:22Z</dcterms:modified>
</cp:coreProperties>
</file>