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8" r:id="rId2"/>
    <p:sldId id="439" r:id="rId3"/>
    <p:sldId id="440" r:id="rId4"/>
    <p:sldId id="441" r:id="rId5"/>
    <p:sldId id="442" r:id="rId6"/>
    <p:sldId id="443" r:id="rId7"/>
    <p:sldId id="444" r:id="rId8"/>
    <p:sldId id="445" r:id="rId9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AFE68-6361-497C-88C9-7F3833EE3522}" v="1" dt="2025-06-18T12:28:24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CE430A30-6993-4E44-8041-EDA464BEC211}"/>
    <pc:docChg chg="undo custSel mod addSld delSld modSld">
      <pc:chgData name="Nicolas Benech" userId="0051dd42c30e75a5" providerId="LiveId" clId="{CE430A30-6993-4E44-8041-EDA464BEC211}" dt="2020-07-20T13:35:58.867" v="4137"/>
      <pc:docMkLst>
        <pc:docMk/>
      </pc:docMkLst>
      <pc:sldChg chg="addSp modSp mod modAnim">
        <pc:chgData name="Nicolas Benech" userId="0051dd42c30e75a5" providerId="LiveId" clId="{CE430A30-6993-4E44-8041-EDA464BEC211}" dt="2020-07-20T10:11:40.223" v="3976"/>
        <pc:sldMkLst>
          <pc:docMk/>
          <pc:sldMk cId="2114994586" sldId="256"/>
        </pc:sldMkLst>
      </pc:sldChg>
      <pc:sldChg chg="modSp mod modAnim">
        <pc:chgData name="Nicolas Benech" userId="0051dd42c30e75a5" providerId="LiveId" clId="{CE430A30-6993-4E44-8041-EDA464BEC211}" dt="2020-07-20T10:08:25.003" v="3958"/>
        <pc:sldMkLst>
          <pc:docMk/>
          <pc:sldMk cId="2056473026" sldId="294"/>
        </pc:sldMkLst>
      </pc:sldChg>
      <pc:sldChg chg="addSp delSp modSp mod modAnim">
        <pc:chgData name="Nicolas Benech" userId="0051dd42c30e75a5" providerId="LiveId" clId="{CE430A30-6993-4E44-8041-EDA464BEC211}" dt="2020-07-20T10:09:53.893" v="3966"/>
        <pc:sldMkLst>
          <pc:docMk/>
          <pc:sldMk cId="1156111144" sldId="295"/>
        </pc:sldMkLst>
      </pc:sldChg>
      <pc:sldChg chg="addSp delSp modSp new mod modAnim">
        <pc:chgData name="Nicolas Benech" userId="0051dd42c30e75a5" providerId="LiveId" clId="{CE430A30-6993-4E44-8041-EDA464BEC211}" dt="2020-07-20T10:12:42.278" v="3983"/>
        <pc:sldMkLst>
          <pc:docMk/>
          <pc:sldMk cId="2111049172" sldId="296"/>
        </pc:sldMkLst>
      </pc:sldChg>
      <pc:sldChg chg="addSp delSp modSp new mod modAnim">
        <pc:chgData name="Nicolas Benech" userId="0051dd42c30e75a5" providerId="LiveId" clId="{CE430A30-6993-4E44-8041-EDA464BEC211}" dt="2020-07-20T10:14:19.192" v="3999"/>
        <pc:sldMkLst>
          <pc:docMk/>
          <pc:sldMk cId="1200685254" sldId="297"/>
        </pc:sldMkLst>
      </pc:sldChg>
      <pc:sldChg chg="addSp delSp modSp new mod modAnim">
        <pc:chgData name="Nicolas Benech" userId="0051dd42c30e75a5" providerId="LiveId" clId="{CE430A30-6993-4E44-8041-EDA464BEC211}" dt="2020-07-20T10:15:51.325" v="4010"/>
        <pc:sldMkLst>
          <pc:docMk/>
          <pc:sldMk cId="3787233316" sldId="298"/>
        </pc:sldMkLst>
      </pc:sldChg>
      <pc:sldChg chg="addSp delSp modSp new mod modAnim">
        <pc:chgData name="Nicolas Benech" userId="0051dd42c30e75a5" providerId="LiveId" clId="{CE430A30-6993-4E44-8041-EDA464BEC211}" dt="2020-07-20T10:17:24.574" v="4019"/>
        <pc:sldMkLst>
          <pc:docMk/>
          <pc:sldMk cId="3326301153" sldId="299"/>
        </pc:sldMkLst>
      </pc:sldChg>
      <pc:sldChg chg="addSp delSp modSp new mod modAnim">
        <pc:chgData name="Nicolas Benech" userId="0051dd42c30e75a5" providerId="LiveId" clId="{CE430A30-6993-4E44-8041-EDA464BEC211}" dt="2020-07-20T10:18:54.398" v="4029"/>
        <pc:sldMkLst>
          <pc:docMk/>
          <pc:sldMk cId="619708125" sldId="300"/>
        </pc:sldMkLst>
      </pc:sldChg>
      <pc:sldChg chg="addSp delSp modSp new mod modAnim">
        <pc:chgData name="Nicolas Benech" userId="0051dd42c30e75a5" providerId="LiveId" clId="{CE430A30-6993-4E44-8041-EDA464BEC211}" dt="2020-07-20T10:19:54.688" v="4034"/>
        <pc:sldMkLst>
          <pc:docMk/>
          <pc:sldMk cId="1825395355" sldId="301"/>
        </pc:sldMkLst>
      </pc:sldChg>
      <pc:sldChg chg="addSp delSp modSp new del mod setBg">
        <pc:chgData name="Nicolas Benech" userId="0051dd42c30e75a5" providerId="LiveId" clId="{CE430A30-6993-4E44-8041-EDA464BEC211}" dt="2020-07-20T10:21:30.751" v="4049" actId="47"/>
        <pc:sldMkLst>
          <pc:docMk/>
          <pc:sldMk cId="3503369754" sldId="302"/>
        </pc:sldMkLst>
      </pc:sldChg>
      <pc:sldChg chg="addSp delSp modSp new mod modAnim">
        <pc:chgData name="Nicolas Benech" userId="0051dd42c30e75a5" providerId="LiveId" clId="{CE430A30-6993-4E44-8041-EDA464BEC211}" dt="2020-07-20T10:23:40.243" v="4080"/>
        <pc:sldMkLst>
          <pc:docMk/>
          <pc:sldMk cId="365833678" sldId="303"/>
        </pc:sldMkLst>
      </pc:sldChg>
      <pc:sldChg chg="addSp delSp modSp new mod setBg modAnim">
        <pc:chgData name="Nicolas Benech" userId="0051dd42c30e75a5" providerId="LiveId" clId="{CE430A30-6993-4E44-8041-EDA464BEC211}" dt="2020-07-20T13:35:58.867" v="4137"/>
        <pc:sldMkLst>
          <pc:docMk/>
          <pc:sldMk cId="2380121723" sldId="304"/>
        </pc:sldMkLst>
      </pc:sldChg>
      <pc:sldChg chg="addSp delSp modSp new mod modAnim">
        <pc:chgData name="Nicolas Benech" userId="0051dd42c30e75a5" providerId="LiveId" clId="{CE430A30-6993-4E44-8041-EDA464BEC211}" dt="2020-07-20T10:22:16.819" v="4072" actId="20577"/>
        <pc:sldMkLst>
          <pc:docMk/>
          <pc:sldMk cId="3298733377" sldId="305"/>
        </pc:sldMkLst>
      </pc:sldChg>
      <pc:sldChg chg="addSp delSp modSp new mod modAnim">
        <pc:chgData name="Nicolas Benech" userId="0051dd42c30e75a5" providerId="LiveId" clId="{CE430A30-6993-4E44-8041-EDA464BEC211}" dt="2020-07-20T10:23:52.025" v="4082"/>
        <pc:sldMkLst>
          <pc:docMk/>
          <pc:sldMk cId="4092960775" sldId="306"/>
        </pc:sldMkLst>
      </pc:sldChg>
    </pc:docChg>
  </pc:docChgLst>
  <pc:docChgLst>
    <pc:chgData name="Nicolas Benech" userId="0051dd42c30e75a5" providerId="LiveId" clId="{E98D12D0-7ADE-4B60-B069-7DAC0DAA49F3}"/>
    <pc:docChg chg="custSel modSld">
      <pc:chgData name="Nicolas Benech" userId="0051dd42c30e75a5" providerId="LiveId" clId="{E98D12D0-7ADE-4B60-B069-7DAC0DAA49F3}" dt="2021-06-28T13:59:19.417" v="0" actId="478"/>
      <pc:docMkLst>
        <pc:docMk/>
      </pc:docMkLst>
      <pc:sldChg chg="delSp mod delAnim">
        <pc:chgData name="Nicolas Benech" userId="0051dd42c30e75a5" providerId="LiveId" clId="{E98D12D0-7ADE-4B60-B069-7DAC0DAA49F3}" dt="2021-06-28T13:59:19.417" v="0" actId="478"/>
        <pc:sldMkLst>
          <pc:docMk/>
          <pc:sldMk cId="3787233316" sldId="298"/>
        </pc:sldMkLst>
      </pc:sldChg>
    </pc:docChg>
  </pc:docChgLst>
  <pc:docChgLst>
    <pc:chgData name="Nicolas Benech" userId="0051dd42c30e75a5" providerId="LiveId" clId="{15AC9A0A-5809-4AFF-B9B4-7C4A946FE11E}"/>
    <pc:docChg chg="addSld modSld">
      <pc:chgData name="Nicolas Benech" userId="0051dd42c30e75a5" providerId="LiveId" clId="{15AC9A0A-5809-4AFF-B9B4-7C4A946FE11E}" dt="2024-06-26T13:35:40.393" v="0"/>
      <pc:docMkLst>
        <pc:docMk/>
      </pc:docMkLst>
      <pc:sldChg chg="add">
        <pc:chgData name="Nicolas Benech" userId="0051dd42c30e75a5" providerId="LiveId" clId="{15AC9A0A-5809-4AFF-B9B4-7C4A946FE11E}" dt="2024-06-26T13:35:40.393" v="0"/>
        <pc:sldMkLst>
          <pc:docMk/>
          <pc:sldMk cId="1668879388" sldId="282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826811037" sldId="285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2472444560" sldId="286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4112600125" sldId="287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210733402" sldId="288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479312939" sldId="289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3151715691" sldId="290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2374506123" sldId="291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2588007757" sldId="292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4179429796" sldId="293"/>
        </pc:sldMkLst>
      </pc:sldChg>
      <pc:sldChg chg="add">
        <pc:chgData name="Nicolas Benech" userId="0051dd42c30e75a5" providerId="LiveId" clId="{15AC9A0A-5809-4AFF-B9B4-7C4A946FE11E}" dt="2024-06-26T13:35:40.393" v="0"/>
        <pc:sldMkLst>
          <pc:docMk/>
          <pc:sldMk cId="2925649456" sldId="307"/>
        </pc:sldMkLst>
      </pc:sldChg>
    </pc:docChg>
  </pc:docChgLst>
  <pc:docChgLst>
    <pc:chgData name="Nicolas Benech" userId="0051dd42c30e75a5" providerId="LiveId" clId="{FDCAFE68-6361-497C-88C9-7F3833EE3522}"/>
    <pc:docChg chg="addSld delSld modSld">
      <pc:chgData name="Nicolas Benech" userId="0051dd42c30e75a5" providerId="LiveId" clId="{FDCAFE68-6361-497C-88C9-7F3833EE3522}" dt="2025-06-23T11:33:58.267" v="1" actId="2696"/>
      <pc:docMkLst>
        <pc:docMk/>
      </pc:docMkLst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114994586" sldId="256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679734968" sldId="257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352667611" sldId="258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881180364" sldId="259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11603432" sldId="260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782234282" sldId="261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792017424" sldId="262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000947428" sldId="263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516681109" sldId="266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1068848067" sldId="267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406899290" sldId="268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738876956" sldId="269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414171140" sldId="270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1916915776" sldId="271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1772882633" sldId="272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4078761516" sldId="273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514774283" sldId="274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161190541" sldId="275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189547845" sldId="276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1564814146" sldId="277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790798452" sldId="278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2287915966" sldId="279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4048656100" sldId="280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1241397338" sldId="281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1668879388" sldId="282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172737012" sldId="283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072327853" sldId="284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826811037" sldId="285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472444560" sldId="286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4112600125" sldId="287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10733402" sldId="288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479312939" sldId="289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3151715691" sldId="290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374506123" sldId="291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588007757" sldId="292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4179429796" sldId="293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056473026" sldId="294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1156111144" sldId="295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111049172" sldId="296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1200685254" sldId="297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3787233316" sldId="298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3326301153" sldId="299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619708125" sldId="300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1825395355" sldId="301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365833678" sldId="303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380121723" sldId="304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3298733377" sldId="305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4092960775" sldId="306"/>
        </pc:sldMkLst>
      </pc:sldChg>
      <pc:sldChg chg="del">
        <pc:chgData name="Nicolas Benech" userId="0051dd42c30e75a5" providerId="LiveId" clId="{FDCAFE68-6361-497C-88C9-7F3833EE3522}" dt="2025-06-23T11:33:58.267" v="1" actId="2696"/>
        <pc:sldMkLst>
          <pc:docMk/>
          <pc:sldMk cId="2925649456" sldId="307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3573214751" sldId="438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444988659" sldId="439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69963962" sldId="440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1215606599" sldId="441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1320291650" sldId="442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602242616" sldId="443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1592745335" sldId="444"/>
        </pc:sldMkLst>
      </pc:sldChg>
      <pc:sldChg chg="add">
        <pc:chgData name="Nicolas Benech" userId="0051dd42c30e75a5" providerId="LiveId" clId="{FDCAFE68-6361-497C-88C9-7F3833EE3522}" dt="2025-06-18T12:28:24.511" v="0"/>
        <pc:sldMkLst>
          <pc:docMk/>
          <pc:sldMk cId="1449957006" sldId="445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4129138772" sldId="446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555221396" sldId="447"/>
        </pc:sldMkLst>
      </pc:sldChg>
      <pc:sldChg chg="add del">
        <pc:chgData name="Nicolas Benech" userId="0051dd42c30e75a5" providerId="LiveId" clId="{FDCAFE68-6361-497C-88C9-7F3833EE3522}" dt="2025-06-23T11:33:58.267" v="1" actId="2696"/>
        <pc:sldMkLst>
          <pc:docMk/>
          <pc:sldMk cId="3477966479" sldId="44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9EB6D-D11F-4307-88EF-1D65CCCC4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3822BB-9228-47C8-AE71-0DE1F1F62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0FC51B-84DE-4164-9EFA-6B3D8CFA7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ACBA9-B7E8-452E-82B7-F85911CC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3D8537-5332-4252-91C9-60DDA521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2396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673CF-BF1F-4FB4-AEB4-960E8A0D3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861907-C623-4637-A102-A90805BDE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1FCEC5-6D61-4EB1-9EE4-7BC6C5DB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DE3772-FE26-41D8-9964-0DEEB7A7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405B40-606B-4637-B7B1-0587CC9C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4207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853EF6-6531-4058-B924-D3F90B06AC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65C5DC-D9D7-4F07-81A1-04F51EC53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856DF-6380-4BD8-ADF3-9AC1810B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834BA6-158B-4206-99E4-5A4639F6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B8C26F-892B-4BFD-8FA7-D6BC9F79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7196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BE0C8-2707-4991-AB59-DD6FC2DE0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15B2F2-D375-4F95-BED3-5A7967FD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072A1-81A1-438B-BAB1-3308747E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88CB0B-0363-4FE6-9A3B-A0CE2EC3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E543FD-5FA1-43DA-8BBD-5EFE868D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9947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81623-315D-49A6-9EC9-EBB11B305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E58DE8-9ECA-46B0-A445-AED048A2C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A2545F-A764-4500-973F-0C03CCBA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EDA56-05B1-43E3-8E95-D9CE2E93E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DEE321-663C-4042-8967-E0D3045FD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7860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C6770-2AF9-43EE-89E8-B496B7689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C8B44C-636E-4E0C-AF68-936F8D5D2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248208-82DB-4A73-B259-8A186E2CA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7F38B0-037A-4136-9A8C-7A572ECF3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69750-6765-4529-96CF-4D7931D1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7C8E63-D01F-43C3-974D-C3C883C7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393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7135B-029C-494F-BCBE-4A458C2E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E7C486-0614-4BE7-AC9A-8D3392F5B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20BD60-32C3-4ABE-B313-C2E59D8D4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FBD676-33AA-4EDB-AC1C-E3B5BC652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9D1FCD-F91C-4D74-9254-ED0533CFC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EDA27D-4056-45EB-BF20-1253C75C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D83F26-8400-4D01-8A2B-4BB94677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D095FB-4EDE-4125-92BF-D1034464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3343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E7623A-754F-4577-8374-FA9E75A6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93670C-6570-4FE3-82CC-6711D2C77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C121CA-CB6A-4A2A-B886-6CE7039E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875A37-A5EE-41B8-B06D-7C9D5EF8B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5907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1CD02D-24C2-454A-A8E8-48ED01CF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94C432-DAE8-4664-8B29-9600CBA4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88FBDA-A0BF-4006-BD8C-B6F27022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7540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4AF21-2918-4962-A182-19768FEA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987E2F-5E01-41FE-881C-75FB50FAF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6B85B3-7A3F-4034-A1D1-E1E93AC33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A3615E-D9AC-4B0B-A55F-465EDF9B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F3ACFB-F2A2-409A-A197-FA8E4984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8A11E2-88CA-4579-B2CF-CF290A9FC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9921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DC334-B463-4B10-AF18-C25F9EA54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07F12F-B059-4133-BEA7-494E7BCBA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0CEDEB-0E29-4818-A95C-A0791C92E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908BC5-272A-4354-9D9D-F97FE1F4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B3ECAC-F5E7-4836-8275-9F764F49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1887E1-1FE0-4D78-BFE0-DD0E841C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7371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5A827D-A8B7-4B10-99BF-97912175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1C435F-B4BE-4F18-8FCD-2F6ADC7B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1BB6C4-B903-4FC2-8828-09D9FB7EC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D1173-0247-4C8A-B7C8-9AA1EE4F9E60}" type="datetimeFigureOut">
              <a:rPr lang="es-UY" smtClean="0"/>
              <a:t>23/6/2025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80F3DD-0EBA-466A-85DF-1D511F659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8047CB-333A-4FD1-BDEA-32C1D468F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7901-4E1C-4CC9-8DDC-A0A9C5464D1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0559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0.png"/><Relationship Id="rId13" Type="http://schemas.openxmlformats.org/officeDocument/2006/relationships/image" Target="../media/image530.png"/><Relationship Id="rId3" Type="http://schemas.openxmlformats.org/officeDocument/2006/relationships/image" Target="../media/image45.png"/><Relationship Id="rId7" Type="http://schemas.openxmlformats.org/officeDocument/2006/relationships/image" Target="../media/image48.png"/><Relationship Id="rId12" Type="http://schemas.openxmlformats.org/officeDocument/2006/relationships/image" Target="../media/image510.png"/><Relationship Id="rId2" Type="http://schemas.openxmlformats.org/officeDocument/2006/relationships/image" Target="../media/image440.png"/><Relationship Id="rId16" Type="http://schemas.openxmlformats.org/officeDocument/2006/relationships/image" Target="../media/image5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520.png"/><Relationship Id="rId5" Type="http://schemas.openxmlformats.org/officeDocument/2006/relationships/image" Target="../media/image470.png"/><Relationship Id="rId15" Type="http://schemas.openxmlformats.org/officeDocument/2006/relationships/image" Target="../media/image550.png"/><Relationship Id="rId4" Type="http://schemas.openxmlformats.org/officeDocument/2006/relationships/image" Target="../media/image46.png"/><Relationship Id="rId9" Type="http://schemas.openxmlformats.org/officeDocument/2006/relationships/image" Target="../media/image500.png"/><Relationship Id="rId14" Type="http://schemas.openxmlformats.org/officeDocument/2006/relationships/image" Target="../media/image5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600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10.png"/><Relationship Id="rId3" Type="http://schemas.openxmlformats.org/officeDocument/2006/relationships/image" Target="../media/image6300.png"/><Relationship Id="rId7" Type="http://schemas.openxmlformats.org/officeDocument/2006/relationships/image" Target="../media/image610.png"/><Relationship Id="rId12" Type="http://schemas.openxmlformats.org/officeDocument/2006/relationships/image" Target="../media/image710.png"/><Relationship Id="rId2" Type="http://schemas.openxmlformats.org/officeDocument/2006/relationships/image" Target="../media/image6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00.png"/><Relationship Id="rId11" Type="http://schemas.openxmlformats.org/officeDocument/2006/relationships/image" Target="../media/image7000.png"/><Relationship Id="rId5" Type="http://schemas.openxmlformats.org/officeDocument/2006/relationships/image" Target="../media/image6500.png"/><Relationship Id="rId10" Type="http://schemas.openxmlformats.org/officeDocument/2006/relationships/image" Target="../media/image6900.png"/><Relationship Id="rId4" Type="http://schemas.openxmlformats.org/officeDocument/2006/relationships/image" Target="../media/image6400.png"/><Relationship Id="rId9" Type="http://schemas.openxmlformats.org/officeDocument/2006/relationships/image" Target="../media/image68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00.png"/><Relationship Id="rId7" Type="http://schemas.openxmlformats.org/officeDocument/2006/relationships/image" Target="../media/image7701.png"/><Relationship Id="rId12" Type="http://schemas.openxmlformats.org/officeDocument/2006/relationships/image" Target="../media/image517.png"/><Relationship Id="rId2" Type="http://schemas.openxmlformats.org/officeDocument/2006/relationships/image" Target="../media/image7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00.png"/><Relationship Id="rId11" Type="http://schemas.openxmlformats.org/officeDocument/2006/relationships/image" Target="../media/image8101.png"/><Relationship Id="rId5" Type="http://schemas.openxmlformats.org/officeDocument/2006/relationships/image" Target="../media/image7500.png"/><Relationship Id="rId10" Type="http://schemas.openxmlformats.org/officeDocument/2006/relationships/image" Target="../media/image8000.png"/><Relationship Id="rId4" Type="http://schemas.openxmlformats.org/officeDocument/2006/relationships/image" Target="../media/image7400.png"/><Relationship Id="rId9" Type="http://schemas.openxmlformats.org/officeDocument/2006/relationships/image" Target="../media/image790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1.png"/><Relationship Id="rId13" Type="http://schemas.openxmlformats.org/officeDocument/2006/relationships/image" Target="../media/image940.png"/><Relationship Id="rId18" Type="http://schemas.openxmlformats.org/officeDocument/2006/relationships/image" Target="../media/image99.png"/><Relationship Id="rId3" Type="http://schemas.openxmlformats.org/officeDocument/2006/relationships/image" Target="../media/image840.png"/><Relationship Id="rId21" Type="http://schemas.openxmlformats.org/officeDocument/2006/relationships/image" Target="../media/image102.png"/><Relationship Id="rId7" Type="http://schemas.openxmlformats.org/officeDocument/2006/relationships/image" Target="../media/image881.png"/><Relationship Id="rId12" Type="http://schemas.openxmlformats.org/officeDocument/2006/relationships/image" Target="../media/image931.png"/><Relationship Id="rId17" Type="http://schemas.openxmlformats.org/officeDocument/2006/relationships/image" Target="../media/image98.png"/><Relationship Id="rId25" Type="http://schemas.openxmlformats.org/officeDocument/2006/relationships/image" Target="../media/image1060.png"/><Relationship Id="rId2" Type="http://schemas.openxmlformats.org/officeDocument/2006/relationships/image" Target="../media/image830.png"/><Relationship Id="rId16" Type="http://schemas.openxmlformats.org/officeDocument/2006/relationships/image" Target="../media/image970.png"/><Relationship Id="rId20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1.png"/><Relationship Id="rId11" Type="http://schemas.openxmlformats.org/officeDocument/2006/relationships/image" Target="../media/image921.png"/><Relationship Id="rId24" Type="http://schemas.openxmlformats.org/officeDocument/2006/relationships/image" Target="../media/image1050.png"/><Relationship Id="rId5" Type="http://schemas.openxmlformats.org/officeDocument/2006/relationships/image" Target="../media/image861.png"/><Relationship Id="rId15" Type="http://schemas.openxmlformats.org/officeDocument/2006/relationships/image" Target="../media/image960.png"/><Relationship Id="rId23" Type="http://schemas.openxmlformats.org/officeDocument/2006/relationships/image" Target="../media/image104.png"/><Relationship Id="rId10" Type="http://schemas.openxmlformats.org/officeDocument/2006/relationships/image" Target="../media/image91.png"/><Relationship Id="rId19" Type="http://schemas.openxmlformats.org/officeDocument/2006/relationships/image" Target="../media/image1000.png"/><Relationship Id="rId4" Type="http://schemas.openxmlformats.org/officeDocument/2006/relationships/image" Target="../media/image85.png"/><Relationship Id="rId9" Type="http://schemas.openxmlformats.org/officeDocument/2006/relationships/image" Target="../media/image901.png"/><Relationship Id="rId14" Type="http://schemas.openxmlformats.org/officeDocument/2006/relationships/image" Target="../media/image951.png"/><Relationship Id="rId22" Type="http://schemas.openxmlformats.org/officeDocument/2006/relationships/image" Target="../media/image10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8.png"/><Relationship Id="rId7" Type="http://schemas.openxmlformats.org/officeDocument/2006/relationships/image" Target="../media/image112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2.png"/><Relationship Id="rId5" Type="http://schemas.openxmlformats.org/officeDocument/2006/relationships/image" Target="../media/image110.png"/><Relationship Id="rId4" Type="http://schemas.openxmlformats.org/officeDocument/2006/relationships/image" Target="../media/image10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0.png"/><Relationship Id="rId13" Type="http://schemas.openxmlformats.org/officeDocument/2006/relationships/image" Target="../media/image126.png"/><Relationship Id="rId3" Type="http://schemas.openxmlformats.org/officeDocument/2006/relationships/image" Target="../media/image115.png"/><Relationship Id="rId7" Type="http://schemas.openxmlformats.org/officeDocument/2006/relationships/image" Target="../media/image1190.png"/><Relationship Id="rId12" Type="http://schemas.openxmlformats.org/officeDocument/2006/relationships/image" Target="../media/image12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4.png"/><Relationship Id="rId5" Type="http://schemas.openxmlformats.org/officeDocument/2006/relationships/image" Target="../media/image117.png"/><Relationship Id="rId10" Type="http://schemas.openxmlformats.org/officeDocument/2006/relationships/image" Target="../media/image123.png"/><Relationship Id="rId4" Type="http://schemas.openxmlformats.org/officeDocument/2006/relationships/image" Target="../media/image116.png"/><Relationship Id="rId9" Type="http://schemas.openxmlformats.org/officeDocument/2006/relationships/image" Target="../media/image1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E76FD94-9EF8-4533-8CE9-2EAC41072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53" y="1740964"/>
            <a:ext cx="2021769" cy="233336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DF6081B-9379-44BF-B240-3451BEBCF8F1}"/>
              </a:ext>
            </a:extLst>
          </p:cNvPr>
          <p:cNvSpPr txBox="1"/>
          <p:nvPr/>
        </p:nvSpPr>
        <p:spPr>
          <a:xfrm>
            <a:off x="455527" y="411467"/>
            <a:ext cx="2681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rgbClr val="00B0F0"/>
                </a:solidFill>
              </a:rPr>
              <a:t>2) Resonador de </a:t>
            </a:r>
            <a:r>
              <a:rPr lang="es-UY" dirty="0" err="1">
                <a:solidFill>
                  <a:srgbClr val="00B0F0"/>
                </a:solidFill>
              </a:rPr>
              <a:t>Hemholtz</a:t>
            </a:r>
            <a:endParaRPr lang="es-UY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1372DD6-4081-494E-B09C-E832FDE303A7}"/>
                  </a:ext>
                </a:extLst>
              </p:cNvPr>
              <p:cNvSpPr txBox="1"/>
              <p:nvPr/>
            </p:nvSpPr>
            <p:spPr>
              <a:xfrm>
                <a:off x="2956264" y="1573796"/>
                <a:ext cx="6285631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Consideremos ondas de baja frecuencia tal que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1/3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1372DD6-4081-494E-B09C-E832FDE30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264" y="1573796"/>
                <a:ext cx="6285631" cy="379656"/>
              </a:xfrm>
              <a:prstGeom prst="rect">
                <a:avLst/>
              </a:prstGeom>
              <a:blipFill>
                <a:blip r:embed="rId3"/>
                <a:stretch>
                  <a:fillRect l="-873" t="-4839" b="-2580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>
            <a:extLst>
              <a:ext uri="{FF2B5EF4-FFF2-40B4-BE49-F238E27FC236}">
                <a16:creationId xmlns:a16="http://schemas.microsoft.com/office/drawing/2014/main" id="{F019FEA0-53EA-43D3-A90A-A83B563258FA}"/>
              </a:ext>
            </a:extLst>
          </p:cNvPr>
          <p:cNvSpPr txBox="1"/>
          <p:nvPr/>
        </p:nvSpPr>
        <p:spPr>
          <a:xfrm>
            <a:off x="2956264" y="2091641"/>
            <a:ext cx="7504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El aire en el cuello del resonador se comporta como un oscilador amortiguado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9886217-7AD4-44DD-AB20-AB3999FF4811}"/>
                  </a:ext>
                </a:extLst>
              </p:cNvPr>
              <p:cNvSpPr txBox="1"/>
              <p:nvPr/>
            </p:nvSpPr>
            <p:spPr>
              <a:xfrm>
                <a:off x="2974212" y="2816070"/>
                <a:ext cx="2544736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𝜅𝜉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9886217-7AD4-44DD-AB20-AB3999FF4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212" y="2816070"/>
                <a:ext cx="2544736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65B1791-6A5F-4817-8AF5-14CA5E7769E2}"/>
                  </a:ext>
                </a:extLst>
              </p:cNvPr>
              <p:cNvSpPr txBox="1"/>
              <p:nvPr/>
            </p:nvSpPr>
            <p:spPr>
              <a:xfrm>
                <a:off x="6062225" y="2955467"/>
                <a:ext cx="28389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65B1791-6A5F-4817-8AF5-14CA5E776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225" y="2955467"/>
                <a:ext cx="2838919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709D0777-852F-4768-9A29-8E75D1126BA2}"/>
                  </a:ext>
                </a:extLst>
              </p:cNvPr>
              <p:cNvSpPr txBox="1"/>
              <p:nvPr/>
            </p:nvSpPr>
            <p:spPr>
              <a:xfrm>
                <a:off x="6282431" y="3418318"/>
                <a:ext cx="1343701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𝑟𝑒𝑠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709D0777-852F-4768-9A29-8E75D1126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431" y="3418318"/>
                <a:ext cx="1343701" cy="6560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21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9F1751E-90E0-457E-BB67-D05CB88AEA09}"/>
                  </a:ext>
                </a:extLst>
              </p:cNvPr>
              <p:cNvSpPr txBox="1"/>
              <p:nvPr/>
            </p:nvSpPr>
            <p:spPr>
              <a:xfrm>
                <a:off x="230816" y="1411548"/>
                <a:ext cx="12713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𝑆𝐿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9F1751E-90E0-457E-BB67-D05CB88AE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16" y="1411548"/>
                <a:ext cx="1271310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19BBFC3-3B75-4C33-930E-CE5CF3EEC300}"/>
                  </a:ext>
                </a:extLst>
              </p:cNvPr>
              <p:cNvSpPr txBox="1"/>
              <p:nvPr/>
            </p:nvSpPr>
            <p:spPr>
              <a:xfrm>
                <a:off x="186433" y="1864309"/>
                <a:ext cx="199516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19BBFC3-3B75-4C33-930E-CE5CF3EEC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33" y="1864309"/>
                <a:ext cx="1995162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613DE288-BD57-4404-8F67-338B094F7182}"/>
              </a:ext>
            </a:extLst>
          </p:cNvPr>
          <p:cNvSpPr txBox="1"/>
          <p:nvPr/>
        </p:nvSpPr>
        <p:spPr>
          <a:xfrm>
            <a:off x="2077377" y="2036984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Longitud efectiva del cuello</a:t>
            </a:r>
            <a:endParaRPr lang="en-U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C124B60-1B06-46CE-91D1-0F27B2266EBE}"/>
              </a:ext>
            </a:extLst>
          </p:cNvPr>
          <p:cNvSpPr txBox="1"/>
          <p:nvPr/>
        </p:nvSpPr>
        <p:spPr>
          <a:xfrm>
            <a:off x="230816" y="104221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a)</a:t>
            </a:r>
            <a:r>
              <a:rPr lang="es-AR" i="1" dirty="0"/>
              <a:t> masa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37D7DD9-35C1-4FCB-A147-2C4A95BE22BC}"/>
                  </a:ext>
                </a:extLst>
              </p:cNvPr>
              <p:cNvSpPr txBox="1"/>
              <p:nvPr/>
            </p:nvSpPr>
            <p:spPr>
              <a:xfrm>
                <a:off x="251855" y="2578935"/>
                <a:ext cx="2318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b)</a:t>
                </a:r>
                <a:r>
                  <a:rPr lang="es-AR" i="1" dirty="0"/>
                  <a:t> Constante elástica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𝜅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37D7DD9-35C1-4FCB-A147-2C4A95BE2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55" y="2578935"/>
                <a:ext cx="2318007" cy="369332"/>
              </a:xfrm>
              <a:prstGeom prst="rect">
                <a:avLst/>
              </a:prstGeom>
              <a:blipFill>
                <a:blip r:embed="rId4"/>
                <a:stretch>
                  <a:fillRect l="-21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ECD68DEC-7C3C-49C3-8060-AB2655A9A3F5}"/>
                  </a:ext>
                </a:extLst>
              </p:cNvPr>
              <p:cNvSpPr txBox="1"/>
              <p:nvPr/>
            </p:nvSpPr>
            <p:spPr>
              <a:xfrm>
                <a:off x="382303" y="4565190"/>
                <a:ext cx="1242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ECD68DEC-7C3C-49C3-8060-AB2655A9A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03" y="4565190"/>
                <a:ext cx="1242968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>
            <a:extLst>
              <a:ext uri="{FF2B5EF4-FFF2-40B4-BE49-F238E27FC236}">
                <a16:creationId xmlns:a16="http://schemas.microsoft.com/office/drawing/2014/main" id="{574F475B-B1EB-41DC-B8BF-9D51485E17EC}"/>
              </a:ext>
            </a:extLst>
          </p:cNvPr>
          <p:cNvGrpSpPr/>
          <p:nvPr/>
        </p:nvGrpSpPr>
        <p:grpSpPr>
          <a:xfrm>
            <a:off x="8389398" y="136640"/>
            <a:ext cx="2506601" cy="2333367"/>
            <a:chOff x="8389398" y="136640"/>
            <a:chExt cx="2506601" cy="2333367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94E7D8ED-9104-4ADF-8DE8-DDCDC8F1D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04980" y="136640"/>
              <a:ext cx="2021769" cy="2333367"/>
            </a:xfrm>
            <a:prstGeom prst="rect">
              <a:avLst/>
            </a:prstGeom>
          </p:spPr>
        </p:pic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AB84A582-3DE3-461C-940C-872CB4CD7E4B}"/>
                </a:ext>
              </a:extLst>
            </p:cNvPr>
            <p:cNvCxnSpPr/>
            <p:nvPr/>
          </p:nvCxnSpPr>
          <p:spPr>
            <a:xfrm>
              <a:off x="9753718" y="917100"/>
              <a:ext cx="0" cy="38622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71BBB3AA-36CF-491D-8526-22682367BAE1}"/>
                    </a:ext>
                  </a:extLst>
                </p:cNvPr>
                <p:cNvSpPr txBox="1"/>
                <p:nvPr/>
              </p:nvSpPr>
              <p:spPr>
                <a:xfrm>
                  <a:off x="8389398" y="1134549"/>
                  <a:ext cx="2506601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71BBB3AA-36CF-491D-8526-22682367BA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9398" y="1134549"/>
                  <a:ext cx="2506601" cy="276999"/>
                </a:xfrm>
                <a:prstGeom prst="rect">
                  <a:avLst/>
                </a:prstGeom>
                <a:blipFill>
                  <a:blip r:embed="rId7"/>
                  <a:stretch>
                    <a:fillRect t="-2174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5941D84B-B715-482E-88A3-CDBA1A3B4964}"/>
                  </a:ext>
                </a:extLst>
              </p:cNvPr>
              <p:cNvSpPr txBox="1"/>
              <p:nvPr/>
            </p:nvSpPr>
            <p:spPr>
              <a:xfrm>
                <a:off x="349211" y="3120886"/>
                <a:ext cx="6209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La fuerza de restauración debido al fluido contenido 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5941D84B-B715-482E-88A3-CDBA1A3B4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11" y="3120886"/>
                <a:ext cx="6209007" cy="369332"/>
              </a:xfrm>
              <a:prstGeom prst="rect">
                <a:avLst/>
              </a:prstGeom>
              <a:blipFill>
                <a:blip r:embed="rId8"/>
                <a:stretch>
                  <a:fillRect l="-785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F8EAB6E6-5ABA-4BCF-B4FF-894ED3136DB9}"/>
                  </a:ext>
                </a:extLst>
              </p:cNvPr>
              <p:cNvSpPr txBox="1"/>
              <p:nvPr/>
            </p:nvSpPr>
            <p:spPr>
              <a:xfrm>
                <a:off x="6755907" y="2967639"/>
                <a:ext cx="2208297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F8EAB6E6-5ABA-4BCF-B4FF-894ED3136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907" y="2967639"/>
                <a:ext cx="2208297" cy="6758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562BA10-59E4-4E90-95CB-F175D1CD0451}"/>
                  </a:ext>
                </a:extLst>
              </p:cNvPr>
              <p:cNvSpPr txBox="1"/>
              <p:nvPr/>
            </p:nvSpPr>
            <p:spPr>
              <a:xfrm>
                <a:off x="417251" y="3716745"/>
                <a:ext cx="1269835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562BA10-59E4-4E90-95CB-F175D1CD0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51" y="3716745"/>
                <a:ext cx="1269835" cy="6758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A524A3C9-83F5-4328-AB58-3015F55FD281}"/>
              </a:ext>
            </a:extLst>
          </p:cNvPr>
          <p:cNvGrpSpPr/>
          <p:nvPr/>
        </p:nvGrpSpPr>
        <p:grpSpPr>
          <a:xfrm>
            <a:off x="1970843" y="3716745"/>
            <a:ext cx="1261156" cy="1217777"/>
            <a:chOff x="1970843" y="3716745"/>
            <a:chExt cx="1261156" cy="121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5D838CC6-59D0-47F3-8A28-BE2E03028E3C}"/>
                    </a:ext>
                  </a:extLst>
                </p:cNvPr>
                <p:cNvSpPr txBox="1"/>
                <p:nvPr/>
              </p:nvSpPr>
              <p:spPr>
                <a:xfrm>
                  <a:off x="2221722" y="3959809"/>
                  <a:ext cx="1010277" cy="6808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5D838CC6-59D0-47F3-8A28-BE2E03028E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21722" y="3959809"/>
                  <a:ext cx="1010277" cy="68082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Cerrar llave 22">
              <a:extLst>
                <a:ext uri="{FF2B5EF4-FFF2-40B4-BE49-F238E27FC236}">
                  <a16:creationId xmlns:a16="http://schemas.microsoft.com/office/drawing/2014/main" id="{26B5101D-4E0E-4BB3-B4E7-C6E96E465CFB}"/>
                </a:ext>
              </a:extLst>
            </p:cNvPr>
            <p:cNvSpPr/>
            <p:nvPr/>
          </p:nvSpPr>
          <p:spPr>
            <a:xfrm>
              <a:off x="1970843" y="3716745"/>
              <a:ext cx="106534" cy="121777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57F4464D-631E-4D52-B71E-0F72E95F5E40}"/>
                  </a:ext>
                </a:extLst>
              </p:cNvPr>
              <p:cNvSpPr txBox="1"/>
              <p:nvPr/>
            </p:nvSpPr>
            <p:spPr>
              <a:xfrm>
                <a:off x="3586579" y="3946879"/>
                <a:ext cx="2000291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57F4464D-631E-4D52-B71E-0F72E95F5E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579" y="3946879"/>
                <a:ext cx="2000291" cy="6481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F79E841F-4803-4E79-BEEF-716EA5035F1E}"/>
                  </a:ext>
                </a:extLst>
              </p:cNvPr>
              <p:cNvSpPr txBox="1"/>
              <p:nvPr/>
            </p:nvSpPr>
            <p:spPr>
              <a:xfrm>
                <a:off x="5767124" y="3946874"/>
                <a:ext cx="1629933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F79E841F-4803-4E79-BEEF-716EA5035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124" y="3946874"/>
                <a:ext cx="1629933" cy="6481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6E8405EF-63E5-4A1B-B5CF-720743141A84}"/>
                  </a:ext>
                </a:extLst>
              </p:cNvPr>
              <p:cNvSpPr txBox="1"/>
              <p:nvPr/>
            </p:nvSpPr>
            <p:spPr>
              <a:xfrm>
                <a:off x="2435901" y="305999"/>
                <a:ext cx="1343701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𝑟𝑒𝑠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6E8405EF-63E5-4A1B-B5CF-720743141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901" y="305999"/>
                <a:ext cx="1343701" cy="65601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3B2D67F-8CE1-4BA9-AAC6-624507690E0E}"/>
                  </a:ext>
                </a:extLst>
              </p:cNvPr>
              <p:cNvSpPr txBox="1"/>
              <p:nvPr/>
            </p:nvSpPr>
            <p:spPr>
              <a:xfrm>
                <a:off x="2435901" y="5172441"/>
                <a:ext cx="3026791" cy="924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𝑟𝑒𝑠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𝑆𝐿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</m:e>
                      </m:ra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degHide m:val="on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𝑉𝐿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3B2D67F-8CE1-4BA9-AAC6-624507690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901" y="5172441"/>
                <a:ext cx="3026791" cy="9240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uadroTexto 27">
            <a:extLst>
              <a:ext uri="{FF2B5EF4-FFF2-40B4-BE49-F238E27FC236}">
                <a16:creationId xmlns:a16="http://schemas.microsoft.com/office/drawing/2014/main" id="{1770CA04-7DE4-47C6-B4EB-A1D73C4468C9}"/>
              </a:ext>
            </a:extLst>
          </p:cNvPr>
          <p:cNvSpPr txBox="1"/>
          <p:nvPr/>
        </p:nvSpPr>
        <p:spPr>
          <a:xfrm>
            <a:off x="5767160" y="5294569"/>
            <a:ext cx="5262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La frecuencia de resonancia es independiente de la forma geométrica particular del resonador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8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9" grpId="0"/>
      <p:bldP spid="20" grpId="0"/>
      <p:bldP spid="22" grpId="0"/>
      <p:bldP spid="24" grpId="0"/>
      <p:bldP spid="25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606BB0B9-EBBC-47D8-A207-D86C0ECFE1FB}"/>
                  </a:ext>
                </a:extLst>
              </p:cNvPr>
              <p:cNvSpPr txBox="1"/>
              <p:nvPr/>
            </p:nvSpPr>
            <p:spPr>
              <a:xfrm>
                <a:off x="350981" y="434108"/>
                <a:ext cx="11222183" cy="88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AR" dirty="0"/>
                  <a:t>A una frecuencia de 100 Hz, la longitud de onda es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3,4</m:t>
                    </m:r>
                  </m:oMath>
                </a14:m>
                <a:r>
                  <a:rPr lang="en-US" dirty="0"/>
                  <a:t> m. Por lo tanto, un </a:t>
                </a:r>
                <a:r>
                  <a:rPr lang="en-US" dirty="0" err="1"/>
                  <a:t>resonador</a:t>
                </a:r>
                <a:r>
                  <a:rPr lang="en-US" dirty="0"/>
                  <a:t> con </a:t>
                </a:r>
                <a:r>
                  <a:rPr lang="en-US" dirty="0" err="1"/>
                  <a:t>dimensiones</a:t>
                </a:r>
                <a:r>
                  <a:rPr lang="en-US" dirty="0"/>
                  <a:t> de </a:t>
                </a:r>
                <a:r>
                  <a:rPr lang="en-US" dirty="0" err="1"/>
                  <a:t>algunos</a:t>
                </a:r>
                <a:r>
                  <a:rPr lang="en-US" dirty="0"/>
                  <a:t> cm, </a:t>
                </a:r>
                <a:r>
                  <a:rPr lang="en-US" dirty="0" err="1"/>
                  <a:t>cumple</a:t>
                </a:r>
                <a:r>
                  <a:rPr lang="en-US" dirty="0"/>
                  <a:t> con las </a:t>
                </a:r>
                <a:r>
                  <a:rPr lang="en-US" dirty="0" err="1"/>
                  <a:t>hipótesis</a:t>
                </a:r>
                <a:r>
                  <a:rPr lang="en-US" dirty="0"/>
                  <a:t> </a:t>
                </a:r>
                <a:r>
                  <a:rPr lang="en-US" dirty="0" err="1"/>
                  <a:t>planteadas</a:t>
                </a:r>
                <a:r>
                  <a:rPr lang="en-US" dirty="0"/>
                  <a:t> </a:t>
                </a:r>
                <a:r>
                  <a:rPr lang="en-US" dirty="0" err="1"/>
                  <a:t>en</a:t>
                </a:r>
                <a:r>
                  <a:rPr lang="en-US" dirty="0"/>
                  <a:t> el </a:t>
                </a:r>
                <a:r>
                  <a:rPr lang="en-US" dirty="0" err="1"/>
                  <a:t>modelo</a:t>
                </a:r>
                <a:endParaRPr lang="en-US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606BB0B9-EBBC-47D8-A207-D86C0ECFE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81" y="434108"/>
                <a:ext cx="11222183" cy="880369"/>
              </a:xfrm>
              <a:prstGeom prst="rect">
                <a:avLst/>
              </a:prstGeom>
              <a:blipFill>
                <a:blip r:embed="rId2"/>
                <a:stretch>
                  <a:fillRect l="-489" b="-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38C41582-2836-47C6-B621-68356DEAF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7" y="1499586"/>
            <a:ext cx="2326290" cy="3596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F4840374-C1E9-4ACB-857E-6F92CD75FF01}"/>
              </a:ext>
            </a:extLst>
          </p:cNvPr>
          <p:cNvGrpSpPr/>
          <p:nvPr/>
        </p:nvGrpSpPr>
        <p:grpSpPr>
          <a:xfrm>
            <a:off x="3030244" y="1499585"/>
            <a:ext cx="8996218" cy="1477770"/>
            <a:chOff x="3048000" y="1499585"/>
            <a:chExt cx="8996218" cy="1477770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4EA5C86-5B7A-4D1A-B1D5-4BCD6BF3B85E}"/>
                </a:ext>
              </a:extLst>
            </p:cNvPr>
            <p:cNvSpPr/>
            <p:nvPr/>
          </p:nvSpPr>
          <p:spPr>
            <a:xfrm>
              <a:off x="3048000" y="2331024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dirty="0"/>
                <a:t>http://fisicamartin.blogspot.com/2018/05/una-botella-de-te-como-resonador.html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594CC3E3-F428-46EA-9F39-B4C04591CF76}"/>
                </a:ext>
              </a:extLst>
            </p:cNvPr>
            <p:cNvSpPr txBox="1"/>
            <p:nvPr/>
          </p:nvSpPr>
          <p:spPr>
            <a:xfrm>
              <a:off x="3053919" y="1499585"/>
              <a:ext cx="89902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/>
                <a:t>En la página de Martín Monteiro, se plantea un experimento con una botella de té como resonador de </a:t>
              </a:r>
              <a:r>
                <a:rPr lang="es-AR" dirty="0" err="1"/>
                <a:t>Hemholtz</a:t>
              </a:r>
              <a:endParaRPr lang="en-US" dirty="0"/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7B5F917E-35A9-4C5C-8CF9-CC91408C2C13}"/>
              </a:ext>
            </a:extLst>
          </p:cNvPr>
          <p:cNvGrpSpPr/>
          <p:nvPr/>
        </p:nvGrpSpPr>
        <p:grpSpPr>
          <a:xfrm>
            <a:off x="4239491" y="2284891"/>
            <a:ext cx="7359713" cy="3903569"/>
            <a:chOff x="4239491" y="2284891"/>
            <a:chExt cx="7359713" cy="3903569"/>
          </a:xfrm>
        </p:grpSpPr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CE3A635D-A77C-4DE7-8E1B-EE0396021C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9491" y="3235710"/>
              <a:ext cx="6096000" cy="2952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ángulo 7">
                  <a:extLst>
                    <a:ext uri="{FF2B5EF4-FFF2-40B4-BE49-F238E27FC236}">
                      <a16:creationId xmlns:a16="http://schemas.microsoft.com/office/drawing/2014/main" id="{11905808-CFB3-4A46-A213-2359C4B6BFF0}"/>
                    </a:ext>
                  </a:extLst>
                </p:cNvPr>
                <p:cNvSpPr/>
                <p:nvPr/>
              </p:nvSpPr>
              <p:spPr>
                <a:xfrm>
                  <a:off x="9891364" y="2284891"/>
                  <a:ext cx="1707840" cy="9106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𝑟𝑒𝑠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𝑉𝐿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ángulo 7">
                  <a:extLst>
                    <a:ext uri="{FF2B5EF4-FFF2-40B4-BE49-F238E27FC236}">
                      <a16:creationId xmlns:a16="http://schemas.microsoft.com/office/drawing/2014/main" id="{11905808-CFB3-4A46-A213-2359C4B6BFF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1364" y="2284891"/>
                  <a:ext cx="1707840" cy="9106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030" name="Picture 6">
            <a:extLst>
              <a:ext uri="{FF2B5EF4-FFF2-40B4-BE49-F238E27FC236}">
                <a16:creationId xmlns:a16="http://schemas.microsoft.com/office/drawing/2014/main" id="{F8318D0B-B677-4095-ACE4-72EA125AA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3571783"/>
            <a:ext cx="2286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6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E406AB7-384F-41D7-B18E-012568BAB0B7}"/>
              </a:ext>
            </a:extLst>
          </p:cNvPr>
          <p:cNvSpPr txBox="1"/>
          <p:nvPr/>
        </p:nvSpPr>
        <p:spPr>
          <a:xfrm>
            <a:off x="435007" y="461639"/>
            <a:ext cx="166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accent1"/>
                </a:solidFill>
              </a:rPr>
              <a:t>Filtros acústicos</a:t>
            </a:r>
            <a:endParaRPr 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72A6EC8-4844-4F9B-8F49-14C909BD8B2F}"/>
                  </a:ext>
                </a:extLst>
              </p:cNvPr>
              <p:cNvSpPr txBox="1"/>
              <p:nvPr/>
            </p:nvSpPr>
            <p:spPr>
              <a:xfrm>
                <a:off x="435007" y="976544"/>
                <a:ext cx="11265762" cy="656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Consideremos una onda propagándose en una guía con frecuencia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donde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representa</a:t>
                </a:r>
                <a:r>
                  <a:rPr lang="en-US" dirty="0"/>
                  <a:t> </a:t>
                </a:r>
                <a:r>
                  <a:rPr lang="en-US" dirty="0" err="1"/>
                  <a:t>dimensiones</a:t>
                </a:r>
                <a:r>
                  <a:rPr lang="en-US" dirty="0"/>
                  <a:t> </a:t>
                </a:r>
                <a:r>
                  <a:rPr lang="en-US" dirty="0" err="1"/>
                  <a:t>características</a:t>
                </a:r>
                <a:r>
                  <a:rPr lang="en-US" dirty="0"/>
                  <a:t> del </a:t>
                </a:r>
                <a:r>
                  <a:rPr lang="en-US" dirty="0" err="1"/>
                  <a:t>problema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72A6EC8-4844-4F9B-8F49-14C909BD8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07" y="976544"/>
                <a:ext cx="11265762" cy="656655"/>
              </a:xfrm>
              <a:prstGeom prst="rect">
                <a:avLst/>
              </a:prstGeom>
              <a:blipFill>
                <a:blip r:embed="rId2"/>
                <a:stretch>
                  <a:fillRect l="-433" t="-2778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E0F49704-B56C-4B14-868B-BD5978A66AF4}"/>
              </a:ext>
            </a:extLst>
          </p:cNvPr>
          <p:cNvSpPr txBox="1"/>
          <p:nvPr/>
        </p:nvSpPr>
        <p:spPr>
          <a:xfrm>
            <a:off x="435007" y="1955592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Cambio de sección transversal</a:t>
            </a:r>
            <a:endParaRPr lang="en-US" dirty="0"/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0F02D5DA-D4D0-450F-A878-8EF0800A8725}"/>
              </a:ext>
            </a:extLst>
          </p:cNvPr>
          <p:cNvGrpSpPr/>
          <p:nvPr/>
        </p:nvGrpSpPr>
        <p:grpSpPr>
          <a:xfrm>
            <a:off x="568171" y="3151573"/>
            <a:ext cx="4425082" cy="2901234"/>
            <a:chOff x="568171" y="3151573"/>
            <a:chExt cx="4425082" cy="2901234"/>
          </a:xfrm>
        </p:grpSpPr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DFC1E83D-E7ED-428F-B884-25D6D2937737}"/>
                </a:ext>
              </a:extLst>
            </p:cNvPr>
            <p:cNvGrpSpPr/>
            <p:nvPr/>
          </p:nvGrpSpPr>
          <p:grpSpPr>
            <a:xfrm>
              <a:off x="674704" y="3151573"/>
              <a:ext cx="3666477" cy="1634972"/>
              <a:chOff x="727970" y="3213716"/>
              <a:chExt cx="3666477" cy="1634972"/>
            </a:xfrm>
          </p:grpSpPr>
          <p:grpSp>
            <p:nvGrpSpPr>
              <p:cNvPr id="16" name="Grupo 15">
                <a:extLst>
                  <a:ext uri="{FF2B5EF4-FFF2-40B4-BE49-F238E27FC236}">
                    <a16:creationId xmlns:a16="http://schemas.microsoft.com/office/drawing/2014/main" id="{F3C5EF41-EA4D-4199-B2E8-72B75621C752}"/>
                  </a:ext>
                </a:extLst>
              </p:cNvPr>
              <p:cNvGrpSpPr/>
              <p:nvPr/>
            </p:nvGrpSpPr>
            <p:grpSpPr>
              <a:xfrm>
                <a:off x="727970" y="3213716"/>
                <a:ext cx="3666477" cy="1634972"/>
                <a:chOff x="435006" y="1988598"/>
                <a:chExt cx="3666477" cy="1634972"/>
              </a:xfrm>
            </p:grpSpPr>
            <p:cxnSp>
              <p:nvCxnSpPr>
                <p:cNvPr id="8" name="Conector recto 7">
                  <a:extLst>
                    <a:ext uri="{FF2B5EF4-FFF2-40B4-BE49-F238E27FC236}">
                      <a16:creationId xmlns:a16="http://schemas.microsoft.com/office/drawing/2014/main" id="{883C2014-7141-460A-9627-559831FCE546}"/>
                    </a:ext>
                  </a:extLst>
                </p:cNvPr>
                <p:cNvCxnSpPr/>
                <p:nvPr/>
              </p:nvCxnSpPr>
              <p:spPr>
                <a:xfrm>
                  <a:off x="435007" y="2539014"/>
                  <a:ext cx="166885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Conector recto 8">
                  <a:extLst>
                    <a:ext uri="{FF2B5EF4-FFF2-40B4-BE49-F238E27FC236}">
                      <a16:creationId xmlns:a16="http://schemas.microsoft.com/office/drawing/2014/main" id="{7575A321-5746-458E-8D60-7B59B43EFFA8}"/>
                    </a:ext>
                  </a:extLst>
                </p:cNvPr>
                <p:cNvCxnSpPr/>
                <p:nvPr/>
              </p:nvCxnSpPr>
              <p:spPr>
                <a:xfrm>
                  <a:off x="435006" y="3073154"/>
                  <a:ext cx="166885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ector recto 10">
                  <a:extLst>
                    <a:ext uri="{FF2B5EF4-FFF2-40B4-BE49-F238E27FC236}">
                      <a16:creationId xmlns:a16="http://schemas.microsoft.com/office/drawing/2014/main" id="{FF278E25-773F-4ABB-9E6C-38EAEAA0A993}"/>
                    </a:ext>
                  </a:extLst>
                </p:cNvPr>
                <p:cNvCxnSpPr/>
                <p:nvPr/>
              </p:nvCxnSpPr>
              <p:spPr>
                <a:xfrm flipV="1">
                  <a:off x="2103861" y="1988598"/>
                  <a:ext cx="0" cy="55041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ector recto 11">
                  <a:extLst>
                    <a:ext uri="{FF2B5EF4-FFF2-40B4-BE49-F238E27FC236}">
                      <a16:creationId xmlns:a16="http://schemas.microsoft.com/office/drawing/2014/main" id="{F76F3350-67B9-46EE-B387-CFBB226CE438}"/>
                    </a:ext>
                  </a:extLst>
                </p:cNvPr>
                <p:cNvCxnSpPr/>
                <p:nvPr/>
              </p:nvCxnSpPr>
              <p:spPr>
                <a:xfrm flipV="1">
                  <a:off x="2103861" y="3073154"/>
                  <a:ext cx="0" cy="55041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ector recto 13">
                  <a:extLst>
                    <a:ext uri="{FF2B5EF4-FFF2-40B4-BE49-F238E27FC236}">
                      <a16:creationId xmlns:a16="http://schemas.microsoft.com/office/drawing/2014/main" id="{28D6DC51-560B-455A-90B4-32E0097AE568}"/>
                    </a:ext>
                  </a:extLst>
                </p:cNvPr>
                <p:cNvCxnSpPr/>
                <p:nvPr/>
              </p:nvCxnSpPr>
              <p:spPr>
                <a:xfrm>
                  <a:off x="2103861" y="1988598"/>
                  <a:ext cx="1997622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ector recto 14">
                  <a:extLst>
                    <a:ext uri="{FF2B5EF4-FFF2-40B4-BE49-F238E27FC236}">
                      <a16:creationId xmlns:a16="http://schemas.microsoft.com/office/drawing/2014/main" id="{1A3A2674-2916-4ECE-A726-0325AAAA655E}"/>
                    </a:ext>
                  </a:extLst>
                </p:cNvPr>
                <p:cNvCxnSpPr/>
                <p:nvPr/>
              </p:nvCxnSpPr>
              <p:spPr>
                <a:xfrm>
                  <a:off x="2103861" y="3623570"/>
                  <a:ext cx="1997622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CuadroTexto 16">
                    <a:extLst>
                      <a:ext uri="{FF2B5EF4-FFF2-40B4-BE49-F238E27FC236}">
                        <a16:creationId xmlns:a16="http://schemas.microsoft.com/office/drawing/2014/main" id="{58F20707-94AC-4C14-A34C-336944ED5634}"/>
                      </a:ext>
                    </a:extLst>
                  </p:cNvPr>
                  <p:cNvSpPr txBox="1"/>
                  <p:nvPr/>
                </p:nvSpPr>
                <p:spPr>
                  <a:xfrm>
                    <a:off x="1473693" y="3854674"/>
                    <a:ext cx="45127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7" name="CuadroTexto 16">
                    <a:extLst>
                      <a:ext uri="{FF2B5EF4-FFF2-40B4-BE49-F238E27FC236}">
                        <a16:creationId xmlns:a16="http://schemas.microsoft.com/office/drawing/2014/main" id="{58F20707-94AC-4C14-A34C-336944ED563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73693" y="3854674"/>
                    <a:ext cx="45127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CuadroTexto 17">
                    <a:extLst>
                      <a:ext uri="{FF2B5EF4-FFF2-40B4-BE49-F238E27FC236}">
                        <a16:creationId xmlns:a16="http://schemas.microsoft.com/office/drawing/2014/main" id="{4760291D-CF46-4C79-A97B-1A559BC17993}"/>
                      </a:ext>
                    </a:extLst>
                  </p:cNvPr>
                  <p:cNvSpPr txBox="1"/>
                  <p:nvPr/>
                </p:nvSpPr>
                <p:spPr>
                  <a:xfrm>
                    <a:off x="2700291" y="3854674"/>
                    <a:ext cx="45659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" name="CuadroTexto 17">
                    <a:extLst>
                      <a:ext uri="{FF2B5EF4-FFF2-40B4-BE49-F238E27FC236}">
                        <a16:creationId xmlns:a16="http://schemas.microsoft.com/office/drawing/2014/main" id="{4760291D-CF46-4C79-A97B-1A559BC1799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00291" y="3854674"/>
                    <a:ext cx="456599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F81434A4-E60E-46D5-BAC6-E0C7BA62AC29}"/>
                </a:ext>
              </a:extLst>
            </p:cNvPr>
            <p:cNvCxnSpPr/>
            <p:nvPr/>
          </p:nvCxnSpPr>
          <p:spPr>
            <a:xfrm>
              <a:off x="568171" y="5628443"/>
              <a:ext cx="42790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45918B3E-D244-438C-BDA1-4C149B566A5D}"/>
                    </a:ext>
                  </a:extLst>
                </p:cNvPr>
                <p:cNvSpPr txBox="1"/>
                <p:nvPr/>
              </p:nvSpPr>
              <p:spPr>
                <a:xfrm>
                  <a:off x="1931335" y="5683475"/>
                  <a:ext cx="797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45918B3E-D244-438C-BDA1-4C149B566A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1335" y="5683475"/>
                  <a:ext cx="79759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9F02CCE1-9994-4927-B778-F4D728BCEAAF}"/>
                    </a:ext>
                  </a:extLst>
                </p:cNvPr>
                <p:cNvSpPr txBox="1"/>
                <p:nvPr/>
              </p:nvSpPr>
              <p:spPr>
                <a:xfrm>
                  <a:off x="4625268" y="5575173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9F02CCE1-9994-4927-B778-F4D728BCEA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5268" y="5575173"/>
                  <a:ext cx="36798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919801CC-7ECF-4775-9FF6-E079857F5B46}"/>
                </a:ext>
              </a:extLst>
            </p:cNvPr>
            <p:cNvCxnSpPr>
              <a:cxnSpLocks/>
            </p:cNvCxnSpPr>
            <p:nvPr/>
          </p:nvCxnSpPr>
          <p:spPr>
            <a:xfrm>
              <a:off x="2347886" y="4786545"/>
              <a:ext cx="1" cy="89693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F4C99E89-73BC-49E3-8503-6FD5DC699DC3}"/>
                  </a:ext>
                </a:extLst>
              </p:cNvPr>
              <p:cNvSpPr txBox="1"/>
              <p:nvPr/>
            </p:nvSpPr>
            <p:spPr>
              <a:xfrm>
                <a:off x="5185814" y="1627264"/>
                <a:ext cx="640582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A bajas frecuencias se establece un “flujo laminar” en la guía en las inmediaciones de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. La </a:t>
                </a:r>
                <a:r>
                  <a:rPr lang="en-US" dirty="0" err="1"/>
                  <a:t>densidad</a:t>
                </a:r>
                <a:r>
                  <a:rPr lang="en-US" dirty="0"/>
                  <a:t> es </a:t>
                </a:r>
                <a:r>
                  <a:rPr lang="en-US" dirty="0" err="1"/>
                  <a:t>prácticamente</a:t>
                </a:r>
                <a:r>
                  <a:rPr lang="en-US" dirty="0"/>
                  <a:t> </a:t>
                </a:r>
                <a:r>
                  <a:rPr lang="en-US" dirty="0" err="1"/>
                  <a:t>constante</a:t>
                </a:r>
                <a:r>
                  <a:rPr lang="en-US" dirty="0"/>
                  <a:t>. La </a:t>
                </a:r>
                <a:r>
                  <a:rPr lang="en-US" dirty="0" err="1"/>
                  <a:t>conservacón</a:t>
                </a:r>
                <a:r>
                  <a:rPr lang="en-US" dirty="0"/>
                  <a:t> de la masa </a:t>
                </a:r>
                <a:r>
                  <a:rPr lang="en-US" dirty="0" err="1"/>
                  <a:t>requiere</a:t>
                </a:r>
                <a:r>
                  <a:rPr lang="en-US" dirty="0"/>
                  <a:t>:</a:t>
                </a:r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F4C99E89-73BC-49E3-8503-6FD5DC699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814" y="1627264"/>
                <a:ext cx="6405822" cy="923330"/>
              </a:xfrm>
              <a:prstGeom prst="rect">
                <a:avLst/>
              </a:prstGeom>
              <a:blipFill>
                <a:blip r:embed="rId7"/>
                <a:stretch>
                  <a:fillRect l="-856" t="-3974" b="-993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ángulo 1">
            <a:extLst>
              <a:ext uri="{FF2B5EF4-FFF2-40B4-BE49-F238E27FC236}">
                <a16:creationId xmlns:a16="http://schemas.microsoft.com/office/drawing/2014/main" id="{DB169F5B-2D03-45BC-A991-082A2A4CB3FA}"/>
              </a:ext>
            </a:extLst>
          </p:cNvPr>
          <p:cNvSpPr/>
          <p:nvPr/>
        </p:nvSpPr>
        <p:spPr>
          <a:xfrm>
            <a:off x="967666" y="3701989"/>
            <a:ext cx="1380220" cy="534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98B4890-764A-416B-AA05-4DA015B5C538}"/>
              </a:ext>
            </a:extLst>
          </p:cNvPr>
          <p:cNvSpPr/>
          <p:nvPr/>
        </p:nvSpPr>
        <p:spPr>
          <a:xfrm>
            <a:off x="2343559" y="3151573"/>
            <a:ext cx="451207" cy="163496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54DFB47-5632-4C0F-97E4-D0A4FD7B94E3}"/>
                  </a:ext>
                </a:extLst>
              </p:cNvPr>
              <p:cNvSpPr txBox="1"/>
              <p:nvPr/>
            </p:nvSpPr>
            <p:spPr>
              <a:xfrm>
                <a:off x="5344325" y="2673629"/>
                <a:ext cx="1447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54DFB47-5632-4C0F-97E4-D0A4FD7B9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325" y="2673629"/>
                <a:ext cx="144712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7075F39-0764-4D28-95B1-DB67DBDF5ACA}"/>
                  </a:ext>
                </a:extLst>
              </p:cNvPr>
              <p:cNvSpPr txBox="1"/>
              <p:nvPr/>
            </p:nvSpPr>
            <p:spPr>
              <a:xfrm>
                <a:off x="4784028" y="3261489"/>
                <a:ext cx="7160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Definimos la velocidad volumétrica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𝑆𝑢</m:t>
                    </m:r>
                  </m:oMath>
                </a14:m>
                <a:r>
                  <a:rPr lang="es-UY" dirty="0"/>
                  <a:t>. En la interfase,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s-UY" dirty="0"/>
                  <a:t> se conserva </a:t>
                </a:r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7075F39-0764-4D28-95B1-DB67DBDF5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28" y="3261489"/>
                <a:ext cx="7160293" cy="369332"/>
              </a:xfrm>
              <a:prstGeom prst="rect">
                <a:avLst/>
              </a:prstGeom>
              <a:blipFill>
                <a:blip r:embed="rId9"/>
                <a:stretch>
                  <a:fillRect l="-76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A1B0BFBF-757E-4498-B9D2-C7B6AB8E25DD}"/>
              </a:ext>
            </a:extLst>
          </p:cNvPr>
          <p:cNvSpPr txBox="1"/>
          <p:nvPr/>
        </p:nvSpPr>
        <p:spPr>
          <a:xfrm>
            <a:off x="4784028" y="3848615"/>
            <a:ext cx="6598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Consideremos una onda que se propaga de izquierda a derecha y que arriba a la interfase dada por el cambio de sección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CD3DBE65-46CA-4B12-ADE0-50B7F4793630}"/>
                  </a:ext>
                </a:extLst>
              </p:cNvPr>
              <p:cNvSpPr txBox="1"/>
              <p:nvPr/>
            </p:nvSpPr>
            <p:spPr>
              <a:xfrm>
                <a:off x="5344325" y="4592834"/>
                <a:ext cx="1788888" cy="387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CD3DBE65-46CA-4B12-ADE0-50B7F4793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325" y="4592834"/>
                <a:ext cx="1788888" cy="387414"/>
              </a:xfrm>
              <a:prstGeom prst="rect">
                <a:avLst/>
              </a:prstGeom>
              <a:blipFill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adroTexto 20">
            <a:extLst>
              <a:ext uri="{FF2B5EF4-FFF2-40B4-BE49-F238E27FC236}">
                <a16:creationId xmlns:a16="http://schemas.microsoft.com/office/drawing/2014/main" id="{0FD95A57-D75C-469E-9EC4-25F242EF4E9E}"/>
              </a:ext>
            </a:extLst>
          </p:cNvPr>
          <p:cNvSpPr txBox="1"/>
          <p:nvPr/>
        </p:nvSpPr>
        <p:spPr>
          <a:xfrm>
            <a:off x="4847208" y="5033518"/>
            <a:ext cx="7388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En la interfase se producirá, en general, una onda reflejada y una transmitida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9FDE9181-D418-4EEB-AF1C-A61747407C5C}"/>
                  </a:ext>
                </a:extLst>
              </p:cNvPr>
              <p:cNvSpPr txBox="1"/>
              <p:nvPr/>
            </p:nvSpPr>
            <p:spPr>
              <a:xfrm>
                <a:off x="5263759" y="5577368"/>
                <a:ext cx="1799275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9FDE9181-D418-4EEB-AF1C-A61747407C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759" y="5577368"/>
                <a:ext cx="1799275" cy="3808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3A3D99B-4BB9-4E8C-9315-A1535DA9F527}"/>
                  </a:ext>
                </a:extLst>
              </p:cNvPr>
              <p:cNvSpPr txBox="1"/>
              <p:nvPr/>
            </p:nvSpPr>
            <p:spPr>
              <a:xfrm>
                <a:off x="7270634" y="5575173"/>
                <a:ext cx="1788759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3A3D99B-4BB9-4E8C-9315-A1535DA9F5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634" y="5575173"/>
                <a:ext cx="1788759" cy="3808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60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" grpId="0" animBg="1"/>
      <p:bldP spid="3" grpId="0" animBg="1"/>
      <p:bldP spid="5" grpId="0"/>
      <p:bldP spid="7" grpId="0"/>
      <p:bldP spid="10" grpId="0"/>
      <p:bldP spid="13" grpId="0"/>
      <p:bldP spid="21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A1CC9A9F-8AA1-4533-83D4-E9F7B9CF1EA9}"/>
                  </a:ext>
                </a:extLst>
              </p:cNvPr>
              <p:cNvSpPr txBox="1"/>
              <p:nvPr/>
            </p:nvSpPr>
            <p:spPr>
              <a:xfrm>
                <a:off x="692727" y="452582"/>
                <a:ext cx="79573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En la interfase, 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, la presión es continua y la velocidad volumétrica también</a:t>
                </a: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A1CC9A9F-8AA1-4533-83D4-E9F7B9CF1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27" y="452582"/>
                <a:ext cx="7957371" cy="369332"/>
              </a:xfrm>
              <a:prstGeom prst="rect">
                <a:avLst/>
              </a:prstGeom>
              <a:blipFill>
                <a:blip r:embed="rId2"/>
                <a:stretch>
                  <a:fillRect l="-690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D0333AF-C439-4DD2-8A4E-CBB7B11DC0BB}"/>
                  </a:ext>
                </a:extLst>
              </p:cNvPr>
              <p:cNvSpPr txBox="1"/>
              <p:nvPr/>
            </p:nvSpPr>
            <p:spPr>
              <a:xfrm>
                <a:off x="1043709" y="1034473"/>
                <a:ext cx="1894942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  <m:e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D0333AF-C439-4DD2-8A4E-CBB7B11DC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709" y="1034473"/>
                <a:ext cx="1894942" cy="710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0C6DB42-1DDB-4598-9094-F8D6237B3C73}"/>
                  </a:ext>
                </a:extLst>
              </p:cNvPr>
              <p:cNvSpPr txBox="1"/>
              <p:nvPr/>
            </p:nvSpPr>
            <p:spPr>
              <a:xfrm>
                <a:off x="2854036" y="1204904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0C6DB42-1DDB-4598-9094-F8D6237B3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036" y="1204904"/>
                <a:ext cx="79759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42AFB88-8566-4362-AC82-82D6A4D127B8}"/>
                  </a:ext>
                </a:extLst>
              </p:cNvPr>
              <p:cNvSpPr txBox="1"/>
              <p:nvPr/>
            </p:nvSpPr>
            <p:spPr>
              <a:xfrm>
                <a:off x="508000" y="2142836"/>
                <a:ext cx="1179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42AFB88-8566-4362-AC82-82D6A4D12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" y="2142836"/>
                <a:ext cx="1179554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A0642FEE-1F66-47B2-91B1-96E6A68DD725}"/>
                  </a:ext>
                </a:extLst>
              </p:cNvPr>
              <p:cNvSpPr txBox="1"/>
              <p:nvPr/>
            </p:nvSpPr>
            <p:spPr>
              <a:xfrm>
                <a:off x="443345" y="2580439"/>
                <a:ext cx="5386154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∇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𝑖𝑘𝐴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</m:e>
                          </m:d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A0642FEE-1F66-47B2-91B1-96E6A68DD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45" y="2580439"/>
                <a:ext cx="5386154" cy="6597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3EA5148D-1423-4405-94AC-14B8F562F6D1}"/>
              </a:ext>
            </a:extLst>
          </p:cNvPr>
          <p:cNvGrpSpPr/>
          <p:nvPr/>
        </p:nvGrpSpPr>
        <p:grpSpPr>
          <a:xfrm>
            <a:off x="5829499" y="1995055"/>
            <a:ext cx="2270636" cy="1245180"/>
            <a:chOff x="5829499" y="1995055"/>
            <a:chExt cx="2270636" cy="1245180"/>
          </a:xfrm>
        </p:grpSpPr>
        <p:sp>
          <p:nvSpPr>
            <p:cNvPr id="9" name="Cerrar llave 8">
              <a:extLst>
                <a:ext uri="{FF2B5EF4-FFF2-40B4-BE49-F238E27FC236}">
                  <a16:creationId xmlns:a16="http://schemas.microsoft.com/office/drawing/2014/main" id="{F06BF180-E64A-4912-904B-8508C28C624F}"/>
                </a:ext>
              </a:extLst>
            </p:cNvPr>
            <p:cNvSpPr/>
            <p:nvPr/>
          </p:nvSpPr>
          <p:spPr>
            <a:xfrm>
              <a:off x="5829499" y="1995055"/>
              <a:ext cx="45719" cy="124518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7E921BCA-66DC-411B-B1CC-9BCE18659E8E}"/>
                    </a:ext>
                  </a:extLst>
                </p:cNvPr>
                <p:cNvSpPr txBox="1"/>
                <p:nvPr/>
              </p:nvSpPr>
              <p:spPr>
                <a:xfrm>
                  <a:off x="6058166" y="2287747"/>
                  <a:ext cx="2041969" cy="659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𝑘𝑥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7E921BCA-66DC-411B-B1CC-9BCE18659E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8166" y="2287747"/>
                  <a:ext cx="2041969" cy="65979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6119E204-608F-41D0-A36A-69F491E7C968}"/>
              </a:ext>
            </a:extLst>
          </p:cNvPr>
          <p:cNvGrpSpPr/>
          <p:nvPr/>
        </p:nvGrpSpPr>
        <p:grpSpPr>
          <a:xfrm>
            <a:off x="508000" y="3429000"/>
            <a:ext cx="6291559" cy="689814"/>
            <a:chOff x="508000" y="3429000"/>
            <a:chExt cx="6291559" cy="689814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63BBFF72-3487-4314-8523-06C5133766F7}"/>
                </a:ext>
              </a:extLst>
            </p:cNvPr>
            <p:cNvSpPr txBox="1"/>
            <p:nvPr/>
          </p:nvSpPr>
          <p:spPr>
            <a:xfrm>
              <a:off x="508000" y="3602182"/>
              <a:ext cx="16024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Análogamente: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56BE7A75-FCDC-456E-82FA-C68C0B449147}"/>
                    </a:ext>
                  </a:extLst>
                </p:cNvPr>
                <p:cNvSpPr txBox="1"/>
                <p:nvPr/>
              </p:nvSpPr>
              <p:spPr>
                <a:xfrm>
                  <a:off x="2175068" y="3459018"/>
                  <a:ext cx="2293961" cy="659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𝑘𝑥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56BE7A75-FCDC-456E-82FA-C68C0B4491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5068" y="3459018"/>
                  <a:ext cx="2293961" cy="65979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5E4D0E52-C1EF-4A2A-BABC-5519716A878F}"/>
                    </a:ext>
                  </a:extLst>
                </p:cNvPr>
                <p:cNvSpPr txBox="1"/>
                <p:nvPr/>
              </p:nvSpPr>
              <p:spPr>
                <a:xfrm>
                  <a:off x="4671412" y="3429000"/>
                  <a:ext cx="2128147" cy="659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𝑘𝑥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5E4D0E52-C1EF-4A2A-BABC-5519716A87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1412" y="3429000"/>
                  <a:ext cx="2128147" cy="65979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1DF1CC1-A7FE-4AD6-8A8E-C085FBBCEDB2}"/>
                  </a:ext>
                </a:extLst>
              </p:cNvPr>
              <p:cNvSpPr txBox="1"/>
              <p:nvPr/>
            </p:nvSpPr>
            <p:spPr>
              <a:xfrm>
                <a:off x="872331" y="4770582"/>
                <a:ext cx="2361800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1DF1CC1-A7FE-4AD6-8A8E-C085FBBCE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31" y="4770582"/>
                <a:ext cx="2361800" cy="9766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8DD8D6EA-FB8C-4CB6-A98E-4498920F169E}"/>
                  </a:ext>
                </a:extLst>
              </p:cNvPr>
              <p:cNvSpPr txBox="1"/>
              <p:nvPr/>
            </p:nvSpPr>
            <p:spPr>
              <a:xfrm>
                <a:off x="5735485" y="4588449"/>
                <a:ext cx="2597121" cy="17196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sub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(2)</m:t>
                                          </m:r>
                                        </m:sup>
                                      </m:sSub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sub>
                                        <m:sup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</m:e>
                                  </m:d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sub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(2)</m:t>
                                      </m:r>
                                    </m:sup>
                                  </m:sSub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sub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sub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(2)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sub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(2)</m:t>
                                      </m:r>
                                    </m:sup>
                                  </m:sSub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sub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8DD8D6EA-FB8C-4CB6-A98E-4498920F1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485" y="4588449"/>
                <a:ext cx="2597121" cy="17196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4847C6A1-7BDD-4830-B8C5-95767FF1E4E8}"/>
                  </a:ext>
                </a:extLst>
              </p:cNvPr>
              <p:cNvSpPr txBox="1"/>
              <p:nvPr/>
            </p:nvSpPr>
            <p:spPr>
              <a:xfrm>
                <a:off x="286002" y="6036086"/>
                <a:ext cx="5185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Definimos la impedancia volumétrica como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4847C6A1-7BDD-4830-B8C5-95767FF1E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02" y="6036086"/>
                <a:ext cx="5185971" cy="369332"/>
              </a:xfrm>
              <a:prstGeom prst="rect">
                <a:avLst/>
              </a:prstGeom>
              <a:blipFill>
                <a:blip r:embed="rId12"/>
                <a:stretch>
                  <a:fillRect l="-105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2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08978F1-E407-4AB5-8051-C9F54365A246}"/>
              </a:ext>
            </a:extLst>
          </p:cNvPr>
          <p:cNvSpPr txBox="1"/>
          <p:nvPr/>
        </p:nvSpPr>
        <p:spPr>
          <a:xfrm>
            <a:off x="517235" y="353833"/>
            <a:ext cx="123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accent1"/>
                </a:solidFill>
              </a:rPr>
              <a:t>Bifurcación</a:t>
            </a:r>
            <a:endParaRPr lang="es-UY" dirty="0">
              <a:solidFill>
                <a:schemeClr val="accent1"/>
              </a:solidFill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31219F15-9222-4DD9-B1F6-4FD27DB420AC}"/>
              </a:ext>
            </a:extLst>
          </p:cNvPr>
          <p:cNvGrpSpPr/>
          <p:nvPr/>
        </p:nvGrpSpPr>
        <p:grpSpPr>
          <a:xfrm>
            <a:off x="6257861" y="624575"/>
            <a:ext cx="3682546" cy="1260764"/>
            <a:chOff x="1348509" y="766618"/>
            <a:chExt cx="3682546" cy="1260764"/>
          </a:xfrm>
        </p:grpSpPr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97EC270B-A0FF-42A8-8F9F-4F02154FFDD8}"/>
                </a:ext>
              </a:extLst>
            </p:cNvPr>
            <p:cNvCxnSpPr/>
            <p:nvPr/>
          </p:nvCxnSpPr>
          <p:spPr>
            <a:xfrm>
              <a:off x="1348509" y="1542473"/>
              <a:ext cx="206894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082FF26A-B946-4B2C-BC84-93F891FDE2AF}"/>
                </a:ext>
              </a:extLst>
            </p:cNvPr>
            <p:cNvCxnSpPr/>
            <p:nvPr/>
          </p:nvCxnSpPr>
          <p:spPr>
            <a:xfrm>
              <a:off x="1348509" y="2027382"/>
              <a:ext cx="3657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F57BB0B1-AD42-4FAD-AB93-D67616937139}"/>
                </a:ext>
              </a:extLst>
            </p:cNvPr>
            <p:cNvCxnSpPr/>
            <p:nvPr/>
          </p:nvCxnSpPr>
          <p:spPr>
            <a:xfrm flipV="1">
              <a:off x="3417455" y="766618"/>
              <a:ext cx="0" cy="77585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215C2789-5659-4048-BECB-119F69A70535}"/>
                </a:ext>
              </a:extLst>
            </p:cNvPr>
            <p:cNvCxnSpPr/>
            <p:nvPr/>
          </p:nvCxnSpPr>
          <p:spPr>
            <a:xfrm flipV="1">
              <a:off x="3699169" y="766618"/>
              <a:ext cx="0" cy="77585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C56661D5-8681-4E76-93FE-BEB1DEE80048}"/>
                </a:ext>
              </a:extLst>
            </p:cNvPr>
            <p:cNvCxnSpPr/>
            <p:nvPr/>
          </p:nvCxnSpPr>
          <p:spPr>
            <a:xfrm>
              <a:off x="3701019" y="1542473"/>
              <a:ext cx="133003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DB2BD07A-DC0F-4CB9-9318-ED917F252D37}"/>
                    </a:ext>
                  </a:extLst>
                </p:cNvPr>
                <p:cNvSpPr txBox="1"/>
                <p:nvPr/>
              </p:nvSpPr>
              <p:spPr>
                <a:xfrm>
                  <a:off x="2281382" y="1658050"/>
                  <a:ext cx="36388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DB2BD07A-DC0F-4CB9-9318-ED917F252D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1382" y="1658050"/>
                  <a:ext cx="363881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BFA64678-D06F-46F9-97FD-9D4D9865E4DD}"/>
                    </a:ext>
                  </a:extLst>
                </p:cNvPr>
                <p:cNvSpPr txBox="1"/>
                <p:nvPr/>
              </p:nvSpPr>
              <p:spPr>
                <a:xfrm>
                  <a:off x="4370154" y="1614178"/>
                  <a:ext cx="36388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BFA64678-D06F-46F9-97FD-9D4D9865E4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0154" y="1614178"/>
                  <a:ext cx="36388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A826EE40-70F0-432D-B980-B388C0EDEC5C}"/>
                    </a:ext>
                  </a:extLst>
                </p:cNvPr>
                <p:cNvSpPr txBox="1"/>
                <p:nvPr/>
              </p:nvSpPr>
              <p:spPr>
                <a:xfrm rot="16200000">
                  <a:off x="3217056" y="956662"/>
                  <a:ext cx="631840" cy="4286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sup>
                        </m:sSub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A826EE40-70F0-432D-B980-B388C0EDEC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3217056" y="956662"/>
                  <a:ext cx="631840" cy="42864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6BC490D-5275-41D8-AF9E-B652BE064D42}"/>
                  </a:ext>
                </a:extLst>
              </p:cNvPr>
              <p:cNvSpPr txBox="1"/>
              <p:nvPr/>
            </p:nvSpPr>
            <p:spPr>
              <a:xfrm>
                <a:off x="495614" y="886187"/>
                <a:ext cx="4493265" cy="1259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Consideremos una guía de sección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UY" dirty="0"/>
                  <a:t> que tiene una bifurcación con impedancia volumétrica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</m:oMath>
                </a14:m>
                <a:r>
                  <a:rPr lang="es-UY" dirty="0"/>
                  <a:t>. Queremos calcular la potencia transmitida hacia la rama derecha</a:t>
                </a: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6BC490D-5275-41D8-AF9E-B652BE064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14" y="886187"/>
                <a:ext cx="4493265" cy="1259640"/>
              </a:xfrm>
              <a:prstGeom prst="rect">
                <a:avLst/>
              </a:prstGeom>
              <a:blipFill>
                <a:blip r:embed="rId5"/>
                <a:stretch>
                  <a:fillRect l="-1085" t="-2415" b="-676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D8008A1-949B-4A26-A663-323868D6DEE6}"/>
              </a:ext>
            </a:extLst>
          </p:cNvPr>
          <p:cNvCxnSpPr/>
          <p:nvPr/>
        </p:nvCxnSpPr>
        <p:spPr>
          <a:xfrm>
            <a:off x="6516210" y="1216241"/>
            <a:ext cx="5326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1E8BF1C-EC65-436F-BD73-32FF4BA67D25}"/>
                  </a:ext>
                </a:extLst>
              </p:cNvPr>
              <p:cNvSpPr txBox="1"/>
              <p:nvPr/>
            </p:nvSpPr>
            <p:spPr>
              <a:xfrm>
                <a:off x="6674136" y="886187"/>
                <a:ext cx="216808" cy="2772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1E8BF1C-EC65-436F-BD73-32FF4BA67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136" y="886187"/>
                <a:ext cx="216808" cy="277255"/>
              </a:xfrm>
              <a:prstGeom prst="rect">
                <a:avLst/>
              </a:prstGeom>
              <a:blipFill>
                <a:blip r:embed="rId6"/>
                <a:stretch>
                  <a:fillRect l="-40000" r="-20000" b="-2173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CD86FEFB-1E82-4705-A666-60F30C985CAD}"/>
                  </a:ext>
                </a:extLst>
              </p:cNvPr>
              <p:cNvSpPr txBox="1"/>
              <p:nvPr/>
            </p:nvSpPr>
            <p:spPr>
              <a:xfrm>
                <a:off x="9243691" y="871587"/>
                <a:ext cx="216808" cy="28584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CD86FEFB-1E82-4705-A666-60F30C985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3691" y="871587"/>
                <a:ext cx="216808" cy="285847"/>
              </a:xfrm>
              <a:prstGeom prst="rect">
                <a:avLst/>
              </a:prstGeom>
              <a:blipFill>
                <a:blip r:embed="rId7"/>
                <a:stretch>
                  <a:fillRect l="-36111" r="-19444" b="-1276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8AD7F599-1767-4378-9791-2BE03149B13C}"/>
              </a:ext>
            </a:extLst>
          </p:cNvPr>
          <p:cNvCxnSpPr/>
          <p:nvPr/>
        </p:nvCxnSpPr>
        <p:spPr>
          <a:xfrm>
            <a:off x="9085765" y="1216241"/>
            <a:ext cx="5326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0F667C60-5129-4943-8E34-DE22F61F66F3}"/>
              </a:ext>
            </a:extLst>
          </p:cNvPr>
          <p:cNvCxnSpPr/>
          <p:nvPr/>
        </p:nvCxnSpPr>
        <p:spPr>
          <a:xfrm flipV="1">
            <a:off x="8086661" y="713020"/>
            <a:ext cx="0" cy="503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9CA8866-BC05-4844-9D16-A09C4BA05D3E}"/>
                  </a:ext>
                </a:extLst>
              </p:cNvPr>
              <p:cNvSpPr txBox="1"/>
              <p:nvPr/>
            </p:nvSpPr>
            <p:spPr>
              <a:xfrm>
                <a:off x="7821725" y="852936"/>
                <a:ext cx="216808" cy="28584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9CA8866-BC05-4844-9D16-A09C4BA05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1725" y="852936"/>
                <a:ext cx="216808" cy="285847"/>
              </a:xfrm>
              <a:prstGeom prst="rect">
                <a:avLst/>
              </a:prstGeom>
              <a:blipFill>
                <a:blip r:embed="rId8"/>
                <a:stretch>
                  <a:fillRect l="-36111" r="-19444" b="-1276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30A5AAD9-128F-4861-8EDF-27F0A2FE3DEA}"/>
              </a:ext>
            </a:extLst>
          </p:cNvPr>
          <p:cNvCxnSpPr/>
          <p:nvPr/>
        </p:nvCxnSpPr>
        <p:spPr>
          <a:xfrm>
            <a:off x="6257861" y="2145827"/>
            <a:ext cx="47859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50BB7478-AFBE-4B67-8654-F20A0B40F1DF}"/>
                  </a:ext>
                </a:extLst>
              </p:cNvPr>
              <p:cNvSpPr txBox="1"/>
              <p:nvPr/>
            </p:nvSpPr>
            <p:spPr>
              <a:xfrm>
                <a:off x="10859828" y="214582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50BB7478-AFBE-4B67-8654-F20A0B40F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9828" y="2145827"/>
                <a:ext cx="36798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CA2C4EA1-DCD9-4C19-BF8D-025BE83A1951}"/>
                  </a:ext>
                </a:extLst>
              </p:cNvPr>
              <p:cNvSpPr txBox="1"/>
              <p:nvPr/>
            </p:nvSpPr>
            <p:spPr>
              <a:xfrm>
                <a:off x="8073013" y="2152729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CA2C4EA1-DCD9-4C19-BF8D-025BE83A1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3013" y="2152729"/>
                <a:ext cx="79759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0761262-DB79-4027-A3F8-4F40E5E31AD3}"/>
              </a:ext>
            </a:extLst>
          </p:cNvPr>
          <p:cNvCxnSpPr>
            <a:stCxn id="30" idx="0"/>
          </p:cNvCxnSpPr>
          <p:nvPr/>
        </p:nvCxnSpPr>
        <p:spPr>
          <a:xfrm flipH="1" flipV="1">
            <a:off x="8471808" y="624575"/>
            <a:ext cx="1" cy="15281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5E81CB47-C2C8-4E3A-9F43-ADBCCDC7EAC6}"/>
                  </a:ext>
                </a:extLst>
              </p:cNvPr>
              <p:cNvSpPr txBox="1"/>
              <p:nvPr/>
            </p:nvSpPr>
            <p:spPr>
              <a:xfrm>
                <a:off x="292964" y="3459227"/>
                <a:ext cx="1094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5E81CB47-C2C8-4E3A-9F43-ADBCCDC7E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64" y="3459227"/>
                <a:ext cx="1094146" cy="369332"/>
              </a:xfrm>
              <a:prstGeom prst="rect">
                <a:avLst/>
              </a:prstGeom>
              <a:blipFill>
                <a:blip r:embed="rId11"/>
                <a:stretch>
                  <a:fillRect l="-4444" t="-8197" r="-3889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B0528CF4-399D-4374-8149-F8FF1B5C8508}"/>
                  </a:ext>
                </a:extLst>
              </p:cNvPr>
              <p:cNvSpPr txBox="1"/>
              <p:nvPr/>
            </p:nvSpPr>
            <p:spPr>
              <a:xfrm>
                <a:off x="7635204" y="2887019"/>
                <a:ext cx="1788888" cy="387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B0528CF4-399D-4374-8149-F8FF1B5C8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04" y="2887019"/>
                <a:ext cx="1788888" cy="387414"/>
              </a:xfrm>
              <a:prstGeom prst="rect">
                <a:avLst/>
              </a:prstGeom>
              <a:blipFill>
                <a:blip r:embed="rId12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D9C58C98-56D4-475B-9D1A-5F2A3C96EFFD}"/>
                  </a:ext>
                </a:extLst>
              </p:cNvPr>
              <p:cNvSpPr txBox="1"/>
              <p:nvPr/>
            </p:nvSpPr>
            <p:spPr>
              <a:xfrm>
                <a:off x="7633610" y="3327874"/>
                <a:ext cx="1799275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D9C58C98-56D4-475B-9D1A-5F2A3C96EF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610" y="3327874"/>
                <a:ext cx="1799275" cy="3808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85405198-B695-4BEF-99F5-D71C921DBA09}"/>
                  </a:ext>
                </a:extLst>
              </p:cNvPr>
              <p:cNvSpPr txBox="1"/>
              <p:nvPr/>
            </p:nvSpPr>
            <p:spPr>
              <a:xfrm>
                <a:off x="7635204" y="3828559"/>
                <a:ext cx="1898981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𝑘𝑦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85405198-B695-4BEF-99F5-D71C921DB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04" y="3828559"/>
                <a:ext cx="1898981" cy="3808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192F0BA-AA2D-4C54-8A1D-2DFF078A2796}"/>
                  </a:ext>
                </a:extLst>
              </p:cNvPr>
              <p:cNvSpPr txBox="1"/>
              <p:nvPr/>
            </p:nvSpPr>
            <p:spPr>
              <a:xfrm>
                <a:off x="7633610" y="4260662"/>
                <a:ext cx="1788759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192F0BA-AA2D-4C54-8A1D-2DFF078A2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610" y="4260662"/>
                <a:ext cx="1788759" cy="3808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F80E4445-A547-4982-86C5-D6E4BC4A714E}"/>
                  </a:ext>
                </a:extLst>
              </p:cNvPr>
              <p:cNvSpPr txBox="1"/>
              <p:nvPr/>
            </p:nvSpPr>
            <p:spPr>
              <a:xfrm>
                <a:off x="9422369" y="2867219"/>
                <a:ext cx="829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F80E4445-A547-4982-86C5-D6E4BC4A7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2369" y="2867219"/>
                <a:ext cx="829714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upo 54">
            <a:extLst>
              <a:ext uri="{FF2B5EF4-FFF2-40B4-BE49-F238E27FC236}">
                <a16:creationId xmlns:a16="http://schemas.microsoft.com/office/drawing/2014/main" id="{85DABE85-DAA0-4D7F-B062-237DAE10E567}"/>
              </a:ext>
            </a:extLst>
          </p:cNvPr>
          <p:cNvGrpSpPr/>
          <p:nvPr/>
        </p:nvGrpSpPr>
        <p:grpSpPr>
          <a:xfrm>
            <a:off x="1686757" y="2545065"/>
            <a:ext cx="4091710" cy="2288463"/>
            <a:chOff x="1686757" y="2545065"/>
            <a:chExt cx="4091710" cy="2288463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D8B8C9AE-D4DE-460A-A90C-D2054B9F0186}"/>
                </a:ext>
              </a:extLst>
            </p:cNvPr>
            <p:cNvSpPr txBox="1"/>
            <p:nvPr/>
          </p:nvSpPr>
          <p:spPr>
            <a:xfrm>
              <a:off x="1834376" y="2603580"/>
              <a:ext cx="2590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Continuidad de la presión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2C31CCC1-D10B-47A8-8B90-24E9D2DF5657}"/>
                    </a:ext>
                  </a:extLst>
                </p:cNvPr>
                <p:cNvSpPr txBox="1"/>
                <p:nvPr/>
              </p:nvSpPr>
              <p:spPr>
                <a:xfrm>
                  <a:off x="1972922" y="3089639"/>
                  <a:ext cx="1987403" cy="3695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2C31CCC1-D10B-47A8-8B90-24E9D2DF56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2922" y="3089639"/>
                  <a:ext cx="1987403" cy="369588"/>
                </a:xfrm>
                <a:prstGeom prst="rect">
                  <a:avLst/>
                </a:prstGeom>
                <a:blipFill>
                  <a:blip r:embed="rId17"/>
                  <a:stretch>
                    <a:fillRect b="-5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65C9EDFA-F10B-4265-8B9D-4FC902063D72}"/>
                </a:ext>
              </a:extLst>
            </p:cNvPr>
            <p:cNvSpPr txBox="1"/>
            <p:nvPr/>
          </p:nvSpPr>
          <p:spPr>
            <a:xfrm>
              <a:off x="1825141" y="3575954"/>
              <a:ext cx="39533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Continuidad de la velocidad volumétrica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>
                  <a:extLst>
                    <a:ext uri="{FF2B5EF4-FFF2-40B4-BE49-F238E27FC236}">
                      <a16:creationId xmlns:a16="http://schemas.microsoft.com/office/drawing/2014/main" id="{73C8CB2B-541A-4FD9-8098-746F7F60C3C7}"/>
                    </a:ext>
                  </a:extLst>
                </p:cNvPr>
                <p:cNvSpPr txBox="1"/>
                <p:nvPr/>
              </p:nvSpPr>
              <p:spPr>
                <a:xfrm>
                  <a:off x="1972922" y="4062013"/>
                  <a:ext cx="203780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>
                  <a:extLst>
                    <a:ext uri="{FF2B5EF4-FFF2-40B4-BE49-F238E27FC236}">
                      <a16:creationId xmlns:a16="http://schemas.microsoft.com/office/drawing/2014/main" id="{73C8CB2B-541A-4FD9-8098-746F7F60C3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2922" y="4062013"/>
                  <a:ext cx="2037801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Abrir llave 34">
              <a:extLst>
                <a:ext uri="{FF2B5EF4-FFF2-40B4-BE49-F238E27FC236}">
                  <a16:creationId xmlns:a16="http://schemas.microsoft.com/office/drawing/2014/main" id="{89CD0644-6B40-493D-82C6-051AE6B38A2F}"/>
                </a:ext>
              </a:extLst>
            </p:cNvPr>
            <p:cNvSpPr/>
            <p:nvPr/>
          </p:nvSpPr>
          <p:spPr>
            <a:xfrm>
              <a:off x="1686757" y="2545065"/>
              <a:ext cx="53266" cy="2288463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41" name="CuadroTexto 40">
              <a:extLst>
                <a:ext uri="{FF2B5EF4-FFF2-40B4-BE49-F238E27FC236}">
                  <a16:creationId xmlns:a16="http://schemas.microsoft.com/office/drawing/2014/main" id="{19BA2B6B-13BF-461D-A1CE-7E90EABC0E2B}"/>
                </a:ext>
              </a:extLst>
            </p:cNvPr>
            <p:cNvSpPr txBox="1"/>
            <p:nvPr/>
          </p:nvSpPr>
          <p:spPr>
            <a:xfrm>
              <a:off x="4152945" y="308564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(1)</a:t>
              </a:r>
              <a:endParaRPr lang="es-UY" dirty="0"/>
            </a:p>
          </p:txBody>
        </p:sp>
        <p:sp>
          <p:nvSpPr>
            <p:cNvPr id="42" name="CuadroTexto 41">
              <a:extLst>
                <a:ext uri="{FF2B5EF4-FFF2-40B4-BE49-F238E27FC236}">
                  <a16:creationId xmlns:a16="http://schemas.microsoft.com/office/drawing/2014/main" id="{C8066DC2-8E3C-4407-81A7-351D78111EC2}"/>
                </a:ext>
              </a:extLst>
            </p:cNvPr>
            <p:cNvSpPr txBox="1"/>
            <p:nvPr/>
          </p:nvSpPr>
          <p:spPr>
            <a:xfrm>
              <a:off x="4152945" y="405539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(2)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CC9E39C0-40A5-4769-AE58-9D59166441DC}"/>
                  </a:ext>
                </a:extLst>
              </p:cNvPr>
              <p:cNvSpPr txBox="1"/>
              <p:nvPr/>
            </p:nvSpPr>
            <p:spPr>
              <a:xfrm>
                <a:off x="6806992" y="4823208"/>
                <a:ext cx="1152430" cy="758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CC9E39C0-40A5-4769-AE58-9D5916644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6992" y="4823208"/>
                <a:ext cx="1152430" cy="75860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192C638E-1D04-4054-9371-077E999A9DED}"/>
                  </a:ext>
                </a:extLst>
              </p:cNvPr>
              <p:cNvSpPr txBox="1"/>
              <p:nvPr/>
            </p:nvSpPr>
            <p:spPr>
              <a:xfrm>
                <a:off x="8255044" y="4823208"/>
                <a:ext cx="1394036" cy="758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192C638E-1D04-4054-9371-077E999A9D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44" y="4823208"/>
                <a:ext cx="1394036" cy="75860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72651041-6D73-4F37-B6AB-BAA5F502ADCF}"/>
                  </a:ext>
                </a:extLst>
              </p:cNvPr>
              <p:cNvSpPr txBox="1"/>
              <p:nvPr/>
            </p:nvSpPr>
            <p:spPr>
              <a:xfrm>
                <a:off x="6761636" y="5703577"/>
                <a:ext cx="1179810" cy="758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72651041-6D73-4F37-B6AB-BAA5F502A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636" y="5703577"/>
                <a:ext cx="1179810" cy="75860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E824A46E-B9D4-4CB4-8EED-9DA9AB5232FE}"/>
                  </a:ext>
                </a:extLst>
              </p:cNvPr>
              <p:cNvSpPr txBox="1"/>
              <p:nvPr/>
            </p:nvSpPr>
            <p:spPr>
              <a:xfrm>
                <a:off x="8304652" y="5703577"/>
                <a:ext cx="1165575" cy="758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E824A46E-B9D4-4CB4-8EED-9DA9AB523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652" y="5703577"/>
                <a:ext cx="1165575" cy="75860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CuadroTexto 47">
            <a:extLst>
              <a:ext uri="{FF2B5EF4-FFF2-40B4-BE49-F238E27FC236}">
                <a16:creationId xmlns:a16="http://schemas.microsoft.com/office/drawing/2014/main" id="{B6DE1263-3196-4028-8406-A07A5D7414AB}"/>
              </a:ext>
            </a:extLst>
          </p:cNvPr>
          <p:cNvSpPr txBox="1"/>
          <p:nvPr/>
        </p:nvSpPr>
        <p:spPr>
          <a:xfrm>
            <a:off x="292964" y="5095783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(1)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90B16E9F-9AD2-492F-A97A-B4EDC6EF4DCC}"/>
                  </a:ext>
                </a:extLst>
              </p:cNvPr>
              <p:cNvSpPr txBox="1"/>
              <p:nvPr/>
            </p:nvSpPr>
            <p:spPr>
              <a:xfrm>
                <a:off x="1133493" y="5106615"/>
                <a:ext cx="18185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90B16E9F-9AD2-492F-A97A-B4EDC6EF4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493" y="5106615"/>
                <a:ext cx="1818511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CuadroTexto 50">
            <a:extLst>
              <a:ext uri="{FF2B5EF4-FFF2-40B4-BE49-F238E27FC236}">
                <a16:creationId xmlns:a16="http://schemas.microsoft.com/office/drawing/2014/main" id="{DB79FDE2-3DCB-48F7-8FC8-995A9827BF45}"/>
              </a:ext>
            </a:extLst>
          </p:cNvPr>
          <p:cNvSpPr txBox="1"/>
          <p:nvPr/>
        </p:nvSpPr>
        <p:spPr>
          <a:xfrm>
            <a:off x="292964" y="5908534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(2)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FC795B8E-DBA9-420F-9C17-7EA5832399A3}"/>
                  </a:ext>
                </a:extLst>
              </p:cNvPr>
              <p:cNvSpPr txBox="1"/>
              <p:nvPr/>
            </p:nvSpPr>
            <p:spPr>
              <a:xfrm>
                <a:off x="1027823" y="5770184"/>
                <a:ext cx="4431213" cy="733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sup>
                          </m:sSubSup>
                        </m:den>
                      </m:f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bSup>
                        </m:den>
                      </m:f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sup>
                          </m:sSubSup>
                        </m:den>
                      </m:f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FC795B8E-DBA9-420F-9C17-7EA583239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823" y="5770184"/>
                <a:ext cx="4431213" cy="73398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B0804F79-2220-464D-AB61-9F08A6081506}"/>
                  </a:ext>
                </a:extLst>
              </p:cNvPr>
              <p:cNvSpPr txBox="1"/>
              <p:nvPr/>
            </p:nvSpPr>
            <p:spPr>
              <a:xfrm>
                <a:off x="10252083" y="5335480"/>
                <a:ext cx="1276183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B0804F79-2220-464D-AB61-9F08A6081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083" y="5335480"/>
                <a:ext cx="1276183" cy="56669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24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  <p:bldP spid="38" grpId="0"/>
      <p:bldP spid="39" grpId="0"/>
      <p:bldP spid="40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973F365-83D2-4F4C-A2C4-FE6FF5F8C48B}"/>
                  </a:ext>
                </a:extLst>
              </p:cNvPr>
              <p:cNvSpPr txBox="1"/>
              <p:nvPr/>
            </p:nvSpPr>
            <p:spPr>
              <a:xfrm>
                <a:off x="452762" y="470516"/>
                <a:ext cx="7867923" cy="820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bSup>
                        </m:den>
                      </m:f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bSup>
                        </m:den>
                      </m:f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973F365-83D2-4F4C-A2C4-FE6FF5F8C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2" y="470516"/>
                <a:ext cx="7867923" cy="820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59EF814-148A-46BD-AA06-726D7DD0A54D}"/>
                  </a:ext>
                </a:extLst>
              </p:cNvPr>
              <p:cNvSpPr txBox="1"/>
              <p:nvPr/>
            </p:nvSpPr>
            <p:spPr>
              <a:xfrm>
                <a:off x="452762" y="1695634"/>
                <a:ext cx="2645083" cy="820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59EF814-148A-46BD-AA06-726D7DD0A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2" y="1695634"/>
                <a:ext cx="2645083" cy="820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AE0CB294-8577-4833-AFA7-D0EBE3844323}"/>
                  </a:ext>
                </a:extLst>
              </p:cNvPr>
              <p:cNvSpPr txBox="1"/>
              <p:nvPr/>
            </p:nvSpPr>
            <p:spPr>
              <a:xfrm>
                <a:off x="4438834" y="1662054"/>
                <a:ext cx="3780650" cy="763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num>
                                    <m:den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num>
                                    <m:den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den>
                                  </m:f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AE0CB294-8577-4833-AFA7-D0EBE38443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834" y="1662054"/>
                <a:ext cx="3780650" cy="7632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3A26C71-8F43-489D-A81E-92C5861908FA}"/>
                  </a:ext>
                </a:extLst>
              </p:cNvPr>
              <p:cNvSpPr txBox="1"/>
              <p:nvPr/>
            </p:nvSpPr>
            <p:spPr>
              <a:xfrm>
                <a:off x="648070" y="2747054"/>
                <a:ext cx="1573764" cy="428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𝜒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3A26C71-8F43-489D-A81E-92C5861908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70" y="2747054"/>
                <a:ext cx="1573764" cy="428643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FB153F5-D42F-49F0-8A92-89E0A9940A3D}"/>
                  </a:ext>
                </a:extLst>
              </p:cNvPr>
              <p:cNvSpPr txBox="1"/>
              <p:nvPr/>
            </p:nvSpPr>
            <p:spPr>
              <a:xfrm>
                <a:off x="266330" y="3835153"/>
                <a:ext cx="5495030" cy="820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FB153F5-D42F-49F0-8A92-89E0A9940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30" y="3835153"/>
                <a:ext cx="5495030" cy="820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6DE7B25-977D-439C-88E8-EE3A0D1462F2}"/>
                  </a:ext>
                </a:extLst>
              </p:cNvPr>
              <p:cNvSpPr txBox="1"/>
              <p:nvPr/>
            </p:nvSpPr>
            <p:spPr>
              <a:xfrm>
                <a:off x="6096000" y="3835153"/>
                <a:ext cx="4098237" cy="763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num>
                                    <m:den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den>
                                  </m:f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6DE7B25-977D-439C-88E8-EE3A0D146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35153"/>
                <a:ext cx="4098237" cy="7632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43FA8246-3076-4BF2-A4D7-AFEF7D25EF33}"/>
                  </a:ext>
                </a:extLst>
              </p:cNvPr>
              <p:cNvSpPr txBox="1"/>
              <p:nvPr/>
            </p:nvSpPr>
            <p:spPr>
              <a:xfrm>
                <a:off x="150921" y="5355842"/>
                <a:ext cx="11150617" cy="428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s-AR" dirty="0"/>
                  <a:t>Si conocemos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</m:oMath>
                </a14:m>
                <a:r>
                  <a:rPr lang="es-UY" dirty="0"/>
                  <a:t>, podemos calcular la potencia reflejada en la rama izquierda y la transmitida en la rama derecha</a:t>
                </a: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43FA8246-3076-4BF2-A4D7-AFEF7D25E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21" y="5355842"/>
                <a:ext cx="11150617" cy="428643"/>
              </a:xfrm>
              <a:prstGeom prst="rect">
                <a:avLst/>
              </a:prstGeom>
              <a:blipFill>
                <a:blip r:embed="rId8"/>
                <a:stretch>
                  <a:fillRect b="-228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274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F667D9B-EDE6-465F-A4EE-98E63D4FD565}"/>
              </a:ext>
            </a:extLst>
          </p:cNvPr>
          <p:cNvSpPr txBox="1"/>
          <p:nvPr/>
        </p:nvSpPr>
        <p:spPr>
          <a:xfrm>
            <a:off x="594804" y="550416"/>
            <a:ext cx="3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accent1"/>
                </a:solidFill>
              </a:rPr>
              <a:t>Ejemplo 1: resonador de </a:t>
            </a:r>
            <a:r>
              <a:rPr lang="es-AR" dirty="0" err="1">
                <a:solidFill>
                  <a:schemeClr val="accent1"/>
                </a:solidFill>
              </a:rPr>
              <a:t>Hemholtz</a:t>
            </a:r>
            <a:endParaRPr lang="es-UY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A758E838-0DD6-4893-9528-4FA655734F83}"/>
                  </a:ext>
                </a:extLst>
              </p:cNvPr>
              <p:cNvSpPr txBox="1"/>
              <p:nvPr/>
            </p:nvSpPr>
            <p:spPr>
              <a:xfrm>
                <a:off x="4526588" y="787211"/>
                <a:ext cx="4544899" cy="727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Sup>
                                    <m:sSub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</m:sub>
                                    <m: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A758E838-0DD6-4893-9528-4FA655734F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88" y="787211"/>
                <a:ext cx="4544899" cy="7275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upo 34">
            <a:extLst>
              <a:ext uri="{FF2B5EF4-FFF2-40B4-BE49-F238E27FC236}">
                <a16:creationId xmlns:a16="http://schemas.microsoft.com/office/drawing/2014/main" id="{A6DEE1A2-B227-4DB9-A3F4-4AD802920060}"/>
              </a:ext>
            </a:extLst>
          </p:cNvPr>
          <p:cNvGrpSpPr/>
          <p:nvPr/>
        </p:nvGrpSpPr>
        <p:grpSpPr>
          <a:xfrm>
            <a:off x="291525" y="1033868"/>
            <a:ext cx="3682546" cy="2395132"/>
            <a:chOff x="594804" y="1216252"/>
            <a:chExt cx="3682546" cy="2395132"/>
          </a:xfrm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8440C9A5-7418-4F3C-9584-2CDC5990ED6F}"/>
                </a:ext>
              </a:extLst>
            </p:cNvPr>
            <p:cNvGrpSpPr/>
            <p:nvPr/>
          </p:nvGrpSpPr>
          <p:grpSpPr>
            <a:xfrm>
              <a:off x="594804" y="1216252"/>
              <a:ext cx="3682546" cy="2395132"/>
              <a:chOff x="4278141" y="1447072"/>
              <a:chExt cx="3682546" cy="2395132"/>
            </a:xfrm>
          </p:grpSpPr>
          <p:cxnSp>
            <p:nvCxnSpPr>
              <p:cNvPr id="6" name="Conector recto 5">
                <a:extLst>
                  <a:ext uri="{FF2B5EF4-FFF2-40B4-BE49-F238E27FC236}">
                    <a16:creationId xmlns:a16="http://schemas.microsoft.com/office/drawing/2014/main" id="{BA8443E9-D83C-4072-8D41-FC1C9E3472AB}"/>
                  </a:ext>
                </a:extLst>
              </p:cNvPr>
              <p:cNvCxnSpPr/>
              <p:nvPr/>
            </p:nvCxnSpPr>
            <p:spPr>
              <a:xfrm>
                <a:off x="4278141" y="3357295"/>
                <a:ext cx="206894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6">
                <a:extLst>
                  <a:ext uri="{FF2B5EF4-FFF2-40B4-BE49-F238E27FC236}">
                    <a16:creationId xmlns:a16="http://schemas.microsoft.com/office/drawing/2014/main" id="{4C114308-1A6D-4E30-936E-C8876050A973}"/>
                  </a:ext>
                </a:extLst>
              </p:cNvPr>
              <p:cNvCxnSpPr/>
              <p:nvPr/>
            </p:nvCxnSpPr>
            <p:spPr>
              <a:xfrm>
                <a:off x="4278141" y="3842204"/>
                <a:ext cx="3657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86C83D5D-AEB9-4CE7-9581-0739265C0E6C}"/>
                  </a:ext>
                </a:extLst>
              </p:cNvPr>
              <p:cNvCxnSpPr/>
              <p:nvPr/>
            </p:nvCxnSpPr>
            <p:spPr>
              <a:xfrm flipV="1">
                <a:off x="6347087" y="2980939"/>
                <a:ext cx="0" cy="36576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id="{0767E125-EFC7-47DB-BC98-E4772B4F6916}"/>
                  </a:ext>
                </a:extLst>
              </p:cNvPr>
              <p:cNvCxnSpPr/>
              <p:nvPr/>
            </p:nvCxnSpPr>
            <p:spPr>
              <a:xfrm flipV="1">
                <a:off x="6628801" y="2980939"/>
                <a:ext cx="0" cy="36576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52ABD3C3-DA6B-4FCD-9422-F37126063D2B}"/>
                  </a:ext>
                </a:extLst>
              </p:cNvPr>
              <p:cNvCxnSpPr/>
              <p:nvPr/>
            </p:nvCxnSpPr>
            <p:spPr>
              <a:xfrm>
                <a:off x="6630651" y="3357295"/>
                <a:ext cx="133003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CuadroTexto 10">
                    <a:extLst>
                      <a:ext uri="{FF2B5EF4-FFF2-40B4-BE49-F238E27FC236}">
                        <a16:creationId xmlns:a16="http://schemas.microsoft.com/office/drawing/2014/main" id="{7FED2740-35E1-4864-B29D-A4E574882881}"/>
                      </a:ext>
                    </a:extLst>
                  </p:cNvPr>
                  <p:cNvSpPr txBox="1"/>
                  <p:nvPr/>
                </p:nvSpPr>
                <p:spPr>
                  <a:xfrm>
                    <a:off x="5211014" y="3472872"/>
                    <a:ext cx="36388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1" name="CuadroTexto 10">
                    <a:extLst>
                      <a:ext uri="{FF2B5EF4-FFF2-40B4-BE49-F238E27FC236}">
                        <a16:creationId xmlns:a16="http://schemas.microsoft.com/office/drawing/2014/main" id="{7FED2740-35E1-4864-B29D-A4E57488288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11014" y="3472872"/>
                    <a:ext cx="363881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856E2852-F8C7-40DC-B7CD-83C3A6DF62A5}"/>
                      </a:ext>
                    </a:extLst>
                  </p:cNvPr>
                  <p:cNvSpPr txBox="1"/>
                  <p:nvPr/>
                </p:nvSpPr>
                <p:spPr>
                  <a:xfrm>
                    <a:off x="7299786" y="3429000"/>
                    <a:ext cx="36388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856E2852-F8C7-40DC-B7CD-83C3A6DF62A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9786" y="3429000"/>
                    <a:ext cx="363881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" name="Arco 13">
                <a:extLst>
                  <a:ext uri="{FF2B5EF4-FFF2-40B4-BE49-F238E27FC236}">
                    <a16:creationId xmlns:a16="http://schemas.microsoft.com/office/drawing/2014/main" id="{0B6DE7BA-A03E-48D1-AB4F-8A6B5569034D}"/>
                  </a:ext>
                </a:extLst>
              </p:cNvPr>
              <p:cNvSpPr/>
              <p:nvPr/>
            </p:nvSpPr>
            <p:spPr>
              <a:xfrm>
                <a:off x="5797139" y="1447072"/>
                <a:ext cx="1438162" cy="1540866"/>
              </a:xfrm>
              <a:prstGeom prst="arc">
                <a:avLst>
                  <a:gd name="adj1" fmla="val 6189568"/>
                  <a:gd name="adj2" fmla="val 4781143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E099EDB-89F9-4CA3-B8F6-10FCD4E1F569}"/>
                    </a:ext>
                  </a:extLst>
                </p:cNvPr>
                <p:cNvSpPr txBox="1"/>
                <p:nvPr/>
              </p:nvSpPr>
              <p:spPr>
                <a:xfrm>
                  <a:off x="2590351" y="2726648"/>
                  <a:ext cx="4673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E099EDB-89F9-4CA3-B8F6-10FCD4E1F5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0351" y="2726648"/>
                  <a:ext cx="467307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E35DAE40-2967-44C0-81C4-F7A96B6C7977}"/>
                  </a:ext>
                </a:extLst>
              </p:cNvPr>
              <p:cNvSpPr txBox="1"/>
              <p:nvPr/>
            </p:nvSpPr>
            <p:spPr>
              <a:xfrm>
                <a:off x="5222800" y="2141725"/>
                <a:ext cx="1198598" cy="689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E35DAE40-2967-44C0-81C4-F7A96B6C7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800" y="2141725"/>
                <a:ext cx="1198598" cy="6892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2AAB068-6A66-4F53-8CE2-5E9BB397936D}"/>
                  </a:ext>
                </a:extLst>
              </p:cNvPr>
              <p:cNvSpPr txBox="1"/>
              <p:nvPr/>
            </p:nvSpPr>
            <p:spPr>
              <a:xfrm>
                <a:off x="6915704" y="2126177"/>
                <a:ext cx="2155783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AR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2AAB068-6A66-4F53-8CE2-5E9BB3979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704" y="2126177"/>
                <a:ext cx="2155783" cy="720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2B2949A-60B6-4F71-8830-979B943E92D6}"/>
                  </a:ext>
                </a:extLst>
              </p:cNvPr>
              <p:cNvSpPr txBox="1"/>
              <p:nvPr/>
            </p:nvSpPr>
            <p:spPr>
              <a:xfrm>
                <a:off x="575903" y="3690146"/>
                <a:ext cx="3061479" cy="6951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num>
                                    <m:den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num>
                                    <m:den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den>
                                  </m:f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2B2949A-60B6-4F71-8830-979B943E9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03" y="3690146"/>
                <a:ext cx="3061479" cy="6951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29053CC-A8B1-4187-90FD-1EB460210B68}"/>
                  </a:ext>
                </a:extLst>
              </p:cNvPr>
              <p:cNvSpPr txBox="1"/>
              <p:nvPr/>
            </p:nvSpPr>
            <p:spPr>
              <a:xfrm>
                <a:off x="3973171" y="3853075"/>
                <a:ext cx="40502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La reflexión es máxima cuando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s-A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29053CC-A8B1-4187-90FD-1EB460210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171" y="3853075"/>
                <a:ext cx="4050211" cy="369332"/>
              </a:xfrm>
              <a:prstGeom prst="rect">
                <a:avLst/>
              </a:prstGeom>
              <a:blipFill>
                <a:blip r:embed="rId9"/>
                <a:stretch>
                  <a:fillRect l="-1355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upo 39">
            <a:extLst>
              <a:ext uri="{FF2B5EF4-FFF2-40B4-BE49-F238E27FC236}">
                <a16:creationId xmlns:a16="http://schemas.microsoft.com/office/drawing/2014/main" id="{99422683-239A-44FC-9055-BC432DDA5C4E}"/>
              </a:ext>
            </a:extLst>
          </p:cNvPr>
          <p:cNvGrpSpPr/>
          <p:nvPr/>
        </p:nvGrpSpPr>
        <p:grpSpPr>
          <a:xfrm>
            <a:off x="1250287" y="4681027"/>
            <a:ext cx="3063706" cy="1797098"/>
            <a:chOff x="1250287" y="4681027"/>
            <a:chExt cx="3063706" cy="1797098"/>
          </a:xfrm>
        </p:grpSpPr>
        <p:grpSp>
          <p:nvGrpSpPr>
            <p:cNvPr id="27" name="Grupo 26">
              <a:extLst>
                <a:ext uri="{FF2B5EF4-FFF2-40B4-BE49-F238E27FC236}">
                  <a16:creationId xmlns:a16="http://schemas.microsoft.com/office/drawing/2014/main" id="{9F7B711E-58A9-45EE-9EF4-9EF68BFDC1D1}"/>
                </a:ext>
              </a:extLst>
            </p:cNvPr>
            <p:cNvGrpSpPr/>
            <p:nvPr/>
          </p:nvGrpSpPr>
          <p:grpSpPr>
            <a:xfrm>
              <a:off x="1720347" y="4681027"/>
              <a:ext cx="2593646" cy="1626557"/>
              <a:chOff x="3798389" y="4747610"/>
              <a:chExt cx="2593646" cy="1626557"/>
            </a:xfrm>
          </p:grpSpPr>
          <p:cxnSp>
            <p:nvCxnSpPr>
              <p:cNvPr id="24" name="Conector recto de flecha 23">
                <a:extLst>
                  <a:ext uri="{FF2B5EF4-FFF2-40B4-BE49-F238E27FC236}">
                    <a16:creationId xmlns:a16="http://schemas.microsoft.com/office/drawing/2014/main" id="{19E5AC12-4A17-488B-A136-091517467B02}"/>
                  </a:ext>
                </a:extLst>
              </p:cNvPr>
              <p:cNvCxnSpPr/>
              <p:nvPr/>
            </p:nvCxnSpPr>
            <p:spPr>
              <a:xfrm flipV="1">
                <a:off x="3980330" y="4747610"/>
                <a:ext cx="0" cy="162655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Conector recto de flecha 25">
                <a:extLst>
                  <a:ext uri="{FF2B5EF4-FFF2-40B4-BE49-F238E27FC236}">
                    <a16:creationId xmlns:a16="http://schemas.microsoft.com/office/drawing/2014/main" id="{859318C5-75A3-49B7-83AC-E3C7B014F540}"/>
                  </a:ext>
                </a:extLst>
              </p:cNvPr>
              <p:cNvCxnSpPr/>
              <p:nvPr/>
            </p:nvCxnSpPr>
            <p:spPr>
              <a:xfrm>
                <a:off x="3798389" y="6196614"/>
                <a:ext cx="259364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ángulo 27">
                  <a:extLst>
                    <a:ext uri="{FF2B5EF4-FFF2-40B4-BE49-F238E27FC236}">
                      <a16:creationId xmlns:a16="http://schemas.microsoft.com/office/drawing/2014/main" id="{65680884-28BA-4C21-BDDC-F51A5A75A604}"/>
                    </a:ext>
                  </a:extLst>
                </p:cNvPr>
                <p:cNvSpPr/>
                <p:nvPr/>
              </p:nvSpPr>
              <p:spPr>
                <a:xfrm>
                  <a:off x="1250287" y="4757977"/>
                  <a:ext cx="650434" cy="4385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8" name="Rectángulo 27">
                  <a:extLst>
                    <a:ext uri="{FF2B5EF4-FFF2-40B4-BE49-F238E27FC236}">
                      <a16:creationId xmlns:a16="http://schemas.microsoft.com/office/drawing/2014/main" id="{65680884-28BA-4C21-BDDC-F51A5A75A60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0287" y="4757977"/>
                  <a:ext cx="650434" cy="438582"/>
                </a:xfrm>
                <a:prstGeom prst="rect">
                  <a:avLst/>
                </a:prstGeom>
                <a:blipFill>
                  <a:blip r:embed="rId10"/>
                  <a:stretch>
                    <a:fillRect b="-422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1F347307-5B53-412C-8443-F372F8105336}"/>
                </a:ext>
              </a:extLst>
            </p:cNvPr>
            <p:cNvSpPr/>
            <p:nvPr/>
          </p:nvSpPr>
          <p:spPr>
            <a:xfrm>
              <a:off x="2009164" y="4793135"/>
              <a:ext cx="1748901" cy="1092525"/>
            </a:xfrm>
            <a:custGeom>
              <a:avLst/>
              <a:gdLst>
                <a:gd name="connsiteX0" fmla="*/ 0 w 1748901"/>
                <a:gd name="connsiteY0" fmla="*/ 1092525 h 1092525"/>
                <a:gd name="connsiteX1" fmla="*/ 221942 w 1748901"/>
                <a:gd name="connsiteY1" fmla="*/ 994870 h 1092525"/>
                <a:gd name="connsiteX2" fmla="*/ 372862 w 1748901"/>
                <a:gd name="connsiteY2" fmla="*/ 826194 h 1092525"/>
                <a:gd name="connsiteX3" fmla="*/ 488272 w 1748901"/>
                <a:gd name="connsiteY3" fmla="*/ 542109 h 1092525"/>
                <a:gd name="connsiteX4" fmla="*/ 577049 w 1748901"/>
                <a:gd name="connsiteY4" fmla="*/ 178125 h 1092525"/>
                <a:gd name="connsiteX5" fmla="*/ 727969 w 1748901"/>
                <a:gd name="connsiteY5" fmla="*/ 571 h 1092525"/>
                <a:gd name="connsiteX6" fmla="*/ 896645 w 1748901"/>
                <a:gd name="connsiteY6" fmla="*/ 231391 h 1092525"/>
                <a:gd name="connsiteX7" fmla="*/ 1038687 w 1748901"/>
                <a:gd name="connsiteY7" fmla="*/ 666396 h 1092525"/>
                <a:gd name="connsiteX8" fmla="*/ 1251752 w 1748901"/>
                <a:gd name="connsiteY8" fmla="*/ 852827 h 1092525"/>
                <a:gd name="connsiteX9" fmla="*/ 1482571 w 1748901"/>
                <a:gd name="connsiteY9" fmla="*/ 985993 h 1092525"/>
                <a:gd name="connsiteX10" fmla="*/ 1748901 w 1748901"/>
                <a:gd name="connsiteY10" fmla="*/ 1021503 h 109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48901" h="1092525">
                  <a:moveTo>
                    <a:pt x="0" y="1092525"/>
                  </a:moveTo>
                  <a:cubicBezTo>
                    <a:pt x="79899" y="1065891"/>
                    <a:pt x="159798" y="1039258"/>
                    <a:pt x="221942" y="994870"/>
                  </a:cubicBezTo>
                  <a:cubicBezTo>
                    <a:pt x="284086" y="950482"/>
                    <a:pt x="328474" y="901654"/>
                    <a:pt x="372862" y="826194"/>
                  </a:cubicBezTo>
                  <a:cubicBezTo>
                    <a:pt x="417250" y="750734"/>
                    <a:pt x="454241" y="650120"/>
                    <a:pt x="488272" y="542109"/>
                  </a:cubicBezTo>
                  <a:cubicBezTo>
                    <a:pt x="522303" y="434098"/>
                    <a:pt x="537100" y="268381"/>
                    <a:pt x="577049" y="178125"/>
                  </a:cubicBezTo>
                  <a:cubicBezTo>
                    <a:pt x="616999" y="87869"/>
                    <a:pt x="674703" y="-8307"/>
                    <a:pt x="727969" y="571"/>
                  </a:cubicBezTo>
                  <a:cubicBezTo>
                    <a:pt x="781235" y="9449"/>
                    <a:pt x="844859" y="120420"/>
                    <a:pt x="896645" y="231391"/>
                  </a:cubicBezTo>
                  <a:cubicBezTo>
                    <a:pt x="948431" y="342362"/>
                    <a:pt x="979503" y="562824"/>
                    <a:pt x="1038687" y="666396"/>
                  </a:cubicBezTo>
                  <a:cubicBezTo>
                    <a:pt x="1097871" y="769968"/>
                    <a:pt x="1177771" y="799561"/>
                    <a:pt x="1251752" y="852827"/>
                  </a:cubicBezTo>
                  <a:cubicBezTo>
                    <a:pt x="1325733" y="906093"/>
                    <a:pt x="1399713" y="957880"/>
                    <a:pt x="1482571" y="985993"/>
                  </a:cubicBezTo>
                  <a:cubicBezTo>
                    <a:pt x="1565429" y="1014106"/>
                    <a:pt x="1657165" y="1017804"/>
                    <a:pt x="1748901" y="102150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id="{A53737C6-4526-4C40-81FA-C758FE4B612F}"/>
                </a:ext>
              </a:extLst>
            </p:cNvPr>
            <p:cNvCxnSpPr>
              <a:stCxn id="29" idx="5"/>
            </p:cNvCxnSpPr>
            <p:nvPr/>
          </p:nvCxnSpPr>
          <p:spPr>
            <a:xfrm>
              <a:off x="2737133" y="4793706"/>
              <a:ext cx="0" cy="133484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4A38AFEB-DDED-409A-98F6-BDB73EF67A34}"/>
                    </a:ext>
                  </a:extLst>
                </p:cNvPr>
                <p:cNvSpPr txBox="1"/>
                <p:nvPr/>
              </p:nvSpPr>
              <p:spPr>
                <a:xfrm>
                  <a:off x="2401560" y="6108793"/>
                  <a:ext cx="6711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𝑟𝑒𝑠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4A38AFEB-DDED-409A-98F6-BDB73EF67A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1560" y="6108793"/>
                  <a:ext cx="671146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BC0562F1-E88E-432F-899F-66DF5E8320B9}"/>
              </a:ext>
            </a:extLst>
          </p:cNvPr>
          <p:cNvGrpSpPr/>
          <p:nvPr/>
        </p:nvGrpSpPr>
        <p:grpSpPr>
          <a:xfrm>
            <a:off x="4453267" y="4679547"/>
            <a:ext cx="3063706" cy="1760574"/>
            <a:chOff x="4453267" y="4679547"/>
            <a:chExt cx="3063706" cy="17605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ángulo 33">
                  <a:extLst>
                    <a:ext uri="{FF2B5EF4-FFF2-40B4-BE49-F238E27FC236}">
                      <a16:creationId xmlns:a16="http://schemas.microsoft.com/office/drawing/2014/main" id="{D1A3E445-51C0-4097-AB97-9A1FBE473641}"/>
                    </a:ext>
                  </a:extLst>
                </p:cNvPr>
                <p:cNvSpPr/>
                <p:nvPr/>
              </p:nvSpPr>
              <p:spPr>
                <a:xfrm>
                  <a:off x="4453267" y="4756497"/>
                  <a:ext cx="650434" cy="4507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4" name="Rectángulo 33">
                  <a:extLst>
                    <a:ext uri="{FF2B5EF4-FFF2-40B4-BE49-F238E27FC236}">
                      <a16:creationId xmlns:a16="http://schemas.microsoft.com/office/drawing/2014/main" id="{D1A3E445-51C0-4097-AB97-9A1FBE47364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3267" y="4756497"/>
                  <a:ext cx="650434" cy="45076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6C3E4134-E77A-4091-BADE-1615DFE52423}"/>
                </a:ext>
              </a:extLst>
            </p:cNvPr>
            <p:cNvGrpSpPr/>
            <p:nvPr/>
          </p:nvGrpSpPr>
          <p:grpSpPr>
            <a:xfrm>
              <a:off x="4923327" y="4679547"/>
              <a:ext cx="2593646" cy="1760574"/>
              <a:chOff x="4923327" y="4679547"/>
              <a:chExt cx="2593646" cy="1760574"/>
            </a:xfrm>
          </p:grpSpPr>
          <p:sp>
            <p:nvSpPr>
              <p:cNvPr id="30" name="Forma libre: forma 29">
                <a:extLst>
                  <a:ext uri="{FF2B5EF4-FFF2-40B4-BE49-F238E27FC236}">
                    <a16:creationId xmlns:a16="http://schemas.microsoft.com/office/drawing/2014/main" id="{B4C853BC-1F66-431F-A5BB-4CDB6185202E}"/>
                  </a:ext>
                </a:extLst>
              </p:cNvPr>
              <p:cNvSpPr/>
              <p:nvPr/>
            </p:nvSpPr>
            <p:spPr>
              <a:xfrm rot="10800000">
                <a:off x="5244544" y="4811810"/>
                <a:ext cx="1748901" cy="1092525"/>
              </a:xfrm>
              <a:custGeom>
                <a:avLst/>
                <a:gdLst>
                  <a:gd name="connsiteX0" fmla="*/ 0 w 1748901"/>
                  <a:gd name="connsiteY0" fmla="*/ 1092525 h 1092525"/>
                  <a:gd name="connsiteX1" fmla="*/ 221942 w 1748901"/>
                  <a:gd name="connsiteY1" fmla="*/ 994870 h 1092525"/>
                  <a:gd name="connsiteX2" fmla="*/ 372862 w 1748901"/>
                  <a:gd name="connsiteY2" fmla="*/ 826194 h 1092525"/>
                  <a:gd name="connsiteX3" fmla="*/ 488272 w 1748901"/>
                  <a:gd name="connsiteY3" fmla="*/ 542109 h 1092525"/>
                  <a:gd name="connsiteX4" fmla="*/ 577049 w 1748901"/>
                  <a:gd name="connsiteY4" fmla="*/ 178125 h 1092525"/>
                  <a:gd name="connsiteX5" fmla="*/ 727969 w 1748901"/>
                  <a:gd name="connsiteY5" fmla="*/ 571 h 1092525"/>
                  <a:gd name="connsiteX6" fmla="*/ 896645 w 1748901"/>
                  <a:gd name="connsiteY6" fmla="*/ 231391 h 1092525"/>
                  <a:gd name="connsiteX7" fmla="*/ 1038687 w 1748901"/>
                  <a:gd name="connsiteY7" fmla="*/ 666396 h 1092525"/>
                  <a:gd name="connsiteX8" fmla="*/ 1251752 w 1748901"/>
                  <a:gd name="connsiteY8" fmla="*/ 852827 h 1092525"/>
                  <a:gd name="connsiteX9" fmla="*/ 1482571 w 1748901"/>
                  <a:gd name="connsiteY9" fmla="*/ 985993 h 1092525"/>
                  <a:gd name="connsiteX10" fmla="*/ 1748901 w 1748901"/>
                  <a:gd name="connsiteY10" fmla="*/ 1021503 h 1092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48901" h="1092525">
                    <a:moveTo>
                      <a:pt x="0" y="1092525"/>
                    </a:moveTo>
                    <a:cubicBezTo>
                      <a:pt x="79899" y="1065891"/>
                      <a:pt x="159798" y="1039258"/>
                      <a:pt x="221942" y="994870"/>
                    </a:cubicBezTo>
                    <a:cubicBezTo>
                      <a:pt x="284086" y="950482"/>
                      <a:pt x="328474" y="901654"/>
                      <a:pt x="372862" y="826194"/>
                    </a:cubicBezTo>
                    <a:cubicBezTo>
                      <a:pt x="417250" y="750734"/>
                      <a:pt x="454241" y="650120"/>
                      <a:pt x="488272" y="542109"/>
                    </a:cubicBezTo>
                    <a:cubicBezTo>
                      <a:pt x="522303" y="434098"/>
                      <a:pt x="537100" y="268381"/>
                      <a:pt x="577049" y="178125"/>
                    </a:cubicBezTo>
                    <a:cubicBezTo>
                      <a:pt x="616999" y="87869"/>
                      <a:pt x="674703" y="-8307"/>
                      <a:pt x="727969" y="571"/>
                    </a:cubicBezTo>
                    <a:cubicBezTo>
                      <a:pt x="781235" y="9449"/>
                      <a:pt x="844859" y="120420"/>
                      <a:pt x="896645" y="231391"/>
                    </a:cubicBezTo>
                    <a:cubicBezTo>
                      <a:pt x="948431" y="342362"/>
                      <a:pt x="979503" y="562824"/>
                      <a:pt x="1038687" y="666396"/>
                    </a:cubicBezTo>
                    <a:cubicBezTo>
                      <a:pt x="1097871" y="769968"/>
                      <a:pt x="1177771" y="799561"/>
                      <a:pt x="1251752" y="852827"/>
                    </a:cubicBezTo>
                    <a:cubicBezTo>
                      <a:pt x="1325733" y="906093"/>
                      <a:pt x="1399713" y="957880"/>
                      <a:pt x="1482571" y="985993"/>
                    </a:cubicBezTo>
                    <a:cubicBezTo>
                      <a:pt x="1565429" y="1014106"/>
                      <a:pt x="1657165" y="1017804"/>
                      <a:pt x="1748901" y="102150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31" name="Grupo 30">
                <a:extLst>
                  <a:ext uri="{FF2B5EF4-FFF2-40B4-BE49-F238E27FC236}">
                    <a16:creationId xmlns:a16="http://schemas.microsoft.com/office/drawing/2014/main" id="{AF1FDCB0-4F80-472F-A9A7-79F24560DC49}"/>
                  </a:ext>
                </a:extLst>
              </p:cNvPr>
              <p:cNvGrpSpPr/>
              <p:nvPr/>
            </p:nvGrpSpPr>
            <p:grpSpPr>
              <a:xfrm>
                <a:off x="4923327" y="4679547"/>
                <a:ext cx="2593646" cy="1626557"/>
                <a:chOff x="3798389" y="4747610"/>
                <a:chExt cx="2593646" cy="1626557"/>
              </a:xfrm>
            </p:grpSpPr>
            <p:cxnSp>
              <p:nvCxnSpPr>
                <p:cNvPr id="32" name="Conector recto de flecha 31">
                  <a:extLst>
                    <a:ext uri="{FF2B5EF4-FFF2-40B4-BE49-F238E27FC236}">
                      <a16:creationId xmlns:a16="http://schemas.microsoft.com/office/drawing/2014/main" id="{EE92EDDD-2D7A-4091-8B31-EF14195CA4F1}"/>
                    </a:ext>
                  </a:extLst>
                </p:cNvPr>
                <p:cNvCxnSpPr/>
                <p:nvPr/>
              </p:nvCxnSpPr>
              <p:spPr>
                <a:xfrm flipV="1">
                  <a:off x="3980330" y="4747610"/>
                  <a:ext cx="0" cy="162655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de flecha 32">
                  <a:extLst>
                    <a:ext uri="{FF2B5EF4-FFF2-40B4-BE49-F238E27FC236}">
                      <a16:creationId xmlns:a16="http://schemas.microsoft.com/office/drawing/2014/main" id="{483F1D3E-ED1B-4202-AC28-AA16CDD3C09F}"/>
                    </a:ext>
                  </a:extLst>
                </p:cNvPr>
                <p:cNvCxnSpPr/>
                <p:nvPr/>
              </p:nvCxnSpPr>
              <p:spPr>
                <a:xfrm>
                  <a:off x="3798389" y="6196614"/>
                  <a:ext cx="2593646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CuadroTexto 38">
                    <a:extLst>
                      <a:ext uri="{FF2B5EF4-FFF2-40B4-BE49-F238E27FC236}">
                        <a16:creationId xmlns:a16="http://schemas.microsoft.com/office/drawing/2014/main" id="{023784B7-89CB-496F-9590-28512581CCDF}"/>
                      </a:ext>
                    </a:extLst>
                  </p:cNvPr>
                  <p:cNvSpPr txBox="1"/>
                  <p:nvPr/>
                </p:nvSpPr>
                <p:spPr>
                  <a:xfrm>
                    <a:off x="5921120" y="6070789"/>
                    <a:ext cx="67114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𝑟𝑒𝑠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9" name="CuadroTexto 38">
                    <a:extLst>
                      <a:ext uri="{FF2B5EF4-FFF2-40B4-BE49-F238E27FC236}">
                        <a16:creationId xmlns:a16="http://schemas.microsoft.com/office/drawing/2014/main" id="{023784B7-89CB-496F-9590-28512581CCD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21120" y="6070789"/>
                    <a:ext cx="671146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0172EE00-9FB9-4DF1-8154-3B9B8F3BD161}"/>
                  </a:ext>
                </a:extLst>
              </p:cNvPr>
              <p:cNvCxnSpPr>
                <a:stCxn id="30" idx="5"/>
              </p:cNvCxnSpPr>
              <p:nvPr/>
            </p:nvCxnSpPr>
            <p:spPr>
              <a:xfrm>
                <a:off x="6265476" y="5903764"/>
                <a:ext cx="0" cy="224787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27F8E51B-1C52-490F-81BB-67E8B7B0C59E}"/>
              </a:ext>
            </a:extLst>
          </p:cNvPr>
          <p:cNvGrpSpPr/>
          <p:nvPr/>
        </p:nvGrpSpPr>
        <p:grpSpPr>
          <a:xfrm>
            <a:off x="7993595" y="4875305"/>
            <a:ext cx="3971127" cy="923330"/>
            <a:chOff x="7993595" y="4875305"/>
            <a:chExt cx="3971127" cy="923330"/>
          </a:xfrm>
        </p:grpSpPr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EF53B831-8B11-462D-92EB-8AA5A2175A94}"/>
                </a:ext>
              </a:extLst>
            </p:cNvPr>
            <p:cNvSpPr txBox="1"/>
            <p:nvPr/>
          </p:nvSpPr>
          <p:spPr>
            <a:xfrm>
              <a:off x="8614702" y="4875305"/>
              <a:ext cx="33500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/>
                <a:t>El resonador de </a:t>
              </a:r>
              <a:r>
                <a:rPr lang="es-AR" dirty="0" err="1"/>
                <a:t>Hemholtz</a:t>
              </a:r>
              <a:r>
                <a:rPr lang="es-AR" dirty="0"/>
                <a:t> se comporta como un filtro suprime banda</a:t>
              </a:r>
              <a:endParaRPr lang="es-UY" dirty="0"/>
            </a:p>
          </p:txBody>
        </p:sp>
        <p:sp>
          <p:nvSpPr>
            <p:cNvPr id="45" name="Flecha: a la derecha 44">
              <a:extLst>
                <a:ext uri="{FF2B5EF4-FFF2-40B4-BE49-F238E27FC236}">
                  <a16:creationId xmlns:a16="http://schemas.microsoft.com/office/drawing/2014/main" id="{2063AC63-31B1-4573-8928-3C2395416279}"/>
                </a:ext>
              </a:extLst>
            </p:cNvPr>
            <p:cNvSpPr/>
            <p:nvPr/>
          </p:nvSpPr>
          <p:spPr>
            <a:xfrm>
              <a:off x="7993595" y="5207261"/>
              <a:ext cx="485387" cy="1960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</p:spTree>
    <p:extLst>
      <p:ext uri="{BB962C8B-B14F-4D97-AF65-F5344CB8AC3E}">
        <p14:creationId xmlns:p14="http://schemas.microsoft.com/office/powerpoint/2010/main" val="14499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677</Words>
  <Application>Microsoft Office PowerPoint</Application>
  <PresentationFormat>Panorámica</PresentationFormat>
  <Paragraphs>105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1</cp:revision>
  <dcterms:created xsi:type="dcterms:W3CDTF">2020-07-17T13:25:06Z</dcterms:created>
  <dcterms:modified xsi:type="dcterms:W3CDTF">2025-06-23T11:34:08Z</dcterms:modified>
</cp:coreProperties>
</file>