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73" r:id="rId8"/>
    <p:sldId id="263" r:id="rId9"/>
    <p:sldId id="446" r:id="rId10"/>
    <p:sldId id="447" r:id="rId11"/>
    <p:sldId id="266" r:id="rId12"/>
    <p:sldId id="267" r:id="rId13"/>
    <p:sldId id="268" r:id="rId14"/>
    <p:sldId id="269" r:id="rId15"/>
  </p:sldIdLst>
  <p:sldSz cx="12192000" cy="6858000"/>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BA3A77-5A84-4D97-9CD2-D9DFA00562E2}" v="1" dt="2025-06-23T11:34:00.8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7" d="100"/>
          <a:sy n="97" d="100"/>
        </p:scale>
        <p:origin x="1074"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s Benech" userId="0051dd42c30e75a5" providerId="LiveId" clId="{57BA3A77-5A84-4D97-9CD2-D9DFA00562E2}"/>
    <pc:docChg chg="custSel addSld delSld modSld">
      <pc:chgData name="Nicolas Benech" userId="0051dd42c30e75a5" providerId="LiveId" clId="{57BA3A77-5A84-4D97-9CD2-D9DFA00562E2}" dt="2025-06-30T14:54:18.996" v="5" actId="2696"/>
      <pc:docMkLst>
        <pc:docMk/>
      </pc:docMkLst>
      <pc:sldChg chg="delSp new del mod">
        <pc:chgData name="Nicolas Benech" userId="0051dd42c30e75a5" providerId="LiveId" clId="{57BA3A77-5A84-4D97-9CD2-D9DFA00562E2}" dt="2025-06-30T14:54:18.996" v="5" actId="2696"/>
        <pc:sldMkLst>
          <pc:docMk/>
          <pc:sldMk cId="1740524773" sldId="256"/>
        </pc:sldMkLst>
      </pc:sldChg>
      <pc:sldChg chg="add">
        <pc:chgData name="Nicolas Benech" userId="0051dd42c30e75a5" providerId="LiveId" clId="{57BA3A77-5A84-4D97-9CD2-D9DFA00562E2}" dt="2025-06-23T11:34:00.876" v="3"/>
        <pc:sldMkLst>
          <pc:docMk/>
          <pc:sldMk cId="679734968" sldId="257"/>
        </pc:sldMkLst>
      </pc:sldChg>
      <pc:sldChg chg="add">
        <pc:chgData name="Nicolas Benech" userId="0051dd42c30e75a5" providerId="LiveId" clId="{57BA3A77-5A84-4D97-9CD2-D9DFA00562E2}" dt="2025-06-23T11:34:00.876" v="3"/>
        <pc:sldMkLst>
          <pc:docMk/>
          <pc:sldMk cId="3352667611" sldId="258"/>
        </pc:sldMkLst>
      </pc:sldChg>
      <pc:sldChg chg="add">
        <pc:chgData name="Nicolas Benech" userId="0051dd42c30e75a5" providerId="LiveId" clId="{57BA3A77-5A84-4D97-9CD2-D9DFA00562E2}" dt="2025-06-23T11:34:00.876" v="3"/>
        <pc:sldMkLst>
          <pc:docMk/>
          <pc:sldMk cId="2881180364" sldId="259"/>
        </pc:sldMkLst>
      </pc:sldChg>
      <pc:sldChg chg="add">
        <pc:chgData name="Nicolas Benech" userId="0051dd42c30e75a5" providerId="LiveId" clId="{57BA3A77-5A84-4D97-9CD2-D9DFA00562E2}" dt="2025-06-23T11:34:00.876" v="3"/>
        <pc:sldMkLst>
          <pc:docMk/>
          <pc:sldMk cId="211603432" sldId="260"/>
        </pc:sldMkLst>
      </pc:sldChg>
      <pc:sldChg chg="add">
        <pc:chgData name="Nicolas Benech" userId="0051dd42c30e75a5" providerId="LiveId" clId="{57BA3A77-5A84-4D97-9CD2-D9DFA00562E2}" dt="2025-06-23T11:34:00.876" v="3"/>
        <pc:sldMkLst>
          <pc:docMk/>
          <pc:sldMk cId="2782234282" sldId="261"/>
        </pc:sldMkLst>
      </pc:sldChg>
      <pc:sldChg chg="add">
        <pc:chgData name="Nicolas Benech" userId="0051dd42c30e75a5" providerId="LiveId" clId="{57BA3A77-5A84-4D97-9CD2-D9DFA00562E2}" dt="2025-06-23T11:34:00.876" v="3"/>
        <pc:sldMkLst>
          <pc:docMk/>
          <pc:sldMk cId="2792017424" sldId="262"/>
        </pc:sldMkLst>
      </pc:sldChg>
      <pc:sldChg chg="add">
        <pc:chgData name="Nicolas Benech" userId="0051dd42c30e75a5" providerId="LiveId" clId="{57BA3A77-5A84-4D97-9CD2-D9DFA00562E2}" dt="2025-06-23T11:34:00.876" v="3"/>
        <pc:sldMkLst>
          <pc:docMk/>
          <pc:sldMk cId="3000947428" sldId="263"/>
        </pc:sldMkLst>
      </pc:sldChg>
      <pc:sldChg chg="add">
        <pc:chgData name="Nicolas Benech" userId="0051dd42c30e75a5" providerId="LiveId" clId="{57BA3A77-5A84-4D97-9CD2-D9DFA00562E2}" dt="2025-06-23T11:34:00.876" v="3"/>
        <pc:sldMkLst>
          <pc:docMk/>
          <pc:sldMk cId="2516681109" sldId="266"/>
        </pc:sldMkLst>
      </pc:sldChg>
      <pc:sldChg chg="add">
        <pc:chgData name="Nicolas Benech" userId="0051dd42c30e75a5" providerId="LiveId" clId="{57BA3A77-5A84-4D97-9CD2-D9DFA00562E2}" dt="2025-06-23T11:34:00.876" v="3"/>
        <pc:sldMkLst>
          <pc:docMk/>
          <pc:sldMk cId="1068848067" sldId="267"/>
        </pc:sldMkLst>
      </pc:sldChg>
      <pc:sldChg chg="add">
        <pc:chgData name="Nicolas Benech" userId="0051dd42c30e75a5" providerId="LiveId" clId="{57BA3A77-5A84-4D97-9CD2-D9DFA00562E2}" dt="2025-06-23T11:34:00.876" v="3"/>
        <pc:sldMkLst>
          <pc:docMk/>
          <pc:sldMk cId="406899290" sldId="268"/>
        </pc:sldMkLst>
      </pc:sldChg>
      <pc:sldChg chg="add">
        <pc:chgData name="Nicolas Benech" userId="0051dd42c30e75a5" providerId="LiveId" clId="{57BA3A77-5A84-4D97-9CD2-D9DFA00562E2}" dt="2025-06-23T11:34:00.876" v="3"/>
        <pc:sldMkLst>
          <pc:docMk/>
          <pc:sldMk cId="3738876956" sldId="269"/>
        </pc:sldMkLst>
      </pc:sldChg>
      <pc:sldChg chg="add del">
        <pc:chgData name="Nicolas Benech" userId="0051dd42c30e75a5" providerId="LiveId" clId="{57BA3A77-5A84-4D97-9CD2-D9DFA00562E2}" dt="2025-06-30T14:54:18.996" v="5" actId="2696"/>
        <pc:sldMkLst>
          <pc:docMk/>
          <pc:sldMk cId="414171140" sldId="270"/>
        </pc:sldMkLst>
      </pc:sldChg>
      <pc:sldChg chg="add del">
        <pc:chgData name="Nicolas Benech" userId="0051dd42c30e75a5" providerId="LiveId" clId="{57BA3A77-5A84-4D97-9CD2-D9DFA00562E2}" dt="2025-06-30T14:54:18.996" v="5" actId="2696"/>
        <pc:sldMkLst>
          <pc:docMk/>
          <pc:sldMk cId="1916915776" sldId="271"/>
        </pc:sldMkLst>
      </pc:sldChg>
      <pc:sldChg chg="add del">
        <pc:chgData name="Nicolas Benech" userId="0051dd42c30e75a5" providerId="LiveId" clId="{57BA3A77-5A84-4D97-9CD2-D9DFA00562E2}" dt="2025-06-23T11:46:07.933" v="4" actId="47"/>
        <pc:sldMkLst>
          <pc:docMk/>
          <pc:sldMk cId="1772882633" sldId="272"/>
        </pc:sldMkLst>
      </pc:sldChg>
      <pc:sldChg chg="add">
        <pc:chgData name="Nicolas Benech" userId="0051dd42c30e75a5" providerId="LiveId" clId="{57BA3A77-5A84-4D97-9CD2-D9DFA00562E2}" dt="2025-06-23T11:34:00.876" v="3"/>
        <pc:sldMkLst>
          <pc:docMk/>
          <pc:sldMk cId="4078761516" sldId="273"/>
        </pc:sldMkLst>
      </pc:sldChg>
      <pc:sldChg chg="add del">
        <pc:chgData name="Nicolas Benech" userId="0051dd42c30e75a5" providerId="LiveId" clId="{57BA3A77-5A84-4D97-9CD2-D9DFA00562E2}" dt="2025-06-30T14:54:18.996" v="5" actId="2696"/>
        <pc:sldMkLst>
          <pc:docMk/>
          <pc:sldMk cId="2514774283" sldId="274"/>
        </pc:sldMkLst>
      </pc:sldChg>
      <pc:sldChg chg="add del">
        <pc:chgData name="Nicolas Benech" userId="0051dd42c30e75a5" providerId="LiveId" clId="{57BA3A77-5A84-4D97-9CD2-D9DFA00562E2}" dt="2025-06-30T14:54:18.996" v="5" actId="2696"/>
        <pc:sldMkLst>
          <pc:docMk/>
          <pc:sldMk cId="161190541" sldId="275"/>
        </pc:sldMkLst>
      </pc:sldChg>
      <pc:sldChg chg="add del">
        <pc:chgData name="Nicolas Benech" userId="0051dd42c30e75a5" providerId="LiveId" clId="{57BA3A77-5A84-4D97-9CD2-D9DFA00562E2}" dt="2025-06-30T14:54:18.996" v="5" actId="2696"/>
        <pc:sldMkLst>
          <pc:docMk/>
          <pc:sldMk cId="2189547845" sldId="276"/>
        </pc:sldMkLst>
      </pc:sldChg>
      <pc:sldChg chg="add del">
        <pc:chgData name="Nicolas Benech" userId="0051dd42c30e75a5" providerId="LiveId" clId="{57BA3A77-5A84-4D97-9CD2-D9DFA00562E2}" dt="2025-06-30T14:54:18.996" v="5" actId="2696"/>
        <pc:sldMkLst>
          <pc:docMk/>
          <pc:sldMk cId="1564814146" sldId="277"/>
        </pc:sldMkLst>
      </pc:sldChg>
      <pc:sldChg chg="add del">
        <pc:chgData name="Nicolas Benech" userId="0051dd42c30e75a5" providerId="LiveId" clId="{57BA3A77-5A84-4D97-9CD2-D9DFA00562E2}" dt="2025-06-30T14:54:18.996" v="5" actId="2696"/>
        <pc:sldMkLst>
          <pc:docMk/>
          <pc:sldMk cId="3790798452" sldId="278"/>
        </pc:sldMkLst>
      </pc:sldChg>
      <pc:sldChg chg="add del">
        <pc:chgData name="Nicolas Benech" userId="0051dd42c30e75a5" providerId="LiveId" clId="{57BA3A77-5A84-4D97-9CD2-D9DFA00562E2}" dt="2025-06-30T14:54:18.996" v="5" actId="2696"/>
        <pc:sldMkLst>
          <pc:docMk/>
          <pc:sldMk cId="2287915966" sldId="279"/>
        </pc:sldMkLst>
      </pc:sldChg>
      <pc:sldChg chg="add del">
        <pc:chgData name="Nicolas Benech" userId="0051dd42c30e75a5" providerId="LiveId" clId="{57BA3A77-5A84-4D97-9CD2-D9DFA00562E2}" dt="2025-06-30T14:54:18.996" v="5" actId="2696"/>
        <pc:sldMkLst>
          <pc:docMk/>
          <pc:sldMk cId="4048656100" sldId="280"/>
        </pc:sldMkLst>
      </pc:sldChg>
      <pc:sldChg chg="add del">
        <pc:chgData name="Nicolas Benech" userId="0051dd42c30e75a5" providerId="LiveId" clId="{57BA3A77-5A84-4D97-9CD2-D9DFA00562E2}" dt="2025-06-30T14:54:18.996" v="5" actId="2696"/>
        <pc:sldMkLst>
          <pc:docMk/>
          <pc:sldMk cId="1241397338" sldId="281"/>
        </pc:sldMkLst>
      </pc:sldChg>
      <pc:sldChg chg="add del">
        <pc:chgData name="Nicolas Benech" userId="0051dd42c30e75a5" providerId="LiveId" clId="{57BA3A77-5A84-4D97-9CD2-D9DFA00562E2}" dt="2025-06-30T14:54:18.996" v="5" actId="2696"/>
        <pc:sldMkLst>
          <pc:docMk/>
          <pc:sldMk cId="1668879388" sldId="282"/>
        </pc:sldMkLst>
      </pc:sldChg>
      <pc:sldChg chg="add del">
        <pc:chgData name="Nicolas Benech" userId="0051dd42c30e75a5" providerId="LiveId" clId="{57BA3A77-5A84-4D97-9CD2-D9DFA00562E2}" dt="2025-06-30T14:54:18.996" v="5" actId="2696"/>
        <pc:sldMkLst>
          <pc:docMk/>
          <pc:sldMk cId="3172737012" sldId="283"/>
        </pc:sldMkLst>
      </pc:sldChg>
      <pc:sldChg chg="add del">
        <pc:chgData name="Nicolas Benech" userId="0051dd42c30e75a5" providerId="LiveId" clId="{57BA3A77-5A84-4D97-9CD2-D9DFA00562E2}" dt="2025-06-30T14:54:18.996" v="5" actId="2696"/>
        <pc:sldMkLst>
          <pc:docMk/>
          <pc:sldMk cId="3072327853" sldId="284"/>
        </pc:sldMkLst>
      </pc:sldChg>
      <pc:sldChg chg="add del">
        <pc:chgData name="Nicolas Benech" userId="0051dd42c30e75a5" providerId="LiveId" clId="{57BA3A77-5A84-4D97-9CD2-D9DFA00562E2}" dt="2025-06-30T14:54:18.996" v="5" actId="2696"/>
        <pc:sldMkLst>
          <pc:docMk/>
          <pc:sldMk cId="826811037" sldId="285"/>
        </pc:sldMkLst>
      </pc:sldChg>
      <pc:sldChg chg="add del">
        <pc:chgData name="Nicolas Benech" userId="0051dd42c30e75a5" providerId="LiveId" clId="{57BA3A77-5A84-4D97-9CD2-D9DFA00562E2}" dt="2025-06-30T14:54:18.996" v="5" actId="2696"/>
        <pc:sldMkLst>
          <pc:docMk/>
          <pc:sldMk cId="2472444560" sldId="286"/>
        </pc:sldMkLst>
      </pc:sldChg>
      <pc:sldChg chg="add del">
        <pc:chgData name="Nicolas Benech" userId="0051dd42c30e75a5" providerId="LiveId" clId="{57BA3A77-5A84-4D97-9CD2-D9DFA00562E2}" dt="2025-06-30T14:54:18.996" v="5" actId="2696"/>
        <pc:sldMkLst>
          <pc:docMk/>
          <pc:sldMk cId="4112600125" sldId="287"/>
        </pc:sldMkLst>
      </pc:sldChg>
      <pc:sldChg chg="add del">
        <pc:chgData name="Nicolas Benech" userId="0051dd42c30e75a5" providerId="LiveId" clId="{57BA3A77-5A84-4D97-9CD2-D9DFA00562E2}" dt="2025-06-30T14:54:18.996" v="5" actId="2696"/>
        <pc:sldMkLst>
          <pc:docMk/>
          <pc:sldMk cId="210733402" sldId="288"/>
        </pc:sldMkLst>
      </pc:sldChg>
      <pc:sldChg chg="add del">
        <pc:chgData name="Nicolas Benech" userId="0051dd42c30e75a5" providerId="LiveId" clId="{57BA3A77-5A84-4D97-9CD2-D9DFA00562E2}" dt="2025-06-30T14:54:18.996" v="5" actId="2696"/>
        <pc:sldMkLst>
          <pc:docMk/>
          <pc:sldMk cId="479312939" sldId="289"/>
        </pc:sldMkLst>
      </pc:sldChg>
      <pc:sldChg chg="add del">
        <pc:chgData name="Nicolas Benech" userId="0051dd42c30e75a5" providerId="LiveId" clId="{57BA3A77-5A84-4D97-9CD2-D9DFA00562E2}" dt="2025-06-30T14:54:18.996" v="5" actId="2696"/>
        <pc:sldMkLst>
          <pc:docMk/>
          <pc:sldMk cId="3151715691" sldId="290"/>
        </pc:sldMkLst>
      </pc:sldChg>
      <pc:sldChg chg="add del">
        <pc:chgData name="Nicolas Benech" userId="0051dd42c30e75a5" providerId="LiveId" clId="{57BA3A77-5A84-4D97-9CD2-D9DFA00562E2}" dt="2025-06-30T14:54:18.996" v="5" actId="2696"/>
        <pc:sldMkLst>
          <pc:docMk/>
          <pc:sldMk cId="2374506123" sldId="291"/>
        </pc:sldMkLst>
      </pc:sldChg>
      <pc:sldChg chg="add del">
        <pc:chgData name="Nicolas Benech" userId="0051dd42c30e75a5" providerId="LiveId" clId="{57BA3A77-5A84-4D97-9CD2-D9DFA00562E2}" dt="2025-06-30T14:54:18.996" v="5" actId="2696"/>
        <pc:sldMkLst>
          <pc:docMk/>
          <pc:sldMk cId="2588007757" sldId="292"/>
        </pc:sldMkLst>
      </pc:sldChg>
      <pc:sldChg chg="add del">
        <pc:chgData name="Nicolas Benech" userId="0051dd42c30e75a5" providerId="LiveId" clId="{57BA3A77-5A84-4D97-9CD2-D9DFA00562E2}" dt="2025-06-30T14:54:18.996" v="5" actId="2696"/>
        <pc:sldMkLst>
          <pc:docMk/>
          <pc:sldMk cId="4179429796" sldId="293"/>
        </pc:sldMkLst>
      </pc:sldChg>
      <pc:sldChg chg="add del">
        <pc:chgData name="Nicolas Benech" userId="0051dd42c30e75a5" providerId="LiveId" clId="{57BA3A77-5A84-4D97-9CD2-D9DFA00562E2}" dt="2025-06-30T14:54:18.996" v="5" actId="2696"/>
        <pc:sldMkLst>
          <pc:docMk/>
          <pc:sldMk cId="2056473026" sldId="294"/>
        </pc:sldMkLst>
      </pc:sldChg>
      <pc:sldChg chg="add del">
        <pc:chgData name="Nicolas Benech" userId="0051dd42c30e75a5" providerId="LiveId" clId="{57BA3A77-5A84-4D97-9CD2-D9DFA00562E2}" dt="2025-06-30T14:54:18.996" v="5" actId="2696"/>
        <pc:sldMkLst>
          <pc:docMk/>
          <pc:sldMk cId="1156111144" sldId="295"/>
        </pc:sldMkLst>
      </pc:sldChg>
      <pc:sldChg chg="add del">
        <pc:chgData name="Nicolas Benech" userId="0051dd42c30e75a5" providerId="LiveId" clId="{57BA3A77-5A84-4D97-9CD2-D9DFA00562E2}" dt="2025-06-30T14:54:18.996" v="5" actId="2696"/>
        <pc:sldMkLst>
          <pc:docMk/>
          <pc:sldMk cId="2111049172" sldId="296"/>
        </pc:sldMkLst>
      </pc:sldChg>
      <pc:sldChg chg="add del">
        <pc:chgData name="Nicolas Benech" userId="0051dd42c30e75a5" providerId="LiveId" clId="{57BA3A77-5A84-4D97-9CD2-D9DFA00562E2}" dt="2025-06-30T14:54:18.996" v="5" actId="2696"/>
        <pc:sldMkLst>
          <pc:docMk/>
          <pc:sldMk cId="1200685254" sldId="297"/>
        </pc:sldMkLst>
      </pc:sldChg>
      <pc:sldChg chg="add del">
        <pc:chgData name="Nicolas Benech" userId="0051dd42c30e75a5" providerId="LiveId" clId="{57BA3A77-5A84-4D97-9CD2-D9DFA00562E2}" dt="2025-06-30T14:54:18.996" v="5" actId="2696"/>
        <pc:sldMkLst>
          <pc:docMk/>
          <pc:sldMk cId="3787233316" sldId="298"/>
        </pc:sldMkLst>
      </pc:sldChg>
      <pc:sldChg chg="add del">
        <pc:chgData name="Nicolas Benech" userId="0051dd42c30e75a5" providerId="LiveId" clId="{57BA3A77-5A84-4D97-9CD2-D9DFA00562E2}" dt="2025-06-30T14:54:18.996" v="5" actId="2696"/>
        <pc:sldMkLst>
          <pc:docMk/>
          <pc:sldMk cId="3326301153" sldId="299"/>
        </pc:sldMkLst>
      </pc:sldChg>
      <pc:sldChg chg="add del">
        <pc:chgData name="Nicolas Benech" userId="0051dd42c30e75a5" providerId="LiveId" clId="{57BA3A77-5A84-4D97-9CD2-D9DFA00562E2}" dt="2025-06-30T14:54:18.996" v="5" actId="2696"/>
        <pc:sldMkLst>
          <pc:docMk/>
          <pc:sldMk cId="619708125" sldId="300"/>
        </pc:sldMkLst>
      </pc:sldChg>
      <pc:sldChg chg="add del">
        <pc:chgData name="Nicolas Benech" userId="0051dd42c30e75a5" providerId="LiveId" clId="{57BA3A77-5A84-4D97-9CD2-D9DFA00562E2}" dt="2025-06-30T14:54:18.996" v="5" actId="2696"/>
        <pc:sldMkLst>
          <pc:docMk/>
          <pc:sldMk cId="1825395355" sldId="301"/>
        </pc:sldMkLst>
      </pc:sldChg>
      <pc:sldChg chg="add del">
        <pc:chgData name="Nicolas Benech" userId="0051dd42c30e75a5" providerId="LiveId" clId="{57BA3A77-5A84-4D97-9CD2-D9DFA00562E2}" dt="2025-06-30T14:54:18.996" v="5" actId="2696"/>
        <pc:sldMkLst>
          <pc:docMk/>
          <pc:sldMk cId="365833678" sldId="303"/>
        </pc:sldMkLst>
      </pc:sldChg>
      <pc:sldChg chg="add del">
        <pc:chgData name="Nicolas Benech" userId="0051dd42c30e75a5" providerId="LiveId" clId="{57BA3A77-5A84-4D97-9CD2-D9DFA00562E2}" dt="2025-06-30T14:54:18.996" v="5" actId="2696"/>
        <pc:sldMkLst>
          <pc:docMk/>
          <pc:sldMk cId="2380121723" sldId="304"/>
        </pc:sldMkLst>
      </pc:sldChg>
      <pc:sldChg chg="add del">
        <pc:chgData name="Nicolas Benech" userId="0051dd42c30e75a5" providerId="LiveId" clId="{57BA3A77-5A84-4D97-9CD2-D9DFA00562E2}" dt="2025-06-30T14:54:18.996" v="5" actId="2696"/>
        <pc:sldMkLst>
          <pc:docMk/>
          <pc:sldMk cId="3298733377" sldId="305"/>
        </pc:sldMkLst>
      </pc:sldChg>
      <pc:sldChg chg="add del">
        <pc:chgData name="Nicolas Benech" userId="0051dd42c30e75a5" providerId="LiveId" clId="{57BA3A77-5A84-4D97-9CD2-D9DFA00562E2}" dt="2025-06-30T14:54:18.996" v="5" actId="2696"/>
        <pc:sldMkLst>
          <pc:docMk/>
          <pc:sldMk cId="4092960775" sldId="306"/>
        </pc:sldMkLst>
      </pc:sldChg>
      <pc:sldChg chg="add del">
        <pc:chgData name="Nicolas Benech" userId="0051dd42c30e75a5" providerId="LiveId" clId="{57BA3A77-5A84-4D97-9CD2-D9DFA00562E2}" dt="2025-06-30T14:54:18.996" v="5" actId="2696"/>
        <pc:sldMkLst>
          <pc:docMk/>
          <pc:sldMk cId="2925649456" sldId="307"/>
        </pc:sldMkLst>
      </pc:sldChg>
      <pc:sldChg chg="add">
        <pc:chgData name="Nicolas Benech" userId="0051dd42c30e75a5" providerId="LiveId" clId="{57BA3A77-5A84-4D97-9CD2-D9DFA00562E2}" dt="2025-06-23T11:34:00.876" v="3"/>
        <pc:sldMkLst>
          <pc:docMk/>
          <pc:sldMk cId="4129138772" sldId="446"/>
        </pc:sldMkLst>
      </pc:sldChg>
      <pc:sldChg chg="add">
        <pc:chgData name="Nicolas Benech" userId="0051dd42c30e75a5" providerId="LiveId" clId="{57BA3A77-5A84-4D97-9CD2-D9DFA00562E2}" dt="2025-06-23T11:34:00.876" v="3"/>
        <pc:sldMkLst>
          <pc:docMk/>
          <pc:sldMk cId="555221396" sldId="447"/>
        </pc:sldMkLst>
      </pc:sldChg>
      <pc:sldChg chg="add del">
        <pc:chgData name="Nicolas Benech" userId="0051dd42c30e75a5" providerId="LiveId" clId="{57BA3A77-5A84-4D97-9CD2-D9DFA00562E2}" dt="2025-06-30T14:54:18.996" v="5" actId="2696"/>
        <pc:sldMkLst>
          <pc:docMk/>
          <pc:sldMk cId="3477966479" sldId="448"/>
        </pc:sldMkLst>
      </pc:sldChg>
      <pc:sldChg chg="add del">
        <pc:chgData name="Nicolas Benech" userId="0051dd42c30e75a5" providerId="LiveId" clId="{57BA3A77-5A84-4D97-9CD2-D9DFA00562E2}" dt="2025-06-30T14:54:18.996" v="5" actId="2696"/>
        <pc:sldMkLst>
          <pc:docMk/>
          <pc:sldMk cId="2114994586" sldId="44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A0D863-A74B-1D3F-FD60-E20058581DF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UY"/>
          </a:p>
        </p:txBody>
      </p:sp>
      <p:sp>
        <p:nvSpPr>
          <p:cNvPr id="3" name="Subtítulo 2">
            <a:extLst>
              <a:ext uri="{FF2B5EF4-FFF2-40B4-BE49-F238E27FC236}">
                <a16:creationId xmlns:a16="http://schemas.microsoft.com/office/drawing/2014/main" id="{927CB226-5EA5-66BC-F999-0C1E9E6AF2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UY"/>
          </a:p>
        </p:txBody>
      </p:sp>
      <p:sp>
        <p:nvSpPr>
          <p:cNvPr id="4" name="Marcador de fecha 3">
            <a:extLst>
              <a:ext uri="{FF2B5EF4-FFF2-40B4-BE49-F238E27FC236}">
                <a16:creationId xmlns:a16="http://schemas.microsoft.com/office/drawing/2014/main" id="{37DF67BC-FBC8-39D4-3C97-63CD1B2B0672}"/>
              </a:ext>
            </a:extLst>
          </p:cNvPr>
          <p:cNvSpPr>
            <a:spLocks noGrp="1"/>
          </p:cNvSpPr>
          <p:nvPr>
            <p:ph type="dt" sz="half" idx="10"/>
          </p:nvPr>
        </p:nvSpPr>
        <p:spPr/>
        <p:txBody>
          <a:bodyPr/>
          <a:lstStyle/>
          <a:p>
            <a:fld id="{5EF11589-3C24-47D1-AE03-98D758071340}" type="datetimeFigureOut">
              <a:rPr lang="es-UY" smtClean="0"/>
              <a:t>30/6/2025</a:t>
            </a:fld>
            <a:endParaRPr lang="es-UY"/>
          </a:p>
        </p:txBody>
      </p:sp>
      <p:sp>
        <p:nvSpPr>
          <p:cNvPr id="5" name="Marcador de pie de página 4">
            <a:extLst>
              <a:ext uri="{FF2B5EF4-FFF2-40B4-BE49-F238E27FC236}">
                <a16:creationId xmlns:a16="http://schemas.microsoft.com/office/drawing/2014/main" id="{6F45F8C7-60F6-0949-14FD-F82BC83C75A3}"/>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99063DF1-AF0A-6F23-B594-FAB7CDC3ED13}"/>
              </a:ext>
            </a:extLst>
          </p:cNvPr>
          <p:cNvSpPr>
            <a:spLocks noGrp="1"/>
          </p:cNvSpPr>
          <p:nvPr>
            <p:ph type="sldNum" sz="quarter" idx="12"/>
          </p:nvPr>
        </p:nvSpPr>
        <p:spPr/>
        <p:txBody>
          <a:bodyPr/>
          <a:lstStyle/>
          <a:p>
            <a:fld id="{4AB728A7-0673-4060-9917-71031379AD2E}" type="slidenum">
              <a:rPr lang="es-UY" smtClean="0"/>
              <a:t>‹Nº›</a:t>
            </a:fld>
            <a:endParaRPr lang="es-UY"/>
          </a:p>
        </p:txBody>
      </p:sp>
    </p:spTree>
    <p:extLst>
      <p:ext uri="{BB962C8B-B14F-4D97-AF65-F5344CB8AC3E}">
        <p14:creationId xmlns:p14="http://schemas.microsoft.com/office/powerpoint/2010/main" val="432275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85DDA1-6D7A-0E72-06B8-FEA47C3EFE9C}"/>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texto vertical 2">
            <a:extLst>
              <a:ext uri="{FF2B5EF4-FFF2-40B4-BE49-F238E27FC236}">
                <a16:creationId xmlns:a16="http://schemas.microsoft.com/office/drawing/2014/main" id="{1A3EC8CA-FDE9-933F-BDCE-84A24F866C0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C387E6D0-59CA-9941-308D-19E9C18F34F5}"/>
              </a:ext>
            </a:extLst>
          </p:cNvPr>
          <p:cNvSpPr>
            <a:spLocks noGrp="1"/>
          </p:cNvSpPr>
          <p:nvPr>
            <p:ph type="dt" sz="half" idx="10"/>
          </p:nvPr>
        </p:nvSpPr>
        <p:spPr/>
        <p:txBody>
          <a:bodyPr/>
          <a:lstStyle/>
          <a:p>
            <a:fld id="{5EF11589-3C24-47D1-AE03-98D758071340}" type="datetimeFigureOut">
              <a:rPr lang="es-UY" smtClean="0"/>
              <a:t>30/6/2025</a:t>
            </a:fld>
            <a:endParaRPr lang="es-UY"/>
          </a:p>
        </p:txBody>
      </p:sp>
      <p:sp>
        <p:nvSpPr>
          <p:cNvPr id="5" name="Marcador de pie de página 4">
            <a:extLst>
              <a:ext uri="{FF2B5EF4-FFF2-40B4-BE49-F238E27FC236}">
                <a16:creationId xmlns:a16="http://schemas.microsoft.com/office/drawing/2014/main" id="{D266B39B-5C64-DAE5-E233-9625295DBFAE}"/>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FC033A53-DF75-26A2-C1E0-735F11972E99}"/>
              </a:ext>
            </a:extLst>
          </p:cNvPr>
          <p:cNvSpPr>
            <a:spLocks noGrp="1"/>
          </p:cNvSpPr>
          <p:nvPr>
            <p:ph type="sldNum" sz="quarter" idx="12"/>
          </p:nvPr>
        </p:nvSpPr>
        <p:spPr/>
        <p:txBody>
          <a:bodyPr/>
          <a:lstStyle/>
          <a:p>
            <a:fld id="{4AB728A7-0673-4060-9917-71031379AD2E}" type="slidenum">
              <a:rPr lang="es-UY" smtClean="0"/>
              <a:t>‹Nº›</a:t>
            </a:fld>
            <a:endParaRPr lang="es-UY"/>
          </a:p>
        </p:txBody>
      </p:sp>
    </p:spTree>
    <p:extLst>
      <p:ext uri="{BB962C8B-B14F-4D97-AF65-F5344CB8AC3E}">
        <p14:creationId xmlns:p14="http://schemas.microsoft.com/office/powerpoint/2010/main" val="3249136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CCAE0AB-FC0E-A743-4FEF-F3AE941534DA}"/>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UY"/>
          </a:p>
        </p:txBody>
      </p:sp>
      <p:sp>
        <p:nvSpPr>
          <p:cNvPr id="3" name="Marcador de texto vertical 2">
            <a:extLst>
              <a:ext uri="{FF2B5EF4-FFF2-40B4-BE49-F238E27FC236}">
                <a16:creationId xmlns:a16="http://schemas.microsoft.com/office/drawing/2014/main" id="{F9AD5DFC-3360-7BCF-262F-B5FEB24ED8A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D455BF56-A372-2A41-6D22-B5B95217511E}"/>
              </a:ext>
            </a:extLst>
          </p:cNvPr>
          <p:cNvSpPr>
            <a:spLocks noGrp="1"/>
          </p:cNvSpPr>
          <p:nvPr>
            <p:ph type="dt" sz="half" idx="10"/>
          </p:nvPr>
        </p:nvSpPr>
        <p:spPr/>
        <p:txBody>
          <a:bodyPr/>
          <a:lstStyle/>
          <a:p>
            <a:fld id="{5EF11589-3C24-47D1-AE03-98D758071340}" type="datetimeFigureOut">
              <a:rPr lang="es-UY" smtClean="0"/>
              <a:t>30/6/2025</a:t>
            </a:fld>
            <a:endParaRPr lang="es-UY"/>
          </a:p>
        </p:txBody>
      </p:sp>
      <p:sp>
        <p:nvSpPr>
          <p:cNvPr id="5" name="Marcador de pie de página 4">
            <a:extLst>
              <a:ext uri="{FF2B5EF4-FFF2-40B4-BE49-F238E27FC236}">
                <a16:creationId xmlns:a16="http://schemas.microsoft.com/office/drawing/2014/main" id="{4CC69EE4-0A7A-0DA8-E52E-BC5286A3C9F0}"/>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1366A760-7298-4E40-3594-3F24960626D2}"/>
              </a:ext>
            </a:extLst>
          </p:cNvPr>
          <p:cNvSpPr>
            <a:spLocks noGrp="1"/>
          </p:cNvSpPr>
          <p:nvPr>
            <p:ph type="sldNum" sz="quarter" idx="12"/>
          </p:nvPr>
        </p:nvSpPr>
        <p:spPr/>
        <p:txBody>
          <a:bodyPr/>
          <a:lstStyle/>
          <a:p>
            <a:fld id="{4AB728A7-0673-4060-9917-71031379AD2E}" type="slidenum">
              <a:rPr lang="es-UY" smtClean="0"/>
              <a:t>‹Nº›</a:t>
            </a:fld>
            <a:endParaRPr lang="es-UY"/>
          </a:p>
        </p:txBody>
      </p:sp>
    </p:spTree>
    <p:extLst>
      <p:ext uri="{BB962C8B-B14F-4D97-AF65-F5344CB8AC3E}">
        <p14:creationId xmlns:p14="http://schemas.microsoft.com/office/powerpoint/2010/main" val="1655314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8C77F7-CA9D-A3BC-E857-D3CCF670D3D1}"/>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contenido 2">
            <a:extLst>
              <a:ext uri="{FF2B5EF4-FFF2-40B4-BE49-F238E27FC236}">
                <a16:creationId xmlns:a16="http://schemas.microsoft.com/office/drawing/2014/main" id="{2089DF96-44DD-0910-A72A-2D3234E42DF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E1A9B68F-0086-3557-8681-670C888BF50F}"/>
              </a:ext>
            </a:extLst>
          </p:cNvPr>
          <p:cNvSpPr>
            <a:spLocks noGrp="1"/>
          </p:cNvSpPr>
          <p:nvPr>
            <p:ph type="dt" sz="half" idx="10"/>
          </p:nvPr>
        </p:nvSpPr>
        <p:spPr/>
        <p:txBody>
          <a:bodyPr/>
          <a:lstStyle/>
          <a:p>
            <a:fld id="{5EF11589-3C24-47D1-AE03-98D758071340}" type="datetimeFigureOut">
              <a:rPr lang="es-UY" smtClean="0"/>
              <a:t>30/6/2025</a:t>
            </a:fld>
            <a:endParaRPr lang="es-UY"/>
          </a:p>
        </p:txBody>
      </p:sp>
      <p:sp>
        <p:nvSpPr>
          <p:cNvPr id="5" name="Marcador de pie de página 4">
            <a:extLst>
              <a:ext uri="{FF2B5EF4-FFF2-40B4-BE49-F238E27FC236}">
                <a16:creationId xmlns:a16="http://schemas.microsoft.com/office/drawing/2014/main" id="{6C25D9B1-5845-F60C-C796-3621B6736DB6}"/>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D3D3C0DD-D3E1-2666-477B-4E84D8EE7048}"/>
              </a:ext>
            </a:extLst>
          </p:cNvPr>
          <p:cNvSpPr>
            <a:spLocks noGrp="1"/>
          </p:cNvSpPr>
          <p:nvPr>
            <p:ph type="sldNum" sz="quarter" idx="12"/>
          </p:nvPr>
        </p:nvSpPr>
        <p:spPr/>
        <p:txBody>
          <a:bodyPr/>
          <a:lstStyle/>
          <a:p>
            <a:fld id="{4AB728A7-0673-4060-9917-71031379AD2E}" type="slidenum">
              <a:rPr lang="es-UY" smtClean="0"/>
              <a:t>‹Nº›</a:t>
            </a:fld>
            <a:endParaRPr lang="es-UY"/>
          </a:p>
        </p:txBody>
      </p:sp>
    </p:spTree>
    <p:extLst>
      <p:ext uri="{BB962C8B-B14F-4D97-AF65-F5344CB8AC3E}">
        <p14:creationId xmlns:p14="http://schemas.microsoft.com/office/powerpoint/2010/main" val="191003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B927E7-3367-0DE8-CF85-E70973429E2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UY"/>
          </a:p>
        </p:txBody>
      </p:sp>
      <p:sp>
        <p:nvSpPr>
          <p:cNvPr id="3" name="Marcador de texto 2">
            <a:extLst>
              <a:ext uri="{FF2B5EF4-FFF2-40B4-BE49-F238E27FC236}">
                <a16:creationId xmlns:a16="http://schemas.microsoft.com/office/drawing/2014/main" id="{612B77A4-C90C-10A5-8B7E-6A2AC088A9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42C4DC3-E99C-AFB2-7D52-D87843451062}"/>
              </a:ext>
            </a:extLst>
          </p:cNvPr>
          <p:cNvSpPr>
            <a:spLocks noGrp="1"/>
          </p:cNvSpPr>
          <p:nvPr>
            <p:ph type="dt" sz="half" idx="10"/>
          </p:nvPr>
        </p:nvSpPr>
        <p:spPr/>
        <p:txBody>
          <a:bodyPr/>
          <a:lstStyle/>
          <a:p>
            <a:fld id="{5EF11589-3C24-47D1-AE03-98D758071340}" type="datetimeFigureOut">
              <a:rPr lang="es-UY" smtClean="0"/>
              <a:t>30/6/2025</a:t>
            </a:fld>
            <a:endParaRPr lang="es-UY"/>
          </a:p>
        </p:txBody>
      </p:sp>
      <p:sp>
        <p:nvSpPr>
          <p:cNvPr id="5" name="Marcador de pie de página 4">
            <a:extLst>
              <a:ext uri="{FF2B5EF4-FFF2-40B4-BE49-F238E27FC236}">
                <a16:creationId xmlns:a16="http://schemas.microsoft.com/office/drawing/2014/main" id="{8B490D70-FAAF-F3A5-7C10-09F576E5D53A}"/>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98179560-A713-B8F9-2246-BDDA78967D09}"/>
              </a:ext>
            </a:extLst>
          </p:cNvPr>
          <p:cNvSpPr>
            <a:spLocks noGrp="1"/>
          </p:cNvSpPr>
          <p:nvPr>
            <p:ph type="sldNum" sz="quarter" idx="12"/>
          </p:nvPr>
        </p:nvSpPr>
        <p:spPr/>
        <p:txBody>
          <a:bodyPr/>
          <a:lstStyle/>
          <a:p>
            <a:fld id="{4AB728A7-0673-4060-9917-71031379AD2E}" type="slidenum">
              <a:rPr lang="es-UY" smtClean="0"/>
              <a:t>‹Nº›</a:t>
            </a:fld>
            <a:endParaRPr lang="es-UY"/>
          </a:p>
        </p:txBody>
      </p:sp>
    </p:spTree>
    <p:extLst>
      <p:ext uri="{BB962C8B-B14F-4D97-AF65-F5344CB8AC3E}">
        <p14:creationId xmlns:p14="http://schemas.microsoft.com/office/powerpoint/2010/main" val="277132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F7431C-179F-79C3-6A1C-228F7777BF12}"/>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contenido 2">
            <a:extLst>
              <a:ext uri="{FF2B5EF4-FFF2-40B4-BE49-F238E27FC236}">
                <a16:creationId xmlns:a16="http://schemas.microsoft.com/office/drawing/2014/main" id="{B31EE05C-AC79-CD78-6CE3-5855F0AB7D1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contenido 3">
            <a:extLst>
              <a:ext uri="{FF2B5EF4-FFF2-40B4-BE49-F238E27FC236}">
                <a16:creationId xmlns:a16="http://schemas.microsoft.com/office/drawing/2014/main" id="{8BEA8DC4-E587-8E8B-EB2A-D2420368369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fecha 4">
            <a:extLst>
              <a:ext uri="{FF2B5EF4-FFF2-40B4-BE49-F238E27FC236}">
                <a16:creationId xmlns:a16="http://schemas.microsoft.com/office/drawing/2014/main" id="{25FA532E-6FE2-18C0-50FC-AD7D62613989}"/>
              </a:ext>
            </a:extLst>
          </p:cNvPr>
          <p:cNvSpPr>
            <a:spLocks noGrp="1"/>
          </p:cNvSpPr>
          <p:nvPr>
            <p:ph type="dt" sz="half" idx="10"/>
          </p:nvPr>
        </p:nvSpPr>
        <p:spPr/>
        <p:txBody>
          <a:bodyPr/>
          <a:lstStyle/>
          <a:p>
            <a:fld id="{5EF11589-3C24-47D1-AE03-98D758071340}" type="datetimeFigureOut">
              <a:rPr lang="es-UY" smtClean="0"/>
              <a:t>30/6/2025</a:t>
            </a:fld>
            <a:endParaRPr lang="es-UY"/>
          </a:p>
        </p:txBody>
      </p:sp>
      <p:sp>
        <p:nvSpPr>
          <p:cNvPr id="6" name="Marcador de pie de página 5">
            <a:extLst>
              <a:ext uri="{FF2B5EF4-FFF2-40B4-BE49-F238E27FC236}">
                <a16:creationId xmlns:a16="http://schemas.microsoft.com/office/drawing/2014/main" id="{F0269FAD-E0DB-E383-69C9-AC6AE704CBA8}"/>
              </a:ext>
            </a:extLst>
          </p:cNvPr>
          <p:cNvSpPr>
            <a:spLocks noGrp="1"/>
          </p:cNvSpPr>
          <p:nvPr>
            <p:ph type="ftr" sz="quarter" idx="11"/>
          </p:nvPr>
        </p:nvSpPr>
        <p:spPr/>
        <p:txBody>
          <a:bodyPr/>
          <a:lstStyle/>
          <a:p>
            <a:endParaRPr lang="es-UY"/>
          </a:p>
        </p:txBody>
      </p:sp>
      <p:sp>
        <p:nvSpPr>
          <p:cNvPr id="7" name="Marcador de número de diapositiva 6">
            <a:extLst>
              <a:ext uri="{FF2B5EF4-FFF2-40B4-BE49-F238E27FC236}">
                <a16:creationId xmlns:a16="http://schemas.microsoft.com/office/drawing/2014/main" id="{04B96253-C7D7-064A-ED34-AD731ACA05FC}"/>
              </a:ext>
            </a:extLst>
          </p:cNvPr>
          <p:cNvSpPr>
            <a:spLocks noGrp="1"/>
          </p:cNvSpPr>
          <p:nvPr>
            <p:ph type="sldNum" sz="quarter" idx="12"/>
          </p:nvPr>
        </p:nvSpPr>
        <p:spPr/>
        <p:txBody>
          <a:bodyPr/>
          <a:lstStyle/>
          <a:p>
            <a:fld id="{4AB728A7-0673-4060-9917-71031379AD2E}" type="slidenum">
              <a:rPr lang="es-UY" smtClean="0"/>
              <a:t>‹Nº›</a:t>
            </a:fld>
            <a:endParaRPr lang="es-UY"/>
          </a:p>
        </p:txBody>
      </p:sp>
    </p:spTree>
    <p:extLst>
      <p:ext uri="{BB962C8B-B14F-4D97-AF65-F5344CB8AC3E}">
        <p14:creationId xmlns:p14="http://schemas.microsoft.com/office/powerpoint/2010/main" val="4281273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809332-8A1F-C915-5095-27986E36500F}"/>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UY"/>
          </a:p>
        </p:txBody>
      </p:sp>
      <p:sp>
        <p:nvSpPr>
          <p:cNvPr id="3" name="Marcador de texto 2">
            <a:extLst>
              <a:ext uri="{FF2B5EF4-FFF2-40B4-BE49-F238E27FC236}">
                <a16:creationId xmlns:a16="http://schemas.microsoft.com/office/drawing/2014/main" id="{607CB635-5D62-2BF9-F974-A16E655F6D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5AB960B-88EF-AB99-8340-621D7EE8587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texto 4">
            <a:extLst>
              <a:ext uri="{FF2B5EF4-FFF2-40B4-BE49-F238E27FC236}">
                <a16:creationId xmlns:a16="http://schemas.microsoft.com/office/drawing/2014/main" id="{8404EE50-A754-6F4D-77D9-2853036102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EE6DF6F-81E2-2D33-0A13-D3F2CDD675A1}"/>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7" name="Marcador de fecha 6">
            <a:extLst>
              <a:ext uri="{FF2B5EF4-FFF2-40B4-BE49-F238E27FC236}">
                <a16:creationId xmlns:a16="http://schemas.microsoft.com/office/drawing/2014/main" id="{B90E8423-1083-F91D-15EF-30EB79774543}"/>
              </a:ext>
            </a:extLst>
          </p:cNvPr>
          <p:cNvSpPr>
            <a:spLocks noGrp="1"/>
          </p:cNvSpPr>
          <p:nvPr>
            <p:ph type="dt" sz="half" idx="10"/>
          </p:nvPr>
        </p:nvSpPr>
        <p:spPr/>
        <p:txBody>
          <a:bodyPr/>
          <a:lstStyle/>
          <a:p>
            <a:fld id="{5EF11589-3C24-47D1-AE03-98D758071340}" type="datetimeFigureOut">
              <a:rPr lang="es-UY" smtClean="0"/>
              <a:t>30/6/2025</a:t>
            </a:fld>
            <a:endParaRPr lang="es-UY"/>
          </a:p>
        </p:txBody>
      </p:sp>
      <p:sp>
        <p:nvSpPr>
          <p:cNvPr id="8" name="Marcador de pie de página 7">
            <a:extLst>
              <a:ext uri="{FF2B5EF4-FFF2-40B4-BE49-F238E27FC236}">
                <a16:creationId xmlns:a16="http://schemas.microsoft.com/office/drawing/2014/main" id="{D2932A64-BB5D-43A5-A0DD-11ECBFA36629}"/>
              </a:ext>
            </a:extLst>
          </p:cNvPr>
          <p:cNvSpPr>
            <a:spLocks noGrp="1"/>
          </p:cNvSpPr>
          <p:nvPr>
            <p:ph type="ftr" sz="quarter" idx="11"/>
          </p:nvPr>
        </p:nvSpPr>
        <p:spPr/>
        <p:txBody>
          <a:bodyPr/>
          <a:lstStyle/>
          <a:p>
            <a:endParaRPr lang="es-UY"/>
          </a:p>
        </p:txBody>
      </p:sp>
      <p:sp>
        <p:nvSpPr>
          <p:cNvPr id="9" name="Marcador de número de diapositiva 8">
            <a:extLst>
              <a:ext uri="{FF2B5EF4-FFF2-40B4-BE49-F238E27FC236}">
                <a16:creationId xmlns:a16="http://schemas.microsoft.com/office/drawing/2014/main" id="{1118C83C-6A24-887D-5C40-CB370709DF1B}"/>
              </a:ext>
            </a:extLst>
          </p:cNvPr>
          <p:cNvSpPr>
            <a:spLocks noGrp="1"/>
          </p:cNvSpPr>
          <p:nvPr>
            <p:ph type="sldNum" sz="quarter" idx="12"/>
          </p:nvPr>
        </p:nvSpPr>
        <p:spPr/>
        <p:txBody>
          <a:bodyPr/>
          <a:lstStyle/>
          <a:p>
            <a:fld id="{4AB728A7-0673-4060-9917-71031379AD2E}" type="slidenum">
              <a:rPr lang="es-UY" smtClean="0"/>
              <a:t>‹Nº›</a:t>
            </a:fld>
            <a:endParaRPr lang="es-UY"/>
          </a:p>
        </p:txBody>
      </p:sp>
    </p:spTree>
    <p:extLst>
      <p:ext uri="{BB962C8B-B14F-4D97-AF65-F5344CB8AC3E}">
        <p14:creationId xmlns:p14="http://schemas.microsoft.com/office/powerpoint/2010/main" val="3149709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A76B92-BA39-A6EE-2C8B-E0AA2866FBF6}"/>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fecha 2">
            <a:extLst>
              <a:ext uri="{FF2B5EF4-FFF2-40B4-BE49-F238E27FC236}">
                <a16:creationId xmlns:a16="http://schemas.microsoft.com/office/drawing/2014/main" id="{5B1089B2-2367-D3D3-E6BC-A45CBDCE82E7}"/>
              </a:ext>
            </a:extLst>
          </p:cNvPr>
          <p:cNvSpPr>
            <a:spLocks noGrp="1"/>
          </p:cNvSpPr>
          <p:nvPr>
            <p:ph type="dt" sz="half" idx="10"/>
          </p:nvPr>
        </p:nvSpPr>
        <p:spPr/>
        <p:txBody>
          <a:bodyPr/>
          <a:lstStyle/>
          <a:p>
            <a:fld id="{5EF11589-3C24-47D1-AE03-98D758071340}" type="datetimeFigureOut">
              <a:rPr lang="es-UY" smtClean="0"/>
              <a:t>30/6/2025</a:t>
            </a:fld>
            <a:endParaRPr lang="es-UY"/>
          </a:p>
        </p:txBody>
      </p:sp>
      <p:sp>
        <p:nvSpPr>
          <p:cNvPr id="4" name="Marcador de pie de página 3">
            <a:extLst>
              <a:ext uri="{FF2B5EF4-FFF2-40B4-BE49-F238E27FC236}">
                <a16:creationId xmlns:a16="http://schemas.microsoft.com/office/drawing/2014/main" id="{BE11D665-7CB7-CE88-4FB5-1C9C73AC257F}"/>
              </a:ext>
            </a:extLst>
          </p:cNvPr>
          <p:cNvSpPr>
            <a:spLocks noGrp="1"/>
          </p:cNvSpPr>
          <p:nvPr>
            <p:ph type="ftr" sz="quarter" idx="11"/>
          </p:nvPr>
        </p:nvSpPr>
        <p:spPr/>
        <p:txBody>
          <a:bodyPr/>
          <a:lstStyle/>
          <a:p>
            <a:endParaRPr lang="es-UY"/>
          </a:p>
        </p:txBody>
      </p:sp>
      <p:sp>
        <p:nvSpPr>
          <p:cNvPr id="5" name="Marcador de número de diapositiva 4">
            <a:extLst>
              <a:ext uri="{FF2B5EF4-FFF2-40B4-BE49-F238E27FC236}">
                <a16:creationId xmlns:a16="http://schemas.microsoft.com/office/drawing/2014/main" id="{437F8476-CD02-FDE9-BE09-966C8B0BF71F}"/>
              </a:ext>
            </a:extLst>
          </p:cNvPr>
          <p:cNvSpPr>
            <a:spLocks noGrp="1"/>
          </p:cNvSpPr>
          <p:nvPr>
            <p:ph type="sldNum" sz="quarter" idx="12"/>
          </p:nvPr>
        </p:nvSpPr>
        <p:spPr/>
        <p:txBody>
          <a:bodyPr/>
          <a:lstStyle/>
          <a:p>
            <a:fld id="{4AB728A7-0673-4060-9917-71031379AD2E}" type="slidenum">
              <a:rPr lang="es-UY" smtClean="0"/>
              <a:t>‹Nº›</a:t>
            </a:fld>
            <a:endParaRPr lang="es-UY"/>
          </a:p>
        </p:txBody>
      </p:sp>
    </p:spTree>
    <p:extLst>
      <p:ext uri="{BB962C8B-B14F-4D97-AF65-F5344CB8AC3E}">
        <p14:creationId xmlns:p14="http://schemas.microsoft.com/office/powerpoint/2010/main" val="200437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E182D68-43A1-9449-80EE-98ABDD858E26}"/>
              </a:ext>
            </a:extLst>
          </p:cNvPr>
          <p:cNvSpPr>
            <a:spLocks noGrp="1"/>
          </p:cNvSpPr>
          <p:nvPr>
            <p:ph type="dt" sz="half" idx="10"/>
          </p:nvPr>
        </p:nvSpPr>
        <p:spPr/>
        <p:txBody>
          <a:bodyPr/>
          <a:lstStyle/>
          <a:p>
            <a:fld id="{5EF11589-3C24-47D1-AE03-98D758071340}" type="datetimeFigureOut">
              <a:rPr lang="es-UY" smtClean="0"/>
              <a:t>30/6/2025</a:t>
            </a:fld>
            <a:endParaRPr lang="es-UY"/>
          </a:p>
        </p:txBody>
      </p:sp>
      <p:sp>
        <p:nvSpPr>
          <p:cNvPr id="3" name="Marcador de pie de página 2">
            <a:extLst>
              <a:ext uri="{FF2B5EF4-FFF2-40B4-BE49-F238E27FC236}">
                <a16:creationId xmlns:a16="http://schemas.microsoft.com/office/drawing/2014/main" id="{8F67270A-ECAD-C9D8-008B-5D5CA4414103}"/>
              </a:ext>
            </a:extLst>
          </p:cNvPr>
          <p:cNvSpPr>
            <a:spLocks noGrp="1"/>
          </p:cNvSpPr>
          <p:nvPr>
            <p:ph type="ftr" sz="quarter" idx="11"/>
          </p:nvPr>
        </p:nvSpPr>
        <p:spPr/>
        <p:txBody>
          <a:bodyPr/>
          <a:lstStyle/>
          <a:p>
            <a:endParaRPr lang="es-UY"/>
          </a:p>
        </p:txBody>
      </p:sp>
      <p:sp>
        <p:nvSpPr>
          <p:cNvPr id="4" name="Marcador de número de diapositiva 3">
            <a:extLst>
              <a:ext uri="{FF2B5EF4-FFF2-40B4-BE49-F238E27FC236}">
                <a16:creationId xmlns:a16="http://schemas.microsoft.com/office/drawing/2014/main" id="{15A0B7D9-E658-463C-E765-1C8A832BF33E}"/>
              </a:ext>
            </a:extLst>
          </p:cNvPr>
          <p:cNvSpPr>
            <a:spLocks noGrp="1"/>
          </p:cNvSpPr>
          <p:nvPr>
            <p:ph type="sldNum" sz="quarter" idx="12"/>
          </p:nvPr>
        </p:nvSpPr>
        <p:spPr/>
        <p:txBody>
          <a:bodyPr/>
          <a:lstStyle/>
          <a:p>
            <a:fld id="{4AB728A7-0673-4060-9917-71031379AD2E}" type="slidenum">
              <a:rPr lang="es-UY" smtClean="0"/>
              <a:t>‹Nº›</a:t>
            </a:fld>
            <a:endParaRPr lang="es-UY"/>
          </a:p>
        </p:txBody>
      </p:sp>
    </p:spTree>
    <p:extLst>
      <p:ext uri="{BB962C8B-B14F-4D97-AF65-F5344CB8AC3E}">
        <p14:creationId xmlns:p14="http://schemas.microsoft.com/office/powerpoint/2010/main" val="1739279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30E4B2-C2FE-400D-4DAB-FE8B3D050F8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contenido 2">
            <a:extLst>
              <a:ext uri="{FF2B5EF4-FFF2-40B4-BE49-F238E27FC236}">
                <a16:creationId xmlns:a16="http://schemas.microsoft.com/office/drawing/2014/main" id="{8E0C4306-B9D3-32C0-3721-32DDF9C1E1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texto 3">
            <a:extLst>
              <a:ext uri="{FF2B5EF4-FFF2-40B4-BE49-F238E27FC236}">
                <a16:creationId xmlns:a16="http://schemas.microsoft.com/office/drawing/2014/main" id="{C0417837-7D9C-22D2-4686-824A24E6C3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FE29FFE-928F-FF63-27CD-6B7391A712A3}"/>
              </a:ext>
            </a:extLst>
          </p:cNvPr>
          <p:cNvSpPr>
            <a:spLocks noGrp="1"/>
          </p:cNvSpPr>
          <p:nvPr>
            <p:ph type="dt" sz="half" idx="10"/>
          </p:nvPr>
        </p:nvSpPr>
        <p:spPr/>
        <p:txBody>
          <a:bodyPr/>
          <a:lstStyle/>
          <a:p>
            <a:fld id="{5EF11589-3C24-47D1-AE03-98D758071340}" type="datetimeFigureOut">
              <a:rPr lang="es-UY" smtClean="0"/>
              <a:t>30/6/2025</a:t>
            </a:fld>
            <a:endParaRPr lang="es-UY"/>
          </a:p>
        </p:txBody>
      </p:sp>
      <p:sp>
        <p:nvSpPr>
          <p:cNvPr id="6" name="Marcador de pie de página 5">
            <a:extLst>
              <a:ext uri="{FF2B5EF4-FFF2-40B4-BE49-F238E27FC236}">
                <a16:creationId xmlns:a16="http://schemas.microsoft.com/office/drawing/2014/main" id="{A3F3E57E-B0EE-19DC-6BEE-2411FCA1831A}"/>
              </a:ext>
            </a:extLst>
          </p:cNvPr>
          <p:cNvSpPr>
            <a:spLocks noGrp="1"/>
          </p:cNvSpPr>
          <p:nvPr>
            <p:ph type="ftr" sz="quarter" idx="11"/>
          </p:nvPr>
        </p:nvSpPr>
        <p:spPr/>
        <p:txBody>
          <a:bodyPr/>
          <a:lstStyle/>
          <a:p>
            <a:endParaRPr lang="es-UY"/>
          </a:p>
        </p:txBody>
      </p:sp>
      <p:sp>
        <p:nvSpPr>
          <p:cNvPr id="7" name="Marcador de número de diapositiva 6">
            <a:extLst>
              <a:ext uri="{FF2B5EF4-FFF2-40B4-BE49-F238E27FC236}">
                <a16:creationId xmlns:a16="http://schemas.microsoft.com/office/drawing/2014/main" id="{E9775ACC-3EB5-1CDF-0FC7-117CB17BAEA7}"/>
              </a:ext>
            </a:extLst>
          </p:cNvPr>
          <p:cNvSpPr>
            <a:spLocks noGrp="1"/>
          </p:cNvSpPr>
          <p:nvPr>
            <p:ph type="sldNum" sz="quarter" idx="12"/>
          </p:nvPr>
        </p:nvSpPr>
        <p:spPr/>
        <p:txBody>
          <a:bodyPr/>
          <a:lstStyle/>
          <a:p>
            <a:fld id="{4AB728A7-0673-4060-9917-71031379AD2E}" type="slidenum">
              <a:rPr lang="es-UY" smtClean="0"/>
              <a:t>‹Nº›</a:t>
            </a:fld>
            <a:endParaRPr lang="es-UY"/>
          </a:p>
        </p:txBody>
      </p:sp>
    </p:spTree>
    <p:extLst>
      <p:ext uri="{BB962C8B-B14F-4D97-AF65-F5344CB8AC3E}">
        <p14:creationId xmlns:p14="http://schemas.microsoft.com/office/powerpoint/2010/main" val="3193436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803981-35C2-3210-05B5-B1900D75B61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posición de imagen 2">
            <a:extLst>
              <a:ext uri="{FF2B5EF4-FFF2-40B4-BE49-F238E27FC236}">
                <a16:creationId xmlns:a16="http://schemas.microsoft.com/office/drawing/2014/main" id="{B62E098E-2CD4-4DBC-4EA9-D12F39B670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a:p>
        </p:txBody>
      </p:sp>
      <p:sp>
        <p:nvSpPr>
          <p:cNvPr id="4" name="Marcador de texto 3">
            <a:extLst>
              <a:ext uri="{FF2B5EF4-FFF2-40B4-BE49-F238E27FC236}">
                <a16:creationId xmlns:a16="http://schemas.microsoft.com/office/drawing/2014/main" id="{0F201B9A-C862-09C1-99A5-089029A5DF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9364865-4192-88F1-19FE-7B0B2380FC80}"/>
              </a:ext>
            </a:extLst>
          </p:cNvPr>
          <p:cNvSpPr>
            <a:spLocks noGrp="1"/>
          </p:cNvSpPr>
          <p:nvPr>
            <p:ph type="dt" sz="half" idx="10"/>
          </p:nvPr>
        </p:nvSpPr>
        <p:spPr/>
        <p:txBody>
          <a:bodyPr/>
          <a:lstStyle/>
          <a:p>
            <a:fld id="{5EF11589-3C24-47D1-AE03-98D758071340}" type="datetimeFigureOut">
              <a:rPr lang="es-UY" smtClean="0"/>
              <a:t>30/6/2025</a:t>
            </a:fld>
            <a:endParaRPr lang="es-UY"/>
          </a:p>
        </p:txBody>
      </p:sp>
      <p:sp>
        <p:nvSpPr>
          <p:cNvPr id="6" name="Marcador de pie de página 5">
            <a:extLst>
              <a:ext uri="{FF2B5EF4-FFF2-40B4-BE49-F238E27FC236}">
                <a16:creationId xmlns:a16="http://schemas.microsoft.com/office/drawing/2014/main" id="{C69AE0A5-A7E6-D251-5F9F-154D36BEDF2A}"/>
              </a:ext>
            </a:extLst>
          </p:cNvPr>
          <p:cNvSpPr>
            <a:spLocks noGrp="1"/>
          </p:cNvSpPr>
          <p:nvPr>
            <p:ph type="ftr" sz="quarter" idx="11"/>
          </p:nvPr>
        </p:nvSpPr>
        <p:spPr/>
        <p:txBody>
          <a:bodyPr/>
          <a:lstStyle/>
          <a:p>
            <a:endParaRPr lang="es-UY"/>
          </a:p>
        </p:txBody>
      </p:sp>
      <p:sp>
        <p:nvSpPr>
          <p:cNvPr id="7" name="Marcador de número de diapositiva 6">
            <a:extLst>
              <a:ext uri="{FF2B5EF4-FFF2-40B4-BE49-F238E27FC236}">
                <a16:creationId xmlns:a16="http://schemas.microsoft.com/office/drawing/2014/main" id="{DBE231EC-573F-D287-527A-71873FC7A738}"/>
              </a:ext>
            </a:extLst>
          </p:cNvPr>
          <p:cNvSpPr>
            <a:spLocks noGrp="1"/>
          </p:cNvSpPr>
          <p:nvPr>
            <p:ph type="sldNum" sz="quarter" idx="12"/>
          </p:nvPr>
        </p:nvSpPr>
        <p:spPr/>
        <p:txBody>
          <a:bodyPr/>
          <a:lstStyle/>
          <a:p>
            <a:fld id="{4AB728A7-0673-4060-9917-71031379AD2E}" type="slidenum">
              <a:rPr lang="es-UY" smtClean="0"/>
              <a:t>‹Nº›</a:t>
            </a:fld>
            <a:endParaRPr lang="es-UY"/>
          </a:p>
        </p:txBody>
      </p:sp>
    </p:spTree>
    <p:extLst>
      <p:ext uri="{BB962C8B-B14F-4D97-AF65-F5344CB8AC3E}">
        <p14:creationId xmlns:p14="http://schemas.microsoft.com/office/powerpoint/2010/main" val="61870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0052FDF-C3CB-C78F-B682-D5F36C6F51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UY"/>
          </a:p>
        </p:txBody>
      </p:sp>
      <p:sp>
        <p:nvSpPr>
          <p:cNvPr id="3" name="Marcador de texto 2">
            <a:extLst>
              <a:ext uri="{FF2B5EF4-FFF2-40B4-BE49-F238E27FC236}">
                <a16:creationId xmlns:a16="http://schemas.microsoft.com/office/drawing/2014/main" id="{F4D1E236-281E-46CE-2B7C-21E9C5C8FC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573B07DE-A05D-7405-0602-1197951E8A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EF11589-3C24-47D1-AE03-98D758071340}" type="datetimeFigureOut">
              <a:rPr lang="es-UY" smtClean="0"/>
              <a:t>30/6/2025</a:t>
            </a:fld>
            <a:endParaRPr lang="es-UY"/>
          </a:p>
        </p:txBody>
      </p:sp>
      <p:sp>
        <p:nvSpPr>
          <p:cNvPr id="5" name="Marcador de pie de página 4">
            <a:extLst>
              <a:ext uri="{FF2B5EF4-FFF2-40B4-BE49-F238E27FC236}">
                <a16:creationId xmlns:a16="http://schemas.microsoft.com/office/drawing/2014/main" id="{583C2BDC-8E02-F1AE-132F-1E07816674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UY"/>
          </a:p>
        </p:txBody>
      </p:sp>
      <p:sp>
        <p:nvSpPr>
          <p:cNvPr id="6" name="Marcador de número de diapositiva 5">
            <a:extLst>
              <a:ext uri="{FF2B5EF4-FFF2-40B4-BE49-F238E27FC236}">
                <a16:creationId xmlns:a16="http://schemas.microsoft.com/office/drawing/2014/main" id="{AC348D8C-C791-EEF3-9E0B-F69351BBD8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AB728A7-0673-4060-9917-71031379AD2E}" type="slidenum">
              <a:rPr lang="es-UY" smtClean="0"/>
              <a:t>‹Nº›</a:t>
            </a:fld>
            <a:endParaRPr lang="es-UY"/>
          </a:p>
        </p:txBody>
      </p:sp>
    </p:spTree>
    <p:extLst>
      <p:ext uri="{BB962C8B-B14F-4D97-AF65-F5344CB8AC3E}">
        <p14:creationId xmlns:p14="http://schemas.microsoft.com/office/powerpoint/2010/main" val="1450361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11.png"/><Relationship Id="rId3" Type="http://schemas.openxmlformats.org/officeDocument/2006/relationships/image" Target="../media/image370.png"/><Relationship Id="rId7" Type="http://schemas.openxmlformats.org/officeDocument/2006/relationships/image" Target="../media/image1200.png"/><Relationship Id="rId2" Type="http://schemas.openxmlformats.org/officeDocument/2006/relationships/image" Target="../media/image360.png"/><Relationship Id="rId1" Type="http://schemas.openxmlformats.org/officeDocument/2006/relationships/slideLayout" Target="../slideLayouts/slideLayout2.xml"/><Relationship Id="rId6" Type="http://schemas.openxmlformats.org/officeDocument/2006/relationships/image" Target="../media/image400.png"/><Relationship Id="rId5" Type="http://schemas.openxmlformats.org/officeDocument/2006/relationships/image" Target="../media/image390.png"/><Relationship Id="rId4" Type="http://schemas.openxmlformats.org/officeDocument/2006/relationships/image" Target="../media/image380.png"/><Relationship Id="rId9" Type="http://schemas.openxmlformats.org/officeDocument/2006/relationships/image" Target="../media/image430.png"/></Relationships>
</file>

<file path=ppt/slides/_rels/slide10.xml.rels><?xml version="1.0" encoding="UTF-8" standalone="yes"?>
<Relationships xmlns="http://schemas.openxmlformats.org/package/2006/relationships"><Relationship Id="rId8" Type="http://schemas.openxmlformats.org/officeDocument/2006/relationships/image" Target="../media/image443.png"/><Relationship Id="rId3" Type="http://schemas.openxmlformats.org/officeDocument/2006/relationships/image" Target="../media/image571.png"/><Relationship Id="rId7" Type="http://schemas.openxmlformats.org/officeDocument/2006/relationships/image" Target="../media/image435.png"/><Relationship Id="rId2" Type="http://schemas.openxmlformats.org/officeDocument/2006/relationships/image" Target="../media/image561.png"/><Relationship Id="rId1" Type="http://schemas.openxmlformats.org/officeDocument/2006/relationships/slideLayout" Target="../slideLayouts/slideLayout2.xml"/><Relationship Id="rId6" Type="http://schemas.openxmlformats.org/officeDocument/2006/relationships/image" Target="../media/image601.png"/><Relationship Id="rId5" Type="http://schemas.openxmlformats.org/officeDocument/2006/relationships/image" Target="../media/image591.png"/><Relationship Id="rId4" Type="http://schemas.openxmlformats.org/officeDocument/2006/relationships/image" Target="../media/image581.png"/></Relationships>
</file>

<file path=ppt/slides/_rels/slide11.xml.rels><?xml version="1.0" encoding="UTF-8" standalone="yes"?>
<Relationships xmlns="http://schemas.openxmlformats.org/package/2006/relationships"><Relationship Id="rId8" Type="http://schemas.openxmlformats.org/officeDocument/2006/relationships/image" Target="../media/image7100.png"/><Relationship Id="rId3" Type="http://schemas.openxmlformats.org/officeDocument/2006/relationships/image" Target="../media/image451.png"/><Relationship Id="rId7" Type="http://schemas.openxmlformats.org/officeDocument/2006/relationships/image" Target="../media/image651.png"/><Relationship Id="rId2" Type="http://schemas.openxmlformats.org/officeDocument/2006/relationships/image" Target="../media/image145.png"/><Relationship Id="rId1" Type="http://schemas.openxmlformats.org/officeDocument/2006/relationships/slideLayout" Target="../slideLayouts/slideLayout2.xml"/><Relationship Id="rId6" Type="http://schemas.openxmlformats.org/officeDocument/2006/relationships/image" Target="../media/image5110.png"/><Relationship Id="rId5" Type="http://schemas.openxmlformats.org/officeDocument/2006/relationships/image" Target="../media/image461.png"/><Relationship Id="rId4" Type="http://schemas.openxmlformats.org/officeDocument/2006/relationships/image" Target="../media/image31000.png"/></Relationships>
</file>

<file path=ppt/slides/_rels/slide12.xml.rels><?xml version="1.0" encoding="UTF-8" standalone="yes"?>
<Relationships xmlns="http://schemas.openxmlformats.org/package/2006/relationships"><Relationship Id="rId13" Type="http://schemas.openxmlformats.org/officeDocument/2006/relationships/image" Target="../media/image1101.png"/><Relationship Id="rId18" Type="http://schemas.openxmlformats.org/officeDocument/2006/relationships/image" Target="../media/image701.png"/><Relationship Id="rId3" Type="http://schemas.openxmlformats.org/officeDocument/2006/relationships/image" Target="../media/image912.png"/><Relationship Id="rId12" Type="http://schemas.openxmlformats.org/officeDocument/2006/relationships/image" Target="../media/image650.png"/><Relationship Id="rId17" Type="http://schemas.openxmlformats.org/officeDocument/2006/relationships/image" Target="../media/image691.png"/><Relationship Id="rId2" Type="http://schemas.openxmlformats.org/officeDocument/2006/relationships/image" Target="../media/image851.png"/><Relationship Id="rId16" Type="http://schemas.openxmlformats.org/officeDocument/2006/relationships/image" Target="../media/image681.png"/><Relationship Id="rId20" Type="http://schemas.openxmlformats.org/officeDocument/2006/relationships/image" Target="../media/image720.png"/><Relationship Id="rId1" Type="http://schemas.openxmlformats.org/officeDocument/2006/relationships/slideLayout" Target="../slideLayouts/slideLayout2.xml"/><Relationship Id="rId11" Type="http://schemas.openxmlformats.org/officeDocument/2006/relationships/image" Target="../media/image640.png"/><Relationship Id="rId6" Type="http://schemas.openxmlformats.org/officeDocument/2006/relationships/image" Target="../media/image590.png"/><Relationship Id="rId15" Type="http://schemas.openxmlformats.org/officeDocument/2006/relationships/image" Target="../media/image3.png"/><Relationship Id="rId5" Type="http://schemas.openxmlformats.org/officeDocument/2006/relationships/image" Target="../media/image580.png"/><Relationship Id="rId19" Type="http://schemas.openxmlformats.org/officeDocument/2006/relationships/image" Target="../media/image713.png"/><Relationship Id="rId4" Type="http://schemas.openxmlformats.org/officeDocument/2006/relationships/image" Target="../media/image1001.png"/><Relationship Id="rId14" Type="http://schemas.openxmlformats.org/officeDocument/2006/relationships/image" Target="../media/image670.png"/></Relationships>
</file>

<file path=ppt/slides/_rels/slide13.xml.rels><?xml version="1.0" encoding="UTF-8" standalone="yes"?>
<Relationships xmlns="http://schemas.openxmlformats.org/package/2006/relationships"><Relationship Id="rId13" Type="http://schemas.openxmlformats.org/officeDocument/2006/relationships/image" Target="../media/image171.png"/><Relationship Id="rId18" Type="http://schemas.openxmlformats.org/officeDocument/2006/relationships/image" Target="../media/image802.png"/><Relationship Id="rId3" Type="http://schemas.openxmlformats.org/officeDocument/2006/relationships/image" Target="../media/image690.png"/><Relationship Id="rId21" Type="http://schemas.openxmlformats.org/officeDocument/2006/relationships/image" Target="../media/image200.png"/><Relationship Id="rId12" Type="http://schemas.openxmlformats.org/officeDocument/2006/relationships/image" Target="../media/image160.png"/><Relationship Id="rId17" Type="http://schemas.openxmlformats.org/officeDocument/2006/relationships/image" Target="../media/image792.png"/><Relationship Id="rId16" Type="http://schemas.openxmlformats.org/officeDocument/2006/relationships/image" Target="../media/image502.png"/><Relationship Id="rId20" Type="http://schemas.openxmlformats.org/officeDocument/2006/relationships/image" Target="../media/image821.png"/><Relationship Id="rId1" Type="http://schemas.openxmlformats.org/officeDocument/2006/relationships/slideLayout" Target="../slideLayouts/slideLayout2.xml"/><Relationship Id="rId6" Type="http://schemas.openxmlformats.org/officeDocument/2006/relationships/image" Target="../media/image1300.png"/><Relationship Id="rId11" Type="http://schemas.openxmlformats.org/officeDocument/2006/relationships/image" Target="../media/image150.png"/><Relationship Id="rId5" Type="http://schemas.openxmlformats.org/officeDocument/2006/relationships/image" Target="../media/image1211.png"/><Relationship Id="rId15" Type="http://schemas.openxmlformats.org/officeDocument/2006/relationships/image" Target="../media/image481.png"/><Relationship Id="rId10" Type="http://schemas.openxmlformats.org/officeDocument/2006/relationships/image" Target="../media/image140.png"/><Relationship Id="rId19" Type="http://schemas.openxmlformats.org/officeDocument/2006/relationships/image" Target="../media/image815.png"/><Relationship Id="rId4" Type="http://schemas.openxmlformats.org/officeDocument/2006/relationships/image" Target="../media/image7001.png"/><Relationship Id="rId14" Type="http://schemas.openxmlformats.org/officeDocument/2006/relationships/image" Target="../media/image170.png"/><Relationship Id="rId22" Type="http://schemas.openxmlformats.org/officeDocument/2006/relationships/image" Target="../media/image213.png"/></Relationships>
</file>

<file path=ppt/slides/_rels/slide14.xml.rels><?xml version="1.0" encoding="UTF-8" standalone="yes"?>
<Relationships xmlns="http://schemas.openxmlformats.org/package/2006/relationships"><Relationship Id="rId8" Type="http://schemas.openxmlformats.org/officeDocument/2006/relationships/image" Target="../media/image231.png"/><Relationship Id="rId3" Type="http://schemas.openxmlformats.org/officeDocument/2006/relationships/image" Target="../media/image841.png"/><Relationship Id="rId7" Type="http://schemas.openxmlformats.org/officeDocument/2006/relationships/image" Target="../media/image2210.png"/><Relationship Id="rId2" Type="http://schemas.openxmlformats.org/officeDocument/2006/relationships/image" Target="../media/image832.png"/><Relationship Id="rId1" Type="http://schemas.openxmlformats.org/officeDocument/2006/relationships/slideLayout" Target="../slideLayouts/slideLayout2.xml"/><Relationship Id="rId6" Type="http://schemas.openxmlformats.org/officeDocument/2006/relationships/image" Target="../media/image222.png"/><Relationship Id="rId11" Type="http://schemas.openxmlformats.org/officeDocument/2006/relationships/image" Target="../media/image92.png"/><Relationship Id="rId5" Type="http://schemas.openxmlformats.org/officeDocument/2006/relationships/image" Target="../media/image86.png"/><Relationship Id="rId10" Type="http://schemas.openxmlformats.org/officeDocument/2006/relationships/image" Target="../media/image2300.png"/><Relationship Id="rId4" Type="http://schemas.openxmlformats.org/officeDocument/2006/relationships/image" Target="../media/image2100.png"/><Relationship Id="rId9" Type="http://schemas.openxmlformats.org/officeDocument/2006/relationships/image" Target="../media/image90.png"/></Relationships>
</file>

<file path=ppt/slides/_rels/slide2.xml.rels><?xml version="1.0" encoding="UTF-8" standalone="yes"?>
<Relationships xmlns="http://schemas.openxmlformats.org/package/2006/relationships"><Relationship Id="rId3" Type="http://schemas.openxmlformats.org/officeDocument/2006/relationships/image" Target="../media/image311.png"/><Relationship Id="rId2" Type="http://schemas.openxmlformats.org/officeDocument/2006/relationships/image" Target="../media/image312.png"/><Relationship Id="rId1" Type="http://schemas.openxmlformats.org/officeDocument/2006/relationships/slideLayout" Target="../slideLayouts/slideLayout2.xml"/><Relationship Id="rId6" Type="http://schemas.openxmlformats.org/officeDocument/2006/relationships/image" Target="../media/image411.png"/><Relationship Id="rId5" Type="http://schemas.openxmlformats.org/officeDocument/2006/relationships/image" Target="../media/image119.png"/><Relationship Id="rId4" Type="http://schemas.openxmlformats.org/officeDocument/2006/relationships/image" Target="../media/image460.png"/></Relationships>
</file>

<file path=ppt/slides/_rels/slide3.xml.rels><?xml version="1.0" encoding="UTF-8" standalone="yes"?>
<Relationships xmlns="http://schemas.openxmlformats.org/package/2006/relationships"><Relationship Id="rId8" Type="http://schemas.openxmlformats.org/officeDocument/2006/relationships/image" Target="../media/image270.png"/><Relationship Id="rId3" Type="http://schemas.openxmlformats.org/officeDocument/2006/relationships/image" Target="../media/image220.png"/><Relationship Id="rId7" Type="http://schemas.openxmlformats.org/officeDocument/2006/relationships/image" Target="../media/image260.png"/><Relationship Id="rId2" Type="http://schemas.openxmlformats.org/officeDocument/2006/relationships/image" Target="../media/image201.png"/><Relationship Id="rId1" Type="http://schemas.openxmlformats.org/officeDocument/2006/relationships/slideLayout" Target="../slideLayouts/slideLayout2.xml"/><Relationship Id="rId6" Type="http://schemas.openxmlformats.org/officeDocument/2006/relationships/image" Target="../media/image5200.png"/><Relationship Id="rId5" Type="http://schemas.openxmlformats.org/officeDocument/2006/relationships/image" Target="../media/image5100.png"/><Relationship Id="rId4" Type="http://schemas.openxmlformats.org/officeDocument/2006/relationships/image" Target="../media/image5000.png"/><Relationship Id="rId9" Type="http://schemas.openxmlformats.org/officeDocument/2006/relationships/image" Target="../media/image280.png"/></Relationships>
</file>

<file path=ppt/slides/_rels/slide4.xml.rels><?xml version="1.0" encoding="UTF-8" standalone="yes"?>
<Relationships xmlns="http://schemas.openxmlformats.org/package/2006/relationships"><Relationship Id="rId8" Type="http://schemas.openxmlformats.org/officeDocument/2006/relationships/image" Target="../media/image313.png"/><Relationship Id="rId3" Type="http://schemas.openxmlformats.org/officeDocument/2006/relationships/image" Target="../media/image262.png"/><Relationship Id="rId7" Type="http://schemas.openxmlformats.org/officeDocument/2006/relationships/image" Target="../media/image1.png"/><Relationship Id="rId2" Type="http://schemas.openxmlformats.org/officeDocument/2006/relationships/image" Target="../media/image250.png"/><Relationship Id="rId1" Type="http://schemas.openxmlformats.org/officeDocument/2006/relationships/slideLayout" Target="../slideLayouts/slideLayout2.xml"/><Relationship Id="rId6" Type="http://schemas.openxmlformats.org/officeDocument/2006/relationships/image" Target="../media/image291.png"/><Relationship Id="rId5" Type="http://schemas.openxmlformats.org/officeDocument/2006/relationships/image" Target="../media/image282.png"/><Relationship Id="rId4" Type="http://schemas.openxmlformats.org/officeDocument/2006/relationships/image" Target="../media/image271.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330.png"/><Relationship Id="rId4" Type="http://schemas.openxmlformats.org/officeDocument/2006/relationships/image" Target="../media/image332.png"/></Relationships>
</file>

<file path=ppt/slides/_rels/slide6.xml.rels><?xml version="1.0" encoding="UTF-8" standalone="yes"?>
<Relationships xmlns="http://schemas.openxmlformats.org/package/2006/relationships"><Relationship Id="rId18" Type="http://schemas.openxmlformats.org/officeDocument/2006/relationships/image" Target="../media/image4100.png"/><Relationship Id="rId3" Type="http://schemas.openxmlformats.org/officeDocument/2006/relationships/image" Target="../media/image1.png"/><Relationship Id="rId7" Type="http://schemas.openxmlformats.org/officeDocument/2006/relationships/image" Target="../media/image361.png"/><Relationship Id="rId12" Type="http://schemas.openxmlformats.org/officeDocument/2006/relationships/image" Target="../media/image372.png"/><Relationship Id="rId17" Type="http://schemas.openxmlformats.org/officeDocument/2006/relationships/image" Target="../media/image401.png"/><Relationship Id="rId2" Type="http://schemas.openxmlformats.org/officeDocument/2006/relationships/image" Target="../media/image343.png"/><Relationship Id="rId16" Type="http://schemas.openxmlformats.org/officeDocument/2006/relationships/image" Target="../media/image392.png"/><Relationship Id="rId1" Type="http://schemas.openxmlformats.org/officeDocument/2006/relationships/slideLayout" Target="../slideLayouts/slideLayout2.xml"/><Relationship Id="rId6" Type="http://schemas.openxmlformats.org/officeDocument/2006/relationships/image" Target="../media/image351.png"/><Relationship Id="rId11" Type="http://schemas.openxmlformats.org/officeDocument/2006/relationships/image" Target="../media/image190.png"/><Relationship Id="rId5" Type="http://schemas.openxmlformats.org/officeDocument/2006/relationships/image" Target="../media/image341.png"/><Relationship Id="rId15" Type="http://schemas.openxmlformats.org/officeDocument/2006/relationships/image" Target="../media/image382.png"/><Relationship Id="rId10" Type="http://schemas.openxmlformats.org/officeDocument/2006/relationships/image" Target="../media/image180.png"/><Relationship Id="rId19" Type="http://schemas.openxmlformats.org/officeDocument/2006/relationships/image" Target="../media/image421.png"/><Relationship Id="rId4" Type="http://schemas.openxmlformats.org/officeDocument/2006/relationships/image" Target="../media/image331.png"/><Relationship Id="rId14" Type="http://schemas.openxmlformats.org/officeDocument/2006/relationships/image" Target="../media/image371.png"/></Relationships>
</file>

<file path=ppt/slides/_rels/slide7.xml.rels><?xml version="1.0" encoding="UTF-8" standalone="yes"?>
<Relationships xmlns="http://schemas.openxmlformats.org/package/2006/relationships"><Relationship Id="rId8" Type="http://schemas.openxmlformats.org/officeDocument/2006/relationships/image" Target="../media/image450.png"/><Relationship Id="rId3" Type="http://schemas.openxmlformats.org/officeDocument/2006/relationships/image" Target="../media/image442.png"/><Relationship Id="rId7" Type="http://schemas.openxmlformats.org/officeDocument/2006/relationships/image" Target="../media/image441.png"/><Relationship Id="rId2" Type="http://schemas.openxmlformats.org/officeDocument/2006/relationships/image" Target="../media/image433.png"/><Relationship Id="rId1" Type="http://schemas.openxmlformats.org/officeDocument/2006/relationships/slideLayout" Target="../slideLayouts/slideLayout2.xml"/><Relationship Id="rId6" Type="http://schemas.openxmlformats.org/officeDocument/2006/relationships/image" Target="../media/image432.png"/><Relationship Id="rId5" Type="http://schemas.openxmlformats.org/officeDocument/2006/relationships/image" Target="../media/image420.png"/><Relationship Id="rId4" Type="http://schemas.openxmlformats.org/officeDocument/2006/relationships/image" Target="../media/image1.png"/><Relationship Id="rId9" Type="http://schemas.openxmlformats.org/officeDocument/2006/relationships/image" Target="../media/image412.png"/></Relationships>
</file>

<file path=ppt/slides/_rels/slide8.xml.rels><?xml version="1.0" encoding="UTF-8" standalone="yes"?>
<Relationships xmlns="http://schemas.openxmlformats.org/package/2006/relationships"><Relationship Id="rId8" Type="http://schemas.openxmlformats.org/officeDocument/2006/relationships/image" Target="../media/image501.png"/><Relationship Id="rId7" Type="http://schemas.openxmlformats.org/officeDocument/2006/relationships/image" Target="../media/image3.png"/><Relationship Id="rId2" Type="http://schemas.openxmlformats.org/officeDocument/2006/relationships/image" Target="../media/image471.png"/><Relationship Id="rId1" Type="http://schemas.openxmlformats.org/officeDocument/2006/relationships/slideLayout" Target="../slideLayouts/slideLayout2.xml"/><Relationship Id="rId6" Type="http://schemas.openxmlformats.org/officeDocument/2006/relationships/image" Target="../media/image491.png"/><Relationship Id="rId5" Type="http://schemas.openxmlformats.org/officeDocument/2006/relationships/image" Target="../media/image480.png"/><Relationship Id="rId4" Type="http://schemas.openxmlformats.org/officeDocument/2006/relationships/image" Target="../media/image290.png"/></Relationships>
</file>

<file path=ppt/slides/_rels/slide9.xml.rels><?xml version="1.0" encoding="UTF-8" standalone="yes"?>
<Relationships xmlns="http://schemas.openxmlformats.org/package/2006/relationships"><Relationship Id="rId8" Type="http://schemas.openxmlformats.org/officeDocument/2006/relationships/image" Target="../media/image381.png"/><Relationship Id="rId13" Type="http://schemas.openxmlformats.org/officeDocument/2006/relationships/image" Target="../media/image431.png"/><Relationship Id="rId3" Type="http://schemas.openxmlformats.org/officeDocument/2006/relationships/image" Target="../media/image330.png"/><Relationship Id="rId7" Type="http://schemas.openxmlformats.org/officeDocument/2006/relationships/image" Target="../media/image521.png"/><Relationship Id="rId12" Type="http://schemas.openxmlformats.org/officeDocument/2006/relationships/image" Target="../media/image551.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514.png"/><Relationship Id="rId11" Type="http://schemas.openxmlformats.org/officeDocument/2006/relationships/image" Target="../media/image541.png"/><Relationship Id="rId5" Type="http://schemas.openxmlformats.org/officeDocument/2006/relationships/image" Target="../media/image350.png"/><Relationship Id="rId10" Type="http://schemas.openxmlformats.org/officeDocument/2006/relationships/image" Target="../media/image531.png"/><Relationship Id="rId4" Type="http://schemas.openxmlformats.org/officeDocument/2006/relationships/image" Target="../media/image340.png"/><Relationship Id="rId9" Type="http://schemas.openxmlformats.org/officeDocument/2006/relationships/image" Target="../media/image39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449943" y="624115"/>
            <a:ext cx="3142142" cy="369332"/>
          </a:xfrm>
          <a:prstGeom prst="rect">
            <a:avLst/>
          </a:prstGeom>
          <a:noFill/>
        </p:spPr>
        <p:txBody>
          <a:bodyPr wrap="none" rtlCol="0">
            <a:spAutoFit/>
          </a:bodyPr>
          <a:lstStyle/>
          <a:p>
            <a:r>
              <a:rPr lang="es-UY" dirty="0">
                <a:solidFill>
                  <a:schemeClr val="accent1"/>
                </a:solidFill>
              </a:rPr>
              <a:t>Ecuación de ondas con fuentes</a:t>
            </a:r>
          </a:p>
        </p:txBody>
      </p:sp>
      <p:sp>
        <p:nvSpPr>
          <p:cNvPr id="5" name="CuadroTexto 4"/>
          <p:cNvSpPr txBox="1"/>
          <p:nvPr/>
        </p:nvSpPr>
        <p:spPr>
          <a:xfrm>
            <a:off x="5283201" y="1302270"/>
            <a:ext cx="1843838" cy="369332"/>
          </a:xfrm>
          <a:prstGeom prst="rect">
            <a:avLst/>
          </a:prstGeom>
          <a:noFill/>
        </p:spPr>
        <p:txBody>
          <a:bodyPr wrap="none" rtlCol="0">
            <a:spAutoFit/>
          </a:bodyPr>
          <a:lstStyle/>
          <a:p>
            <a:r>
              <a:rPr lang="es-UY" dirty="0"/>
              <a:t>Ecuación de Euler</a:t>
            </a:r>
          </a:p>
        </p:txBody>
      </p:sp>
      <mc:AlternateContent xmlns:mc="http://schemas.openxmlformats.org/markup-compatibility/2006" xmlns:a14="http://schemas.microsoft.com/office/drawing/2010/main">
        <mc:Choice Requires="a14">
          <p:sp>
            <p:nvSpPr>
              <p:cNvPr id="6" name="CuadroTexto 5"/>
              <p:cNvSpPr txBox="1"/>
              <p:nvPr/>
            </p:nvSpPr>
            <p:spPr>
              <a:xfrm>
                <a:off x="1720191" y="4698541"/>
                <a:ext cx="3045962"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i="1" smtClean="0">
                              <a:latin typeface="Cambria Math" panose="02040503050406030204" pitchFamily="18" charset="0"/>
                            </a:rPr>
                          </m:ctrlPr>
                        </m:sSubPr>
                        <m:e>
                          <m:r>
                            <a:rPr lang="es-UY" i="1">
                              <a:latin typeface="Cambria Math" panose="02040503050406030204" pitchFamily="18" charset="0"/>
                            </a:rPr>
                            <m:t>𝜌</m:t>
                          </m:r>
                        </m:e>
                        <m:sub>
                          <m:r>
                            <a:rPr lang="es-UY" i="1">
                              <a:latin typeface="Cambria Math" panose="02040503050406030204" pitchFamily="18" charset="0"/>
                            </a:rPr>
                            <m:t>0</m:t>
                          </m:r>
                        </m:sub>
                      </m:sSub>
                      <m:r>
                        <a:rPr lang="es-UY" b="0" i="0" smtClean="0">
                          <a:latin typeface="Cambria Math" panose="02040503050406030204" pitchFamily="18" charset="0"/>
                        </a:rPr>
                        <m:t>𝛻</m:t>
                      </m:r>
                      <m:r>
                        <a:rPr lang="es-UY" b="0" i="1" smtClean="0">
                          <a:latin typeface="Cambria Math" panose="02040503050406030204" pitchFamily="18" charset="0"/>
                          <a:ea typeface="Cambria Math" panose="02040503050406030204" pitchFamily="18" charset="0"/>
                        </a:rPr>
                        <m:t>∙</m:t>
                      </m:r>
                      <m:d>
                        <m:dPr>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rPr>
                              </m:ctrlPr>
                            </m:fPr>
                            <m:num>
                              <m:r>
                                <a:rPr lang="es-UY" b="0" i="1" smtClean="0">
                                  <a:latin typeface="Cambria Math" panose="02040503050406030204" pitchFamily="18" charset="0"/>
                                </a:rPr>
                                <m:t>𝜕</m:t>
                              </m:r>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𝑢</m:t>
                                  </m:r>
                                </m:e>
                              </m:acc>
                            </m:num>
                            <m:den>
                              <m:r>
                                <a:rPr lang="es-UY" b="0" i="1" smtClean="0">
                                  <a:latin typeface="Cambria Math" panose="02040503050406030204" pitchFamily="18" charset="0"/>
                                </a:rPr>
                                <m:t>𝜕</m:t>
                              </m:r>
                              <m:r>
                                <a:rPr lang="es-UY" b="0" i="1" smtClean="0">
                                  <a:latin typeface="Cambria Math" panose="02040503050406030204" pitchFamily="18" charset="0"/>
                                </a:rPr>
                                <m:t>𝑡</m:t>
                              </m:r>
                            </m:den>
                          </m:f>
                        </m:e>
                      </m:d>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0" smtClean="0">
                              <a:latin typeface="Cambria Math" panose="02040503050406030204" pitchFamily="18" charset="0"/>
                            </a:rPr>
                            <m:t>𝛻</m:t>
                          </m:r>
                        </m:e>
                        <m:sup>
                          <m:r>
                            <a:rPr lang="es-UY" b="0" i="0" smtClean="0">
                              <a:latin typeface="Cambria Math" panose="02040503050406030204" pitchFamily="18" charset="0"/>
                            </a:rPr>
                            <m:t>2</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r>
                        <a:rPr lang="es-UY" b="0" i="1" smtClean="0">
                          <a:latin typeface="Cambria Math" panose="02040503050406030204" pitchFamily="18" charset="0"/>
                        </a:rPr>
                        <m:t>+</m:t>
                      </m:r>
                      <m:r>
                        <a:rPr lang="es-UY" b="0" i="0" smtClean="0">
                          <a:latin typeface="Cambria Math" panose="02040503050406030204" pitchFamily="18" charset="0"/>
                        </a:rPr>
                        <m:t>𝛻</m:t>
                      </m:r>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𝑓</m:t>
                              </m:r>
                            </m:e>
                          </m:acc>
                        </m:e>
                        <m:sub>
                          <m:r>
                            <a:rPr lang="es-UY" b="0" i="1" smtClean="0">
                              <a:latin typeface="Cambria Math" panose="02040503050406030204" pitchFamily="18" charset="0"/>
                              <a:ea typeface="Cambria Math" panose="02040503050406030204" pitchFamily="18" charset="0"/>
                            </a:rPr>
                            <m:t>𝑉</m:t>
                          </m:r>
                        </m:sub>
                      </m:sSub>
                    </m:oMath>
                  </m:oMathPara>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1720191" y="4698541"/>
                <a:ext cx="3045962" cy="714683"/>
              </a:xfrm>
              <a:prstGeom prst="rect">
                <a:avLst/>
              </a:prstGeom>
              <a:blipFill rotWithShape="0">
                <a:blip r:embed="rId2"/>
                <a:stretch>
                  <a:fillRect/>
                </a:stretch>
              </a:blipFill>
            </p:spPr>
            <p:txBody>
              <a:bodyPr/>
              <a:lstStyle/>
              <a:p>
                <a:r>
                  <a:rPr lang="es-UY">
                    <a:noFill/>
                  </a:rPr>
                  <a:t> </a:t>
                </a:r>
              </a:p>
            </p:txBody>
          </p:sp>
        </mc:Fallback>
      </mc:AlternateContent>
      <p:sp>
        <p:nvSpPr>
          <p:cNvPr id="7" name="CuadroTexto 6"/>
          <p:cNvSpPr txBox="1"/>
          <p:nvPr/>
        </p:nvSpPr>
        <p:spPr>
          <a:xfrm>
            <a:off x="3820125" y="2045603"/>
            <a:ext cx="3542060" cy="369332"/>
          </a:xfrm>
          <a:prstGeom prst="rect">
            <a:avLst/>
          </a:prstGeom>
          <a:noFill/>
        </p:spPr>
        <p:txBody>
          <a:bodyPr wrap="none" rtlCol="0">
            <a:spAutoFit/>
          </a:bodyPr>
          <a:lstStyle/>
          <a:p>
            <a:r>
              <a:rPr lang="es-UY" dirty="0"/>
              <a:t>Ecuación de continuidad con fuente</a:t>
            </a:r>
          </a:p>
        </p:txBody>
      </p:sp>
      <mc:AlternateContent xmlns:mc="http://schemas.openxmlformats.org/markup-compatibility/2006" xmlns:a14="http://schemas.microsoft.com/office/drawing/2010/main">
        <mc:Choice Requires="a14">
          <p:sp>
            <p:nvSpPr>
              <p:cNvPr id="8" name="CuadroTexto 7"/>
              <p:cNvSpPr txBox="1"/>
              <p:nvPr/>
            </p:nvSpPr>
            <p:spPr>
              <a:xfrm>
                <a:off x="7373258" y="1916799"/>
                <a:ext cx="2462469" cy="62876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s-UY" b="0" i="1" smtClean="0">
                              <a:latin typeface="Cambria Math" panose="02040503050406030204" pitchFamily="18" charset="0"/>
                            </a:rPr>
                          </m:ctrlPr>
                        </m:fPr>
                        <m:num>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𝜌</m:t>
                              </m:r>
                            </m:e>
                            <m:sup>
                              <m:r>
                                <a:rPr lang="es-UY" b="0" i="1" smtClean="0">
                                  <a:latin typeface="Cambria Math" panose="02040503050406030204" pitchFamily="18" charset="0"/>
                                </a:rPr>
                                <m:t>′</m:t>
                              </m:r>
                            </m:sup>
                          </m:sSup>
                        </m:num>
                        <m:den>
                          <m:r>
                            <a:rPr lang="es-UY" b="0" i="1" smtClean="0">
                              <a:latin typeface="Cambria Math" panose="02040503050406030204" pitchFamily="18" charset="0"/>
                            </a:rPr>
                            <m:t>𝜕</m:t>
                          </m:r>
                          <m:r>
                            <a:rPr lang="es-UY" b="0" i="1" smtClean="0">
                              <a:latin typeface="Cambria Math" panose="02040503050406030204" pitchFamily="18" charset="0"/>
                            </a:rPr>
                            <m:t>𝑡</m:t>
                          </m:r>
                        </m:den>
                      </m:f>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𝜌</m:t>
                          </m:r>
                        </m:e>
                        <m:sub>
                          <m:r>
                            <a:rPr lang="es-UY" b="0" i="1" smtClean="0">
                              <a:latin typeface="Cambria Math" panose="02040503050406030204" pitchFamily="18" charset="0"/>
                            </a:rPr>
                            <m:t>0</m:t>
                          </m:r>
                        </m:sub>
                      </m:sSub>
                      <m:r>
                        <a:rPr lang="es-UY" b="0" i="0" smtClean="0">
                          <a:latin typeface="Cambria Math" panose="02040503050406030204" pitchFamily="18" charset="0"/>
                        </a:rPr>
                        <m:t>𝛻</m:t>
                      </m:r>
                      <m:r>
                        <a:rPr lang="es-UY" b="0" i="1" smtClean="0">
                          <a:latin typeface="Cambria Math" panose="02040503050406030204" pitchFamily="18" charset="0"/>
                          <a:ea typeface="Cambria Math" panose="02040503050406030204" pitchFamily="18" charset="0"/>
                        </a:rPr>
                        <m:t>∙</m:t>
                      </m:r>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𝑢</m:t>
                          </m:r>
                        </m:e>
                      </m:acc>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𝑔</m:t>
                      </m:r>
                      <m:r>
                        <a:rPr lang="es-UY" b="0" i="1" smtClean="0">
                          <a:latin typeface="Cambria Math" panose="02040503050406030204" pitchFamily="18" charset="0"/>
                          <a:ea typeface="Cambria Math" panose="02040503050406030204" pitchFamily="18" charset="0"/>
                        </a:rPr>
                        <m:t>(</m:t>
                      </m:r>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r>
                        <a:rPr lang="es-UY" b="0" i="1" smtClean="0">
                          <a:latin typeface="Cambria Math" panose="02040503050406030204" pitchFamily="18" charset="0"/>
                          <a:ea typeface="Cambria Math" panose="02040503050406030204" pitchFamily="18" charset="0"/>
                        </a:rPr>
                        <m:t>)</m:t>
                      </m:r>
                    </m:oMath>
                  </m:oMathPara>
                </a14:m>
                <a:endParaRPr lang="es-UY" dirty="0"/>
              </a:p>
            </p:txBody>
          </p:sp>
        </mc:Choice>
        <mc:Fallback xmlns="">
          <p:sp>
            <p:nvSpPr>
              <p:cNvPr id="8" name="CuadroTexto 7"/>
              <p:cNvSpPr txBox="1">
                <a:spLocks noRot="1" noChangeAspect="1" noMove="1" noResize="1" noEditPoints="1" noAdjustHandles="1" noChangeArrowheads="1" noChangeShapeType="1" noTextEdit="1"/>
              </p:cNvSpPr>
              <p:nvPr/>
            </p:nvSpPr>
            <p:spPr>
              <a:xfrm>
                <a:off x="7373258" y="1916799"/>
                <a:ext cx="2462469" cy="628762"/>
              </a:xfrm>
              <a:prstGeom prst="rect">
                <a:avLst/>
              </a:prstGeom>
              <a:blipFill rotWithShape="0">
                <a:blip r:embed="rId3"/>
                <a:stretch>
                  <a:fillRect/>
                </a:stretch>
              </a:blipFill>
            </p:spPr>
            <p:txBody>
              <a:bodyPr/>
              <a:lstStyle/>
              <a:p>
                <a:r>
                  <a:rPr lang="es-UY">
                    <a:noFill/>
                  </a:rPr>
                  <a:t> </a:t>
                </a:r>
              </a:p>
            </p:txBody>
          </p:sp>
        </mc:Fallback>
      </mc:AlternateContent>
      <p:sp>
        <p:nvSpPr>
          <p:cNvPr id="9" name="CuadroTexto 8"/>
          <p:cNvSpPr txBox="1"/>
          <p:nvPr/>
        </p:nvSpPr>
        <p:spPr>
          <a:xfrm>
            <a:off x="5283201" y="2799434"/>
            <a:ext cx="1992340" cy="369332"/>
          </a:xfrm>
          <a:prstGeom prst="rect">
            <a:avLst/>
          </a:prstGeom>
          <a:noFill/>
        </p:spPr>
        <p:txBody>
          <a:bodyPr wrap="none" rtlCol="0">
            <a:spAutoFit/>
          </a:bodyPr>
          <a:lstStyle/>
          <a:p>
            <a:r>
              <a:rPr lang="es-UY" dirty="0"/>
              <a:t>Ecuación de estado</a:t>
            </a:r>
          </a:p>
        </p:txBody>
      </p:sp>
      <mc:AlternateContent xmlns:mc="http://schemas.openxmlformats.org/markup-compatibility/2006" xmlns:a14="http://schemas.microsoft.com/office/drawing/2010/main">
        <mc:Choice Requires="a14">
          <p:sp>
            <p:nvSpPr>
              <p:cNvPr id="10" name="CuadroTexto 9"/>
              <p:cNvSpPr txBox="1"/>
              <p:nvPr/>
            </p:nvSpPr>
            <p:spPr>
              <a:xfrm>
                <a:off x="7398208" y="2833113"/>
                <a:ext cx="116967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𝑐</m:t>
                          </m:r>
                        </m:e>
                        <m:sup>
                          <m:r>
                            <a:rPr lang="es-UY" b="0" i="1" smtClean="0">
                              <a:latin typeface="Cambria Math" panose="02040503050406030204" pitchFamily="18" charset="0"/>
                            </a:rPr>
                            <m:t>2</m:t>
                          </m:r>
                        </m:sup>
                      </m:sSup>
                      <m:r>
                        <a:rPr lang="es-UY" b="0" i="1" smtClean="0">
                          <a:latin typeface="Cambria Math" panose="02040503050406030204" pitchFamily="18" charset="0"/>
                        </a:rPr>
                        <m:t>𝜌</m:t>
                      </m:r>
                      <m:r>
                        <a:rPr lang="es-UY" b="0" i="1" smtClean="0">
                          <a:latin typeface="Cambria Math" panose="02040503050406030204" pitchFamily="18" charset="0"/>
                        </a:rPr>
                        <m:t>′</m:t>
                      </m:r>
                    </m:oMath>
                  </m:oMathPara>
                </a14:m>
                <a:endParaRPr lang="es-UY" dirty="0"/>
              </a:p>
            </p:txBody>
          </p:sp>
        </mc:Choice>
        <mc:Fallback xmlns="">
          <p:sp>
            <p:nvSpPr>
              <p:cNvPr id="10" name="CuadroTexto 9"/>
              <p:cNvSpPr txBox="1">
                <a:spLocks noRot="1" noChangeAspect="1" noMove="1" noResize="1" noEditPoints="1" noAdjustHandles="1" noChangeArrowheads="1" noChangeShapeType="1" noTextEdit="1"/>
              </p:cNvSpPr>
              <p:nvPr/>
            </p:nvSpPr>
            <p:spPr>
              <a:xfrm>
                <a:off x="7398208" y="2833113"/>
                <a:ext cx="1169679" cy="369332"/>
              </a:xfrm>
              <a:prstGeom prst="rect">
                <a:avLst/>
              </a:prstGeom>
              <a:blipFill rotWithShape="0">
                <a:blip r:embed="rId4"/>
                <a:stretch>
                  <a:fillRect b="-1500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1" name="CuadroTexto 10"/>
              <p:cNvSpPr txBox="1"/>
              <p:nvPr/>
            </p:nvSpPr>
            <p:spPr>
              <a:xfrm>
                <a:off x="1567543" y="3788229"/>
                <a:ext cx="3003258" cy="62882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1</m:t>
                          </m:r>
                        </m:num>
                        <m:den>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𝑐</m:t>
                              </m:r>
                            </m:e>
                            <m:sup>
                              <m:r>
                                <a:rPr lang="es-UY" i="1">
                                  <a:latin typeface="Cambria Math" panose="02040503050406030204" pitchFamily="18" charset="0"/>
                                  <a:ea typeface="Cambria Math" panose="02040503050406030204" pitchFamily="18" charset="0"/>
                                </a:rPr>
                                <m:t>2</m:t>
                              </m:r>
                            </m:sup>
                          </m:sSup>
                        </m:den>
                      </m:f>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num>
                        <m:den>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den>
                      </m:f>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r>
                        <a:rPr lang="es-UY" b="0" i="0"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m:t>
                      </m:r>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𝑢</m:t>
                          </m:r>
                        </m:e>
                      </m:acc>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𝑔</m:t>
                      </m:r>
                      <m:r>
                        <a:rPr lang="es-UY" b="0" i="1" smtClean="0">
                          <a:latin typeface="Cambria Math" panose="02040503050406030204" pitchFamily="18" charset="0"/>
                          <a:ea typeface="Cambria Math" panose="02040503050406030204" pitchFamily="18" charset="0"/>
                        </a:rPr>
                        <m:t>(</m:t>
                      </m:r>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r>
                        <a:rPr lang="es-UY" b="0" i="1" smtClean="0">
                          <a:latin typeface="Cambria Math" panose="02040503050406030204" pitchFamily="18" charset="0"/>
                          <a:ea typeface="Cambria Math" panose="02040503050406030204" pitchFamily="18" charset="0"/>
                        </a:rPr>
                        <m:t>)</m:t>
                      </m:r>
                    </m:oMath>
                  </m:oMathPara>
                </a14:m>
                <a:endParaRPr lang="es-UY" dirty="0"/>
              </a:p>
            </p:txBody>
          </p:sp>
        </mc:Choice>
        <mc:Fallback xmlns="">
          <p:sp>
            <p:nvSpPr>
              <p:cNvPr id="11" name="CuadroTexto 10"/>
              <p:cNvSpPr txBox="1">
                <a:spLocks noRot="1" noChangeAspect="1" noMove="1" noResize="1" noEditPoints="1" noAdjustHandles="1" noChangeArrowheads="1" noChangeShapeType="1" noTextEdit="1"/>
              </p:cNvSpPr>
              <p:nvPr/>
            </p:nvSpPr>
            <p:spPr>
              <a:xfrm>
                <a:off x="1567543" y="3788229"/>
                <a:ext cx="3003258" cy="628826"/>
              </a:xfrm>
              <a:prstGeom prst="rect">
                <a:avLst/>
              </a:prstGeom>
              <a:blipFill rotWithShape="0">
                <a:blip r:embed="rId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2" name="CuadroTexto 11"/>
              <p:cNvSpPr txBox="1"/>
              <p:nvPr/>
            </p:nvSpPr>
            <p:spPr>
              <a:xfrm>
                <a:off x="7376439" y="1120772"/>
                <a:ext cx="2099934" cy="6387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i="1" smtClean="0">
                              <a:latin typeface="Cambria Math" panose="02040503050406030204" pitchFamily="18" charset="0"/>
                            </a:rPr>
                          </m:ctrlPr>
                        </m:sSubPr>
                        <m:e>
                          <m:r>
                            <a:rPr lang="es-UY" i="1">
                              <a:latin typeface="Cambria Math" panose="02040503050406030204" pitchFamily="18" charset="0"/>
                            </a:rPr>
                            <m:t>𝜌</m:t>
                          </m:r>
                        </m:e>
                        <m:sub>
                          <m:r>
                            <a:rPr lang="es-UY" i="1">
                              <a:latin typeface="Cambria Math" panose="02040503050406030204" pitchFamily="18" charset="0"/>
                            </a:rPr>
                            <m:t>0</m:t>
                          </m:r>
                        </m:sub>
                      </m:sSub>
                      <m:f>
                        <m:fPr>
                          <m:ctrlPr>
                            <a:rPr lang="es-UY" b="0" i="1" smtClean="0">
                              <a:latin typeface="Cambria Math" panose="02040503050406030204" pitchFamily="18" charset="0"/>
                            </a:rPr>
                          </m:ctrlPr>
                        </m:fPr>
                        <m:num>
                          <m:r>
                            <a:rPr lang="es-UY" b="0" i="1" smtClean="0">
                              <a:latin typeface="Cambria Math" panose="02040503050406030204" pitchFamily="18" charset="0"/>
                            </a:rPr>
                            <m:t>𝜕</m:t>
                          </m:r>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𝑢</m:t>
                              </m:r>
                            </m:e>
                          </m:acc>
                        </m:num>
                        <m:den>
                          <m:r>
                            <a:rPr lang="es-UY" b="0" i="1" smtClean="0">
                              <a:latin typeface="Cambria Math" panose="02040503050406030204" pitchFamily="18" charset="0"/>
                            </a:rPr>
                            <m:t>𝜕</m:t>
                          </m:r>
                          <m:r>
                            <a:rPr lang="es-UY" b="0" i="1" smtClean="0">
                              <a:latin typeface="Cambria Math" panose="02040503050406030204" pitchFamily="18" charset="0"/>
                            </a:rPr>
                            <m:t>𝑡</m:t>
                          </m:r>
                        </m:den>
                      </m:f>
                      <m:r>
                        <a:rPr lang="es-UY" b="0" i="1" smtClean="0">
                          <a:latin typeface="Cambria Math" panose="02040503050406030204" pitchFamily="18" charset="0"/>
                        </a:rPr>
                        <m:t>=−</m:t>
                      </m:r>
                      <m:r>
                        <a:rPr lang="es-UY" b="0" i="0"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𝑓</m:t>
                              </m:r>
                            </m:e>
                          </m:acc>
                        </m:e>
                        <m:sub>
                          <m:r>
                            <a:rPr lang="es-UY" b="0" i="1" smtClean="0">
                              <a:latin typeface="Cambria Math" panose="02040503050406030204" pitchFamily="18" charset="0"/>
                            </a:rPr>
                            <m:t>𝑉</m:t>
                          </m:r>
                        </m:sub>
                      </m:sSub>
                    </m:oMath>
                  </m:oMathPara>
                </a14:m>
                <a:endParaRPr lang="es-UY" dirty="0"/>
              </a:p>
            </p:txBody>
          </p:sp>
        </mc:Choice>
        <mc:Fallback xmlns="">
          <p:sp>
            <p:nvSpPr>
              <p:cNvPr id="12" name="CuadroTexto 11"/>
              <p:cNvSpPr txBox="1">
                <a:spLocks noRot="1" noChangeAspect="1" noMove="1" noResize="1" noEditPoints="1" noAdjustHandles="1" noChangeArrowheads="1" noChangeShapeType="1" noTextEdit="1"/>
              </p:cNvSpPr>
              <p:nvPr/>
            </p:nvSpPr>
            <p:spPr>
              <a:xfrm>
                <a:off x="7376439" y="1120772"/>
                <a:ext cx="2099934" cy="638765"/>
              </a:xfrm>
              <a:prstGeom prst="rect">
                <a:avLst/>
              </a:prstGeom>
              <a:blipFill rotWithShape="0">
                <a:blip r:embed="rId6"/>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3" name="Rectángulo 12"/>
              <p:cNvSpPr/>
              <p:nvPr/>
            </p:nvSpPr>
            <p:spPr>
              <a:xfrm>
                <a:off x="4820643" y="3806047"/>
                <a:ext cx="3162404" cy="72032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rPr>
                          </m:ctrlPr>
                        </m:sSubPr>
                        <m:e>
                          <m:r>
                            <a:rPr lang="es-UY" i="1">
                              <a:latin typeface="Cambria Math" panose="02040503050406030204" pitchFamily="18" charset="0"/>
                            </a:rPr>
                            <m:t>𝜌</m:t>
                          </m:r>
                        </m:e>
                        <m:sub>
                          <m:r>
                            <a:rPr lang="es-UY" i="1">
                              <a:latin typeface="Cambria Math" panose="02040503050406030204" pitchFamily="18" charset="0"/>
                            </a:rPr>
                            <m:t>0</m:t>
                          </m:r>
                        </m:sub>
                      </m:sSub>
                      <m:r>
                        <a:rPr lang="es-UY">
                          <a:latin typeface="Cambria Math" panose="02040503050406030204" pitchFamily="18" charset="0"/>
                        </a:rPr>
                        <m:t>𝛻</m:t>
                      </m:r>
                      <m:r>
                        <a:rPr lang="es-UY" i="1">
                          <a:latin typeface="Cambria Math" panose="02040503050406030204" pitchFamily="18" charset="0"/>
                          <a:ea typeface="Cambria Math" panose="02040503050406030204" pitchFamily="18" charset="0"/>
                        </a:rPr>
                        <m:t>∙</m:t>
                      </m:r>
                      <m:d>
                        <m:dPr>
                          <m:ctrlPr>
                            <a:rPr lang="es-UY" i="1">
                              <a:latin typeface="Cambria Math" panose="02040503050406030204" pitchFamily="18" charset="0"/>
                              <a:ea typeface="Cambria Math" panose="02040503050406030204" pitchFamily="18" charset="0"/>
                            </a:rPr>
                          </m:ctrlPr>
                        </m:dPr>
                        <m:e>
                          <m:f>
                            <m:fPr>
                              <m:ctrlPr>
                                <a:rPr lang="es-UY" i="1">
                                  <a:latin typeface="Cambria Math" panose="02040503050406030204" pitchFamily="18" charset="0"/>
                                </a:rPr>
                              </m:ctrlPr>
                            </m:fPr>
                            <m:num>
                              <m:r>
                                <a:rPr lang="es-UY" i="1">
                                  <a:latin typeface="Cambria Math" panose="02040503050406030204" pitchFamily="18" charset="0"/>
                                </a:rPr>
                                <m:t>𝜕</m:t>
                              </m:r>
                              <m:acc>
                                <m:accPr>
                                  <m:chr m:val="⃗"/>
                                  <m:ctrlPr>
                                    <a:rPr lang="es-UY" i="1">
                                      <a:latin typeface="Cambria Math" panose="02040503050406030204" pitchFamily="18" charset="0"/>
                                    </a:rPr>
                                  </m:ctrlPr>
                                </m:accPr>
                                <m:e>
                                  <m:r>
                                    <a:rPr lang="es-UY" i="1">
                                      <a:latin typeface="Cambria Math" panose="02040503050406030204" pitchFamily="18" charset="0"/>
                                    </a:rPr>
                                    <m:t>𝑢</m:t>
                                  </m:r>
                                </m:e>
                              </m:acc>
                            </m:num>
                            <m:den>
                              <m:r>
                                <a:rPr lang="es-UY" i="1">
                                  <a:latin typeface="Cambria Math" panose="02040503050406030204" pitchFamily="18" charset="0"/>
                                </a:rPr>
                                <m:t>𝜕</m:t>
                              </m:r>
                              <m:r>
                                <a:rPr lang="es-UY" i="1">
                                  <a:latin typeface="Cambria Math" panose="02040503050406030204" pitchFamily="18" charset="0"/>
                                </a:rPr>
                                <m:t>𝑡</m:t>
                              </m:r>
                            </m:den>
                          </m:f>
                        </m:e>
                      </m:d>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𝑔</m:t>
                          </m:r>
                        </m:num>
                        <m:den>
                          <m:r>
                            <a:rPr lang="es-UY" b="0" i="1" smtClean="0">
                              <a:latin typeface="Cambria Math" panose="02040503050406030204" pitchFamily="18" charset="0"/>
                            </a:rPr>
                            <m:t>𝜕</m:t>
                          </m:r>
                          <m:r>
                            <a:rPr lang="es-UY" b="0" i="1" smtClean="0">
                              <a:latin typeface="Cambria Math" panose="02040503050406030204" pitchFamily="18" charset="0"/>
                            </a:rPr>
                            <m:t>𝑡</m:t>
                          </m:r>
                        </m:den>
                      </m:f>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sSup>
                            <m:sSupPr>
                              <m:ctrlPr>
                                <a:rPr lang="es-UY" b="0" i="1" smtClean="0">
                                  <a:latin typeface="Cambria Math" panose="02040503050406030204" pitchFamily="18" charset="0"/>
                                </a:rPr>
                              </m:ctrlPr>
                            </m:sSupPr>
                            <m:e>
                              <m:r>
                                <a:rPr lang="es-UY" b="0" i="1" smtClean="0">
                                  <a:latin typeface="Cambria Math" panose="02040503050406030204" pitchFamily="18" charset="0"/>
                                </a:rPr>
                                <m:t>𝑐</m:t>
                              </m:r>
                            </m:e>
                            <m:sup>
                              <m:r>
                                <a:rPr lang="es-UY" b="0" i="1" smtClean="0">
                                  <a:latin typeface="Cambria Math" panose="02040503050406030204" pitchFamily="18" charset="0"/>
                                </a:rPr>
                                <m:t>2</m:t>
                              </m:r>
                            </m:sup>
                          </m:sSup>
                        </m:den>
                      </m:f>
                      <m:f>
                        <m:fPr>
                          <m:ctrlPr>
                            <a:rPr lang="es-UY" b="0" i="1" smtClean="0">
                              <a:latin typeface="Cambria Math" panose="02040503050406030204" pitchFamily="18" charset="0"/>
                            </a:rPr>
                          </m:ctrlPr>
                        </m:fPr>
                        <m:num>
                          <m:sSup>
                            <m:sSupPr>
                              <m:ctrlPr>
                                <a:rPr lang="es-UY" b="0" i="1" smtClean="0">
                                  <a:latin typeface="Cambria Math" panose="02040503050406030204" pitchFamily="18" charset="0"/>
                                </a:rPr>
                              </m:ctrlPr>
                            </m:sSupPr>
                            <m:e>
                              <m:r>
                                <a:rPr lang="es-UY" b="0" i="1" smtClean="0">
                                  <a:latin typeface="Cambria Math" panose="02040503050406030204" pitchFamily="18" charset="0"/>
                                </a:rPr>
                                <m:t>𝜕</m:t>
                              </m:r>
                            </m:e>
                            <m:sup>
                              <m:r>
                                <a:rPr lang="es-UY" b="0" i="1" smtClean="0">
                                  <a:latin typeface="Cambria Math" panose="02040503050406030204" pitchFamily="18" charset="0"/>
                                </a:rPr>
                                <m:t>2</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num>
                        <m:den>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𝑡</m:t>
                              </m:r>
                            </m:e>
                            <m:sup>
                              <m:r>
                                <a:rPr lang="es-UY" b="0" i="1" smtClean="0">
                                  <a:latin typeface="Cambria Math" panose="02040503050406030204" pitchFamily="18" charset="0"/>
                                </a:rPr>
                                <m:t>2</m:t>
                              </m:r>
                            </m:sup>
                          </m:sSup>
                        </m:den>
                      </m:f>
                    </m:oMath>
                  </m:oMathPara>
                </a14:m>
                <a:endParaRPr lang="es-UY" dirty="0"/>
              </a:p>
            </p:txBody>
          </p:sp>
        </mc:Choice>
        <mc:Fallback xmlns="">
          <p:sp>
            <p:nvSpPr>
              <p:cNvPr id="13" name="Rectángulo 12"/>
              <p:cNvSpPr>
                <a:spLocks noRot="1" noChangeAspect="1" noMove="1" noResize="1" noEditPoints="1" noAdjustHandles="1" noChangeArrowheads="1" noChangeShapeType="1" noTextEdit="1"/>
              </p:cNvSpPr>
              <p:nvPr/>
            </p:nvSpPr>
            <p:spPr>
              <a:xfrm>
                <a:off x="4820643" y="3806047"/>
                <a:ext cx="3162404" cy="720325"/>
              </a:xfrm>
              <a:prstGeom prst="rect">
                <a:avLst/>
              </a:prstGeom>
              <a:blipFill>
                <a:blip r:embed="rId7"/>
                <a:stretch>
                  <a:fillRect/>
                </a:stretch>
              </a:blipFill>
            </p:spPr>
            <p:txBody>
              <a:bodyPr/>
              <a:lstStyle/>
              <a:p>
                <a:r>
                  <a:rPr lang="es-UY">
                    <a:noFill/>
                  </a:rPr>
                  <a:t> </a:t>
                </a:r>
              </a:p>
            </p:txBody>
          </p:sp>
        </mc:Fallback>
      </mc:AlternateContent>
      <p:grpSp>
        <p:nvGrpSpPr>
          <p:cNvPr id="3" name="Grupo 2">
            <a:extLst>
              <a:ext uri="{FF2B5EF4-FFF2-40B4-BE49-F238E27FC236}">
                <a16:creationId xmlns:a16="http://schemas.microsoft.com/office/drawing/2014/main" id="{99BC0F9F-0931-45E6-9F86-C41A66F7EE37}"/>
              </a:ext>
            </a:extLst>
          </p:cNvPr>
          <p:cNvGrpSpPr/>
          <p:nvPr/>
        </p:nvGrpSpPr>
        <p:grpSpPr>
          <a:xfrm>
            <a:off x="8229601" y="4102642"/>
            <a:ext cx="3514310" cy="1310582"/>
            <a:chOff x="8229601" y="4102642"/>
            <a:chExt cx="3514310" cy="1310582"/>
          </a:xfrm>
        </p:grpSpPr>
        <p:sp>
          <p:nvSpPr>
            <p:cNvPr id="14" name="Cerrar llave 13"/>
            <p:cNvSpPr/>
            <p:nvPr/>
          </p:nvSpPr>
          <p:spPr>
            <a:xfrm>
              <a:off x="8229601" y="4102642"/>
              <a:ext cx="45719" cy="131058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15" name="Rectángulo 14"/>
                <p:cNvSpPr/>
                <p:nvPr/>
              </p:nvSpPr>
              <p:spPr>
                <a:xfrm>
                  <a:off x="8471925" y="4374445"/>
                  <a:ext cx="3271986" cy="64819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s-UY" i="1" smtClean="0">
                                <a:latin typeface="Cambria Math" panose="02040503050406030204" pitchFamily="18" charset="0"/>
                              </a:rPr>
                            </m:ctrlPr>
                          </m:fPr>
                          <m:num>
                            <m:r>
                              <a:rPr lang="es-UY" i="1">
                                <a:latin typeface="Cambria Math" panose="02040503050406030204" pitchFamily="18" charset="0"/>
                              </a:rPr>
                              <m:t>𝜕</m:t>
                            </m:r>
                            <m:r>
                              <a:rPr lang="es-UY" i="1">
                                <a:latin typeface="Cambria Math" panose="02040503050406030204" pitchFamily="18" charset="0"/>
                              </a:rPr>
                              <m:t>𝑔</m:t>
                            </m:r>
                          </m:num>
                          <m:den>
                            <m:r>
                              <a:rPr lang="es-UY" i="1">
                                <a:latin typeface="Cambria Math" panose="02040503050406030204" pitchFamily="18" charset="0"/>
                              </a:rPr>
                              <m:t>𝜕</m:t>
                            </m:r>
                            <m:r>
                              <a:rPr lang="es-UY" i="1">
                                <a:latin typeface="Cambria Math" panose="02040503050406030204" pitchFamily="18" charset="0"/>
                              </a:rPr>
                              <m:t>𝑡</m:t>
                            </m:r>
                          </m:den>
                        </m:f>
                        <m:r>
                          <a:rPr lang="es-UY" i="1">
                            <a:latin typeface="Cambria Math" panose="02040503050406030204" pitchFamily="18" charset="0"/>
                          </a:rPr>
                          <m:t>−</m:t>
                        </m:r>
                        <m:f>
                          <m:fPr>
                            <m:ctrlPr>
                              <a:rPr lang="es-UY" i="1">
                                <a:latin typeface="Cambria Math" panose="02040503050406030204" pitchFamily="18" charset="0"/>
                              </a:rPr>
                            </m:ctrlPr>
                          </m:fPr>
                          <m:num>
                            <m:r>
                              <a:rPr lang="es-UY" i="1">
                                <a:latin typeface="Cambria Math" panose="02040503050406030204" pitchFamily="18" charset="0"/>
                              </a:rPr>
                              <m:t>1</m:t>
                            </m:r>
                          </m:num>
                          <m:den>
                            <m:sSup>
                              <m:sSupPr>
                                <m:ctrlPr>
                                  <a:rPr lang="es-UY" i="1">
                                    <a:latin typeface="Cambria Math" panose="02040503050406030204" pitchFamily="18" charset="0"/>
                                  </a:rPr>
                                </m:ctrlPr>
                              </m:sSupPr>
                              <m:e>
                                <m:r>
                                  <a:rPr lang="es-UY" i="1">
                                    <a:latin typeface="Cambria Math" panose="02040503050406030204" pitchFamily="18" charset="0"/>
                                  </a:rPr>
                                  <m:t>𝑐</m:t>
                                </m:r>
                              </m:e>
                              <m:sup>
                                <m:r>
                                  <a:rPr lang="es-UY" i="1">
                                    <a:latin typeface="Cambria Math" panose="02040503050406030204" pitchFamily="18" charset="0"/>
                                  </a:rPr>
                                  <m:t>2</m:t>
                                </m:r>
                              </m:sup>
                            </m:sSup>
                          </m:den>
                        </m:f>
                        <m:f>
                          <m:fPr>
                            <m:ctrlPr>
                              <a:rPr lang="es-UY" i="1">
                                <a:latin typeface="Cambria Math" panose="02040503050406030204" pitchFamily="18" charset="0"/>
                              </a:rPr>
                            </m:ctrlPr>
                          </m:fPr>
                          <m:num>
                            <m:sSup>
                              <m:sSupPr>
                                <m:ctrlPr>
                                  <a:rPr lang="es-UY" i="1">
                                    <a:latin typeface="Cambria Math" panose="02040503050406030204" pitchFamily="18" charset="0"/>
                                  </a:rPr>
                                </m:ctrlPr>
                              </m:sSupPr>
                              <m:e>
                                <m:r>
                                  <a:rPr lang="es-UY" i="1">
                                    <a:latin typeface="Cambria Math" panose="02040503050406030204" pitchFamily="18" charset="0"/>
                                  </a:rPr>
                                  <m:t>𝜕</m:t>
                                </m:r>
                              </m:e>
                              <m:sup>
                                <m:r>
                                  <a:rPr lang="es-UY" i="1">
                                    <a:latin typeface="Cambria Math" panose="02040503050406030204" pitchFamily="18" charset="0"/>
                                  </a:rPr>
                                  <m:t>2</m:t>
                                </m:r>
                              </m:sup>
                            </m:sSup>
                            <m:sSup>
                              <m:sSupPr>
                                <m:ctrlPr>
                                  <a:rPr lang="es-UY" i="1">
                                    <a:latin typeface="Cambria Math" panose="02040503050406030204" pitchFamily="18" charset="0"/>
                                  </a:rPr>
                                </m:ctrlPr>
                              </m:sSupPr>
                              <m:e>
                                <m:r>
                                  <a:rPr lang="es-UY" i="1">
                                    <a:latin typeface="Cambria Math" panose="02040503050406030204" pitchFamily="18" charset="0"/>
                                  </a:rPr>
                                  <m:t>𝑃</m:t>
                                </m:r>
                              </m:e>
                              <m:sup>
                                <m:r>
                                  <a:rPr lang="es-UY" i="1">
                                    <a:latin typeface="Cambria Math" panose="02040503050406030204" pitchFamily="18" charset="0"/>
                                  </a:rPr>
                                  <m:t>′</m:t>
                                </m:r>
                              </m:sup>
                            </m:sSup>
                          </m:num>
                          <m:den>
                            <m:r>
                              <a:rPr lang="es-UY" i="1">
                                <a:latin typeface="Cambria Math" panose="02040503050406030204" pitchFamily="18" charset="0"/>
                              </a:rPr>
                              <m:t>𝜕</m:t>
                            </m:r>
                            <m:sSup>
                              <m:sSupPr>
                                <m:ctrlPr>
                                  <a:rPr lang="es-UY" i="1">
                                    <a:latin typeface="Cambria Math" panose="02040503050406030204" pitchFamily="18" charset="0"/>
                                  </a:rPr>
                                </m:ctrlPr>
                              </m:sSupPr>
                              <m:e>
                                <m:r>
                                  <a:rPr lang="es-UY" i="1">
                                    <a:latin typeface="Cambria Math" panose="02040503050406030204" pitchFamily="18" charset="0"/>
                                  </a:rPr>
                                  <m:t>𝑡</m:t>
                                </m:r>
                              </m:e>
                              <m:sup>
                                <m:r>
                                  <a:rPr lang="es-UY" i="1">
                                    <a:latin typeface="Cambria Math" panose="02040503050406030204" pitchFamily="18" charset="0"/>
                                  </a:rPr>
                                  <m:t>2</m:t>
                                </m:r>
                              </m:sup>
                            </m:sSup>
                          </m:den>
                        </m:f>
                        <m:r>
                          <a:rPr lang="es-UY" b="0" i="1" smtClean="0">
                            <a:latin typeface="Cambria Math" panose="02040503050406030204" pitchFamily="18" charset="0"/>
                          </a:rPr>
                          <m:t>=</m:t>
                        </m:r>
                        <m:r>
                          <a:rPr lang="es-UY" i="1">
                            <a:latin typeface="Cambria Math" panose="02040503050406030204" pitchFamily="18" charset="0"/>
                          </a:rPr>
                          <m:t>−</m:t>
                        </m:r>
                        <m:sSup>
                          <m:sSupPr>
                            <m:ctrlPr>
                              <a:rPr lang="es-UY" i="1">
                                <a:latin typeface="Cambria Math" panose="02040503050406030204" pitchFamily="18" charset="0"/>
                              </a:rPr>
                            </m:ctrlPr>
                          </m:sSupPr>
                          <m:e>
                            <m:r>
                              <a:rPr lang="es-UY">
                                <a:latin typeface="Cambria Math" panose="02040503050406030204" pitchFamily="18" charset="0"/>
                              </a:rPr>
                              <m:t>𝛻</m:t>
                            </m:r>
                          </m:e>
                          <m:sup>
                            <m:r>
                              <a:rPr lang="es-UY">
                                <a:latin typeface="Cambria Math" panose="02040503050406030204" pitchFamily="18" charset="0"/>
                              </a:rPr>
                              <m:t>2</m:t>
                            </m:r>
                          </m:sup>
                        </m:sSup>
                        <m:sSup>
                          <m:sSupPr>
                            <m:ctrlPr>
                              <a:rPr lang="es-UY" i="1">
                                <a:latin typeface="Cambria Math" panose="02040503050406030204" pitchFamily="18" charset="0"/>
                              </a:rPr>
                            </m:ctrlPr>
                          </m:sSupPr>
                          <m:e>
                            <m:r>
                              <a:rPr lang="es-UY" i="1">
                                <a:latin typeface="Cambria Math" panose="02040503050406030204" pitchFamily="18" charset="0"/>
                              </a:rPr>
                              <m:t>𝑃</m:t>
                            </m:r>
                          </m:e>
                          <m:sup>
                            <m:r>
                              <a:rPr lang="es-UY" i="1">
                                <a:latin typeface="Cambria Math" panose="02040503050406030204" pitchFamily="18" charset="0"/>
                              </a:rPr>
                              <m:t>′</m:t>
                            </m:r>
                          </m:sup>
                        </m:sSup>
                        <m:r>
                          <a:rPr lang="es-UY" i="1">
                            <a:latin typeface="Cambria Math" panose="02040503050406030204" pitchFamily="18" charset="0"/>
                          </a:rPr>
                          <m:t>+</m:t>
                        </m:r>
                        <m:r>
                          <a:rPr lang="es-UY">
                            <a:latin typeface="Cambria Math" panose="02040503050406030204" pitchFamily="18" charset="0"/>
                          </a:rPr>
                          <m:t>𝛻</m:t>
                        </m:r>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𝑓</m:t>
                                </m:r>
                              </m:e>
                            </m:acc>
                          </m:e>
                          <m:sub>
                            <m:r>
                              <a:rPr lang="es-UY" i="1">
                                <a:latin typeface="Cambria Math" panose="02040503050406030204" pitchFamily="18" charset="0"/>
                                <a:ea typeface="Cambria Math" panose="02040503050406030204" pitchFamily="18" charset="0"/>
                              </a:rPr>
                              <m:t>𝑉</m:t>
                            </m:r>
                          </m:sub>
                        </m:sSub>
                      </m:oMath>
                    </m:oMathPara>
                  </a14:m>
                  <a:endParaRPr lang="es-UY" dirty="0"/>
                </a:p>
              </p:txBody>
            </p:sp>
          </mc:Choice>
          <mc:Fallback xmlns="">
            <p:sp>
              <p:nvSpPr>
                <p:cNvPr id="15" name="Rectángulo 14"/>
                <p:cNvSpPr>
                  <a:spLocks noRot="1" noChangeAspect="1" noMove="1" noResize="1" noEditPoints="1" noAdjustHandles="1" noChangeArrowheads="1" noChangeShapeType="1" noTextEdit="1"/>
                </p:cNvSpPr>
                <p:nvPr/>
              </p:nvSpPr>
              <p:spPr>
                <a:xfrm>
                  <a:off x="8471925" y="4374445"/>
                  <a:ext cx="3271986" cy="648191"/>
                </a:xfrm>
                <a:prstGeom prst="rect">
                  <a:avLst/>
                </a:prstGeom>
                <a:blipFill>
                  <a:blip r:embed="rId8"/>
                  <a:stretch>
                    <a:fillRect/>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16" name="CuadroTexto 15"/>
              <p:cNvSpPr txBox="1"/>
              <p:nvPr/>
            </p:nvSpPr>
            <p:spPr>
              <a:xfrm>
                <a:off x="4766153" y="5786858"/>
                <a:ext cx="3073982" cy="648191"/>
              </a:xfrm>
              <a:prstGeom prst="rect">
                <a:avLst/>
              </a:prstGeom>
              <a:noFill/>
              <a:ln w="19050">
                <a:solidFill>
                  <a:srgbClr val="FF0000"/>
                </a:solidFill>
              </a:ln>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0" smtClean="0">
                              <a:latin typeface="Cambria Math" panose="02040503050406030204" pitchFamily="18" charset="0"/>
                            </a:rPr>
                            <m:t>𝛻</m:t>
                          </m:r>
                        </m:e>
                        <m:sup>
                          <m:r>
                            <a:rPr lang="es-UY" b="0" i="1" smtClean="0">
                              <a:latin typeface="Cambria Math" panose="02040503050406030204" pitchFamily="18" charset="0"/>
                            </a:rPr>
                            <m:t>2</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sSup>
                            <m:sSupPr>
                              <m:ctrlPr>
                                <a:rPr lang="es-UY" b="0" i="1" smtClean="0">
                                  <a:latin typeface="Cambria Math" panose="02040503050406030204" pitchFamily="18" charset="0"/>
                                </a:rPr>
                              </m:ctrlPr>
                            </m:sSupPr>
                            <m:e>
                              <m:r>
                                <a:rPr lang="es-UY" b="0" i="1" smtClean="0">
                                  <a:latin typeface="Cambria Math" panose="02040503050406030204" pitchFamily="18" charset="0"/>
                                </a:rPr>
                                <m:t>𝑐</m:t>
                              </m:r>
                            </m:e>
                            <m:sup>
                              <m:r>
                                <a:rPr lang="es-UY" b="0" i="1" smtClean="0">
                                  <a:latin typeface="Cambria Math" panose="02040503050406030204" pitchFamily="18" charset="0"/>
                                </a:rPr>
                                <m:t>2</m:t>
                              </m:r>
                            </m:sup>
                          </m:sSup>
                        </m:den>
                      </m:f>
                      <m:f>
                        <m:fPr>
                          <m:ctrlPr>
                            <a:rPr lang="es-UY" b="0" i="1" smtClean="0">
                              <a:latin typeface="Cambria Math" panose="02040503050406030204" pitchFamily="18" charset="0"/>
                            </a:rPr>
                          </m:ctrlPr>
                        </m:fPr>
                        <m:num>
                          <m:sSup>
                            <m:sSupPr>
                              <m:ctrlPr>
                                <a:rPr lang="es-UY" b="0" i="1" smtClean="0">
                                  <a:latin typeface="Cambria Math" panose="02040503050406030204" pitchFamily="18" charset="0"/>
                                </a:rPr>
                              </m:ctrlPr>
                            </m:sSupPr>
                            <m:e>
                              <m:r>
                                <a:rPr lang="es-UY" b="0" i="1" smtClean="0">
                                  <a:latin typeface="Cambria Math" panose="02040503050406030204" pitchFamily="18" charset="0"/>
                                </a:rPr>
                                <m:t>𝜕</m:t>
                              </m:r>
                            </m:e>
                            <m:sup>
                              <m:r>
                                <a:rPr lang="es-UY" b="0" i="1" smtClean="0">
                                  <a:latin typeface="Cambria Math" panose="02040503050406030204" pitchFamily="18" charset="0"/>
                                </a:rPr>
                                <m:t>2</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num>
                        <m:den>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𝑡</m:t>
                              </m:r>
                            </m:e>
                            <m:sup>
                              <m:r>
                                <a:rPr lang="es-UY" b="0" i="1" smtClean="0">
                                  <a:latin typeface="Cambria Math" panose="02040503050406030204" pitchFamily="18" charset="0"/>
                                </a:rPr>
                                <m:t>2</m:t>
                              </m:r>
                            </m:sup>
                          </m:sSup>
                        </m:den>
                      </m:f>
                      <m:r>
                        <a:rPr lang="es-UY" b="0" i="1" smtClean="0">
                          <a:latin typeface="Cambria Math" panose="02040503050406030204" pitchFamily="18" charset="0"/>
                        </a:rPr>
                        <m:t>=</m:t>
                      </m:r>
                      <m:r>
                        <a:rPr lang="es-UY" b="0" i="0" smtClean="0">
                          <a:latin typeface="Cambria Math" panose="02040503050406030204" pitchFamily="18" charset="0"/>
                        </a:rPr>
                        <m:t>𝛻</m:t>
                      </m:r>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𝑓</m:t>
                              </m:r>
                            </m:e>
                          </m:acc>
                        </m:e>
                        <m:sub>
                          <m:r>
                            <a:rPr lang="es-UY" b="0" i="1" smtClean="0">
                              <a:latin typeface="Cambria Math" panose="02040503050406030204" pitchFamily="18" charset="0"/>
                              <a:ea typeface="Cambria Math" panose="02040503050406030204" pitchFamily="18" charset="0"/>
                            </a:rPr>
                            <m:t>𝑉</m:t>
                          </m:r>
                        </m:sub>
                      </m:sSub>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𝑔</m:t>
                          </m:r>
                        </m:num>
                        <m:den>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den>
                      </m:f>
                    </m:oMath>
                  </m:oMathPara>
                </a14:m>
                <a:endParaRPr lang="es-UY" dirty="0"/>
              </a:p>
            </p:txBody>
          </p:sp>
        </mc:Choice>
        <mc:Fallback xmlns="">
          <p:sp>
            <p:nvSpPr>
              <p:cNvPr id="16" name="CuadroTexto 15"/>
              <p:cNvSpPr txBox="1">
                <a:spLocks noRot="1" noChangeAspect="1" noMove="1" noResize="1" noEditPoints="1" noAdjustHandles="1" noChangeArrowheads="1" noChangeShapeType="1" noTextEdit="1"/>
              </p:cNvSpPr>
              <p:nvPr/>
            </p:nvSpPr>
            <p:spPr>
              <a:xfrm>
                <a:off x="4766153" y="5786858"/>
                <a:ext cx="3073982" cy="648191"/>
              </a:xfrm>
              <a:prstGeom prst="rect">
                <a:avLst/>
              </a:prstGeom>
              <a:blipFill rotWithShape="0">
                <a:blip r:embed="rId9"/>
                <a:stretch>
                  <a:fillRect/>
                </a:stretch>
              </a:blipFill>
              <a:ln w="19050">
                <a:solidFill>
                  <a:srgbClr val="FF0000"/>
                </a:solidFill>
              </a:ln>
            </p:spPr>
            <p:txBody>
              <a:bodyPr/>
              <a:lstStyle/>
              <a:p>
                <a:r>
                  <a:rPr lang="es-UY">
                    <a:noFill/>
                  </a:rPr>
                  <a:t> </a:t>
                </a:r>
              </a:p>
            </p:txBody>
          </p:sp>
        </mc:Fallback>
      </mc:AlternateContent>
      <p:sp>
        <p:nvSpPr>
          <p:cNvPr id="17" name="CuadroTexto 16"/>
          <p:cNvSpPr txBox="1"/>
          <p:nvPr/>
        </p:nvSpPr>
        <p:spPr>
          <a:xfrm>
            <a:off x="7983047" y="5944089"/>
            <a:ext cx="3079626" cy="369332"/>
          </a:xfrm>
          <a:prstGeom prst="rect">
            <a:avLst/>
          </a:prstGeom>
          <a:noFill/>
        </p:spPr>
        <p:txBody>
          <a:bodyPr wrap="none" rtlCol="0">
            <a:spAutoFit/>
          </a:bodyPr>
          <a:lstStyle/>
          <a:p>
            <a:r>
              <a:rPr lang="es-UY" dirty="0"/>
              <a:t>Ecuación de ondas con fuentes</a:t>
            </a:r>
          </a:p>
        </p:txBody>
      </p:sp>
      <p:sp>
        <p:nvSpPr>
          <p:cNvPr id="18" name="CuadroTexto 17"/>
          <p:cNvSpPr txBox="1"/>
          <p:nvPr/>
        </p:nvSpPr>
        <p:spPr>
          <a:xfrm>
            <a:off x="8081920" y="6368925"/>
            <a:ext cx="3947363" cy="369332"/>
          </a:xfrm>
          <a:prstGeom prst="rect">
            <a:avLst/>
          </a:prstGeom>
          <a:noFill/>
        </p:spPr>
        <p:txBody>
          <a:bodyPr wrap="none" rtlCol="0" anchor="t">
            <a:spAutoFit/>
          </a:bodyPr>
          <a:lstStyle/>
          <a:p>
            <a:r>
              <a:rPr lang="es-UY" dirty="0"/>
              <a:t>(No incluye fuentes térmicas ni vórtices)</a:t>
            </a:r>
          </a:p>
        </p:txBody>
      </p:sp>
      <p:sp>
        <p:nvSpPr>
          <p:cNvPr id="19" name="CuadroTexto 18"/>
          <p:cNvSpPr txBox="1"/>
          <p:nvPr/>
        </p:nvSpPr>
        <p:spPr>
          <a:xfrm>
            <a:off x="246743" y="1302269"/>
            <a:ext cx="3562309" cy="1477328"/>
          </a:xfrm>
          <a:prstGeom prst="rect">
            <a:avLst/>
          </a:prstGeom>
          <a:noFill/>
        </p:spPr>
        <p:txBody>
          <a:bodyPr wrap="square" rtlCol="0">
            <a:spAutoFit/>
          </a:bodyPr>
          <a:lstStyle/>
          <a:p>
            <a:r>
              <a:rPr lang="es-UY" dirty="0"/>
              <a:t>Hasta ahora hemos trabajado la ecuación de ondas homogénea. Podemos incluir fuentes en la ecuación de continuidad y en la ecuación de Euler. </a:t>
            </a:r>
          </a:p>
        </p:txBody>
      </p:sp>
      <p:sp>
        <p:nvSpPr>
          <p:cNvPr id="2" name="CuadroTexto 1">
            <a:extLst>
              <a:ext uri="{FF2B5EF4-FFF2-40B4-BE49-F238E27FC236}">
                <a16:creationId xmlns:a16="http://schemas.microsoft.com/office/drawing/2014/main" id="{BB8FDBCD-A112-484D-B432-37F1F5A0ADFD}"/>
              </a:ext>
            </a:extLst>
          </p:cNvPr>
          <p:cNvSpPr txBox="1"/>
          <p:nvPr/>
        </p:nvSpPr>
        <p:spPr>
          <a:xfrm>
            <a:off x="5088532" y="237382"/>
            <a:ext cx="1376211" cy="369332"/>
          </a:xfrm>
          <a:prstGeom prst="rect">
            <a:avLst/>
          </a:prstGeom>
          <a:noFill/>
        </p:spPr>
        <p:txBody>
          <a:bodyPr wrap="none" rtlCol="0">
            <a:spAutoFit/>
          </a:bodyPr>
          <a:lstStyle/>
          <a:p>
            <a:r>
              <a:rPr lang="es-AR" b="1" dirty="0">
                <a:solidFill>
                  <a:srgbClr val="FF0000"/>
                </a:solidFill>
              </a:rPr>
              <a:t>DIFRACCIÓN</a:t>
            </a:r>
            <a:endParaRPr lang="es-UY" b="1" dirty="0">
              <a:solidFill>
                <a:srgbClr val="FF0000"/>
              </a:solidFill>
            </a:endParaRPr>
          </a:p>
        </p:txBody>
      </p:sp>
    </p:spTree>
    <p:extLst>
      <p:ext uri="{BB962C8B-B14F-4D97-AF65-F5344CB8AC3E}">
        <p14:creationId xmlns:p14="http://schemas.microsoft.com/office/powerpoint/2010/main" val="679734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6" grpId="0" animBg="1"/>
      <p:bldP spid="17" grpId="0"/>
      <p:bldP spid="18" grpId="0"/>
      <p:bldP spid="1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ángulo 3">
                <a:extLst>
                  <a:ext uri="{FF2B5EF4-FFF2-40B4-BE49-F238E27FC236}">
                    <a16:creationId xmlns:a16="http://schemas.microsoft.com/office/drawing/2014/main" id="{27536865-EA2C-43A6-BF91-B7431C03A219}"/>
                  </a:ext>
                </a:extLst>
              </p:cNvPr>
              <p:cNvSpPr/>
              <p:nvPr/>
            </p:nvSpPr>
            <p:spPr>
              <a:xfrm>
                <a:off x="548695" y="448392"/>
                <a:ext cx="9216306" cy="98571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m:rPr>
                                  <m:brk m:alnAt="24"/>
                                </m:rPr>
                                <a:rPr lang="es-UY" i="1">
                                  <a:latin typeface="Cambria Math" panose="02040503050406030204" pitchFamily="18" charset="0"/>
                                  <a:ea typeface="Cambria Math" panose="02040503050406030204" pitchFamily="18" charset="0"/>
                                </a:rPr>
                                <m:t>0</m:t>
                              </m:r>
                            </m:sub>
                          </m:sSub>
                        </m:sub>
                        <m:sup/>
                        <m:e>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m:rPr>
                                  <m:sty m:val="p"/>
                                </m:rPr>
                                <a:rPr lang="es-AR">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UY" i="1">
                                  <a:latin typeface="Cambria Math" panose="02040503050406030204" pitchFamily="18" charset="0"/>
                                  <a:ea typeface="Cambria Math" panose="02040503050406030204" pitchFamily="18" charset="0"/>
                                </a:rPr>
                                <m:t>0</m:t>
                              </m:r>
                            </m:sub>
                          </m:sSub>
                        </m:e>
                      </m:nary>
                      <m:r>
                        <a:rPr lang="es-AR"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a:rPr lang="es-AR" i="1">
                                  <a:latin typeface="Cambria Math" panose="02040503050406030204" pitchFamily="18" charset="0"/>
                                  <a:ea typeface="Cambria Math" panose="02040503050406030204" pitchFamily="18" charset="0"/>
                                </a:rPr>
                                <m:t>1</m:t>
                              </m:r>
                            </m:sub>
                          </m:sSub>
                        </m:sub>
                        <m:sup/>
                        <m:e>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m:rPr>
                                  <m:sty m:val="p"/>
                                </m:rPr>
                                <a:rPr lang="es-AR">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AR" i="1">
                                  <a:latin typeface="Cambria Math" panose="02040503050406030204" pitchFamily="18" charset="0"/>
                                  <a:ea typeface="Cambria Math" panose="02040503050406030204" pitchFamily="18" charset="0"/>
                                </a:rPr>
                                <m:t>1</m:t>
                              </m:r>
                            </m:sub>
                          </m:sSub>
                        </m:e>
                      </m:nary>
                    </m:oMath>
                  </m:oMathPara>
                </a14:m>
                <a:endParaRPr lang="es-UY" dirty="0"/>
              </a:p>
            </p:txBody>
          </p:sp>
        </mc:Choice>
        <mc:Fallback xmlns="">
          <p:sp>
            <p:nvSpPr>
              <p:cNvPr id="4" name="Rectángulo 3">
                <a:extLst>
                  <a:ext uri="{FF2B5EF4-FFF2-40B4-BE49-F238E27FC236}">
                    <a16:creationId xmlns:a16="http://schemas.microsoft.com/office/drawing/2014/main" id="{27536865-EA2C-43A6-BF91-B7431C03A219}"/>
                  </a:ext>
                </a:extLst>
              </p:cNvPr>
              <p:cNvSpPr>
                <a:spLocks noRot="1" noChangeAspect="1" noMove="1" noResize="1" noEditPoints="1" noAdjustHandles="1" noChangeArrowheads="1" noChangeShapeType="1" noTextEdit="1"/>
              </p:cNvSpPr>
              <p:nvPr/>
            </p:nvSpPr>
            <p:spPr>
              <a:xfrm>
                <a:off x="548695" y="448392"/>
                <a:ext cx="9216306" cy="985719"/>
              </a:xfrm>
              <a:prstGeom prst="rect">
                <a:avLst/>
              </a:prstGeom>
              <a:blipFill>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DDF12E8B-935F-4C59-8416-788A48E66920}"/>
                  </a:ext>
                </a:extLst>
              </p:cNvPr>
              <p:cNvSpPr txBox="1"/>
              <p:nvPr/>
            </p:nvSpPr>
            <p:spPr>
              <a:xfrm>
                <a:off x="248575" y="1824631"/>
                <a:ext cx="6583021" cy="369332"/>
              </a:xfrm>
              <a:prstGeom prst="rect">
                <a:avLst/>
              </a:prstGeom>
              <a:noFill/>
            </p:spPr>
            <p:txBody>
              <a:bodyPr wrap="none" rtlCol="0">
                <a:spAutoFit/>
              </a:bodyPr>
              <a:lstStyle/>
              <a:p>
                <a:r>
                  <a:rPr lang="es-AR" dirty="0"/>
                  <a:t>Por la condición de borde rígido en </a:t>
                </a:r>
                <a14:m>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𝑆</m:t>
                        </m:r>
                      </m:e>
                      <m:sub>
                        <m:r>
                          <a:rPr lang="es-AR" b="0" i="1" smtClean="0">
                            <a:latin typeface="Cambria Math" panose="02040503050406030204" pitchFamily="18" charset="0"/>
                          </a:rPr>
                          <m:t>1</m:t>
                        </m:r>
                      </m:sub>
                    </m:sSub>
                  </m:oMath>
                </a14:m>
                <a:r>
                  <a:rPr lang="es-AR" dirty="0"/>
                  <a:t> sabemos que </a:t>
                </a:r>
                <a14:m>
                  <m:oMath xmlns:m="http://schemas.openxmlformats.org/officeDocument/2006/math">
                    <m:r>
                      <m:rPr>
                        <m:sty m:val="p"/>
                      </m:rPr>
                      <a:rPr lang="es-AR">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 </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𝑃</m:t>
                        </m:r>
                      </m:e>
                      <m:sup>
                        <m:r>
                          <a:rPr lang="es-AR" b="0" i="1" smtClean="0">
                            <a:latin typeface="Cambria Math" panose="02040503050406030204" pitchFamily="18" charset="0"/>
                          </a:rPr>
                          <m:t>′</m:t>
                        </m:r>
                      </m:sup>
                    </m:sSup>
                    <m:d>
                      <m:dPr>
                        <m:ctrlPr>
                          <a:rPr lang="es-AR"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e>
                    </m:d>
                    <m:r>
                      <a:rPr lang="es-AR" b="0" i="1" smtClean="0">
                        <a:latin typeface="Cambria Math" panose="02040503050406030204" pitchFamily="18" charset="0"/>
                        <a:ea typeface="Cambria Math" panose="02040503050406030204" pitchFamily="18" charset="0"/>
                      </a:rPr>
                      <m:t>∙</m:t>
                    </m:r>
                    <m:acc>
                      <m:accPr>
                        <m:chr m:val="̂"/>
                        <m:ctrlPr>
                          <a:rPr lang="es-AR" b="1" i="1" smtClean="0">
                            <a:latin typeface="Cambria Math" panose="02040503050406030204" pitchFamily="18" charset="0"/>
                            <a:ea typeface="Cambria Math" panose="02040503050406030204" pitchFamily="18" charset="0"/>
                          </a:rPr>
                        </m:ctrlPr>
                      </m:accPr>
                      <m:e>
                        <m:r>
                          <a:rPr lang="es-AR" b="1" i="0" smtClean="0">
                            <a:latin typeface="Cambria Math" panose="02040503050406030204" pitchFamily="18" charset="0"/>
                            <a:ea typeface="Cambria Math" panose="02040503050406030204" pitchFamily="18" charset="0"/>
                          </a:rPr>
                          <m:t>𝐧</m:t>
                        </m:r>
                      </m:e>
                    </m:acc>
                    <m:r>
                      <a:rPr lang="es-AR" b="0" i="1" smtClean="0">
                        <a:latin typeface="Cambria Math" panose="02040503050406030204" pitchFamily="18" charset="0"/>
                        <a:ea typeface="Cambria Math" panose="02040503050406030204" pitchFamily="18" charset="0"/>
                      </a:rPr>
                      <m:t>=0</m:t>
                    </m:r>
                  </m:oMath>
                </a14:m>
                <a:endParaRPr lang="es-UY" dirty="0"/>
              </a:p>
            </p:txBody>
          </p:sp>
        </mc:Choice>
        <mc:Fallback xmlns="">
          <p:sp>
            <p:nvSpPr>
              <p:cNvPr id="5" name="CuadroTexto 4">
                <a:extLst>
                  <a:ext uri="{FF2B5EF4-FFF2-40B4-BE49-F238E27FC236}">
                    <a16:creationId xmlns:a16="http://schemas.microsoft.com/office/drawing/2014/main" id="{DDF12E8B-935F-4C59-8416-788A48E66920}"/>
                  </a:ext>
                </a:extLst>
              </p:cNvPr>
              <p:cNvSpPr txBox="1">
                <a:spLocks noRot="1" noChangeAspect="1" noMove="1" noResize="1" noEditPoints="1" noAdjustHandles="1" noChangeArrowheads="1" noChangeShapeType="1" noTextEdit="1"/>
              </p:cNvSpPr>
              <p:nvPr/>
            </p:nvSpPr>
            <p:spPr>
              <a:xfrm>
                <a:off x="248575" y="1824631"/>
                <a:ext cx="6583021" cy="369332"/>
              </a:xfrm>
              <a:prstGeom prst="rect">
                <a:avLst/>
              </a:prstGeom>
              <a:blipFill>
                <a:blip r:embed="rId3"/>
                <a:stretch>
                  <a:fillRect l="-833" t="-22951"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6" name="Rectángulo 5">
                <a:extLst>
                  <a:ext uri="{FF2B5EF4-FFF2-40B4-BE49-F238E27FC236}">
                    <a16:creationId xmlns:a16="http://schemas.microsoft.com/office/drawing/2014/main" id="{2455221D-FF74-49FE-8767-419932E4A2D6}"/>
                  </a:ext>
                </a:extLst>
              </p:cNvPr>
              <p:cNvSpPr/>
              <p:nvPr/>
            </p:nvSpPr>
            <p:spPr>
              <a:xfrm>
                <a:off x="399254" y="2584483"/>
                <a:ext cx="7603363" cy="98571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m:rPr>
                                  <m:brk m:alnAt="24"/>
                                </m:rPr>
                                <a:rPr lang="es-UY" i="1">
                                  <a:latin typeface="Cambria Math" panose="02040503050406030204" pitchFamily="18" charset="0"/>
                                  <a:ea typeface="Cambria Math" panose="02040503050406030204" pitchFamily="18" charset="0"/>
                                </a:rPr>
                                <m:t>0</m:t>
                              </m:r>
                            </m:sub>
                          </m:sSub>
                        </m:sub>
                        <m:sup/>
                        <m:e>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m:rPr>
                                  <m:sty m:val="p"/>
                                </m:rPr>
                                <a:rPr lang="es-AR">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UY" i="1">
                                  <a:latin typeface="Cambria Math" panose="02040503050406030204" pitchFamily="18" charset="0"/>
                                  <a:ea typeface="Cambria Math" panose="02040503050406030204" pitchFamily="18" charset="0"/>
                                </a:rPr>
                                <m:t>0</m:t>
                              </m:r>
                            </m:sub>
                          </m:sSub>
                        </m:e>
                      </m:nary>
                      <m:r>
                        <a:rPr lang="es-AR"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a:rPr lang="es-AR" i="1">
                                  <a:latin typeface="Cambria Math" panose="02040503050406030204" pitchFamily="18" charset="0"/>
                                  <a:ea typeface="Cambria Math" panose="02040503050406030204" pitchFamily="18" charset="0"/>
                                </a:rPr>
                                <m:t>1</m:t>
                              </m:r>
                            </m:sub>
                          </m:sSub>
                        </m:sub>
                        <m:sup/>
                        <m:e>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m:rPr>
                              <m:sty m:val="p"/>
                            </m:rPr>
                            <a:rPr lang="es-AR">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AR" i="1">
                                  <a:latin typeface="Cambria Math" panose="02040503050406030204" pitchFamily="18" charset="0"/>
                                  <a:ea typeface="Cambria Math" panose="02040503050406030204" pitchFamily="18" charset="0"/>
                                </a:rPr>
                                <m:t>1</m:t>
                              </m:r>
                            </m:sub>
                          </m:sSub>
                        </m:e>
                      </m:nary>
                    </m:oMath>
                  </m:oMathPara>
                </a14:m>
                <a:endParaRPr lang="es-UY" dirty="0"/>
              </a:p>
            </p:txBody>
          </p:sp>
        </mc:Choice>
        <mc:Fallback xmlns="">
          <p:sp>
            <p:nvSpPr>
              <p:cNvPr id="6" name="Rectángulo 5">
                <a:extLst>
                  <a:ext uri="{FF2B5EF4-FFF2-40B4-BE49-F238E27FC236}">
                    <a16:creationId xmlns:a16="http://schemas.microsoft.com/office/drawing/2014/main" id="{2455221D-FF74-49FE-8767-419932E4A2D6}"/>
                  </a:ext>
                </a:extLst>
              </p:cNvPr>
              <p:cNvSpPr>
                <a:spLocks noRot="1" noChangeAspect="1" noMove="1" noResize="1" noEditPoints="1" noAdjustHandles="1" noChangeArrowheads="1" noChangeShapeType="1" noTextEdit="1"/>
              </p:cNvSpPr>
              <p:nvPr/>
            </p:nvSpPr>
            <p:spPr>
              <a:xfrm>
                <a:off x="399254" y="2584483"/>
                <a:ext cx="7603363" cy="985719"/>
              </a:xfrm>
              <a:prstGeom prst="rect">
                <a:avLst/>
              </a:prstGeom>
              <a:blipFill>
                <a:blip r:embed="rId4"/>
                <a:stretch>
                  <a:fillRect/>
                </a:stretch>
              </a:blipFill>
            </p:spPr>
            <p:txBody>
              <a:bodyPr/>
              <a:lstStyle/>
              <a:p>
                <a:r>
                  <a:rPr lang="es-UY">
                    <a:noFill/>
                  </a:rPr>
                  <a:t> </a:t>
                </a:r>
              </a:p>
            </p:txBody>
          </p:sp>
        </mc:Fallback>
      </mc:AlternateContent>
      <p:grpSp>
        <p:nvGrpSpPr>
          <p:cNvPr id="2" name="Grupo 1">
            <a:extLst>
              <a:ext uri="{FF2B5EF4-FFF2-40B4-BE49-F238E27FC236}">
                <a16:creationId xmlns:a16="http://schemas.microsoft.com/office/drawing/2014/main" id="{4A0E3130-C00C-4889-A310-5C787C25A464}"/>
              </a:ext>
            </a:extLst>
          </p:cNvPr>
          <p:cNvGrpSpPr/>
          <p:nvPr/>
        </p:nvGrpSpPr>
        <p:grpSpPr>
          <a:xfrm>
            <a:off x="248575" y="4128117"/>
            <a:ext cx="2688689" cy="378209"/>
            <a:chOff x="248575" y="4128117"/>
            <a:chExt cx="2688689" cy="378209"/>
          </a:xfrm>
        </p:grpSpPr>
        <mc:AlternateContent xmlns:mc="http://schemas.openxmlformats.org/markup-compatibility/2006" xmlns:a14="http://schemas.microsoft.com/office/drawing/2010/main">
          <mc:Choice Requires="a14">
            <p:sp>
              <p:nvSpPr>
                <p:cNvPr id="7" name="CuadroTexto 6">
                  <a:extLst>
                    <a:ext uri="{FF2B5EF4-FFF2-40B4-BE49-F238E27FC236}">
                      <a16:creationId xmlns:a16="http://schemas.microsoft.com/office/drawing/2014/main" id="{7DBB316A-3EA6-4E0A-A1BF-8B408BC8E39C}"/>
                    </a:ext>
                  </a:extLst>
                </p:cNvPr>
                <p:cNvSpPr txBox="1"/>
                <p:nvPr/>
              </p:nvSpPr>
              <p:spPr>
                <a:xfrm>
                  <a:off x="621437" y="4136994"/>
                  <a:ext cx="2315827" cy="369332"/>
                </a:xfrm>
                <a:prstGeom prst="rect">
                  <a:avLst/>
                </a:prstGeom>
                <a:noFill/>
              </p:spPr>
              <p:txBody>
                <a:bodyPr wrap="none" rtlCol="0">
                  <a:spAutoFit/>
                </a:bodyPr>
                <a:lstStyle/>
                <a:p>
                  <a:r>
                    <a:rPr lang="es-AR" dirty="0"/>
                    <a:t>¿Cuánto vale </a:t>
                  </a:r>
                  <a14:m>
                    <m:oMath xmlns:m="http://schemas.openxmlformats.org/officeDocument/2006/math">
                      <m:r>
                        <a:rPr lang="es-AR" b="0" i="1" smtClean="0">
                          <a:latin typeface="Cambria Math" panose="02040503050406030204" pitchFamily="18" charset="0"/>
                        </a:rPr>
                        <m:t>𝑃</m:t>
                      </m:r>
                      <m:r>
                        <a:rPr lang="es-AR" b="0" i="1" smtClean="0">
                          <a:latin typeface="Cambria Math" panose="02040503050406030204" pitchFamily="18" charset="0"/>
                        </a:rPr>
                        <m:t>′</m:t>
                      </m:r>
                    </m:oMath>
                  </a14:m>
                  <a:r>
                    <a:rPr lang="es-UY" dirty="0"/>
                    <a:t> en </a:t>
                  </a:r>
                  <a14:m>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𝑆</m:t>
                          </m:r>
                        </m:e>
                        <m:sub>
                          <m:r>
                            <a:rPr lang="es-AR" b="0" i="1" smtClean="0">
                              <a:latin typeface="Cambria Math" panose="02040503050406030204" pitchFamily="18" charset="0"/>
                            </a:rPr>
                            <m:t>1</m:t>
                          </m:r>
                        </m:sub>
                      </m:sSub>
                    </m:oMath>
                  </a14:m>
                  <a:r>
                    <a:rPr lang="es-UY" dirty="0"/>
                    <a:t>?</a:t>
                  </a:r>
                </a:p>
              </p:txBody>
            </p:sp>
          </mc:Choice>
          <mc:Fallback xmlns="">
            <p:sp>
              <p:nvSpPr>
                <p:cNvPr id="7" name="CuadroTexto 6">
                  <a:extLst>
                    <a:ext uri="{FF2B5EF4-FFF2-40B4-BE49-F238E27FC236}">
                      <a16:creationId xmlns:a16="http://schemas.microsoft.com/office/drawing/2014/main" id="{7DBB316A-3EA6-4E0A-A1BF-8B408BC8E39C}"/>
                    </a:ext>
                  </a:extLst>
                </p:cNvPr>
                <p:cNvSpPr txBox="1">
                  <a:spLocks noRot="1" noChangeAspect="1" noMove="1" noResize="1" noEditPoints="1" noAdjustHandles="1" noChangeArrowheads="1" noChangeShapeType="1" noTextEdit="1"/>
                </p:cNvSpPr>
                <p:nvPr/>
              </p:nvSpPr>
              <p:spPr>
                <a:xfrm>
                  <a:off x="621437" y="4136994"/>
                  <a:ext cx="2315827" cy="369332"/>
                </a:xfrm>
                <a:prstGeom prst="rect">
                  <a:avLst/>
                </a:prstGeom>
                <a:blipFill>
                  <a:blip r:embed="rId5"/>
                  <a:stretch>
                    <a:fillRect l="-2368" t="-10000" r="-1316" b="-26667"/>
                  </a:stretch>
                </a:blipFill>
              </p:spPr>
              <p:txBody>
                <a:bodyPr/>
                <a:lstStyle/>
                <a:p>
                  <a:r>
                    <a:rPr lang="es-UY">
                      <a:noFill/>
                    </a:rPr>
                    <a:t> </a:t>
                  </a:r>
                </a:p>
              </p:txBody>
            </p:sp>
          </mc:Fallback>
        </mc:AlternateContent>
        <p:sp>
          <p:nvSpPr>
            <p:cNvPr id="9" name="CuadroTexto 8">
              <a:extLst>
                <a:ext uri="{FF2B5EF4-FFF2-40B4-BE49-F238E27FC236}">
                  <a16:creationId xmlns:a16="http://schemas.microsoft.com/office/drawing/2014/main" id="{2AE85937-69EF-4868-BAA7-A8B4FFC2A6D6}"/>
                </a:ext>
              </a:extLst>
            </p:cNvPr>
            <p:cNvSpPr txBox="1"/>
            <p:nvPr/>
          </p:nvSpPr>
          <p:spPr>
            <a:xfrm>
              <a:off x="248575" y="4128117"/>
              <a:ext cx="442750" cy="369332"/>
            </a:xfrm>
            <a:prstGeom prst="rect">
              <a:avLst/>
            </a:prstGeom>
            <a:noFill/>
          </p:spPr>
          <p:txBody>
            <a:bodyPr wrap="none" rtlCol="0">
              <a:spAutoFit/>
            </a:bodyPr>
            <a:lstStyle/>
            <a:p>
              <a:r>
                <a:rPr lang="es-AR" dirty="0"/>
                <a:t>(2)</a:t>
              </a:r>
              <a:endParaRPr lang="es-UY" dirty="0"/>
            </a:p>
          </p:txBody>
        </p:sp>
      </p:grpSp>
      <p:sp>
        <p:nvSpPr>
          <p:cNvPr id="11" name="CuadroTexto 10">
            <a:extLst>
              <a:ext uri="{FF2B5EF4-FFF2-40B4-BE49-F238E27FC236}">
                <a16:creationId xmlns:a16="http://schemas.microsoft.com/office/drawing/2014/main" id="{179626E5-FA97-4EC4-B608-23C17F68E7E6}"/>
              </a:ext>
            </a:extLst>
          </p:cNvPr>
          <p:cNvSpPr txBox="1"/>
          <p:nvPr/>
        </p:nvSpPr>
        <p:spPr>
          <a:xfrm>
            <a:off x="3089428" y="4128117"/>
            <a:ext cx="2936317" cy="369332"/>
          </a:xfrm>
          <a:prstGeom prst="rect">
            <a:avLst/>
          </a:prstGeom>
          <a:noFill/>
        </p:spPr>
        <p:txBody>
          <a:bodyPr wrap="none" rtlCol="0">
            <a:spAutoFit/>
          </a:bodyPr>
          <a:lstStyle/>
          <a:p>
            <a:r>
              <a:rPr lang="es-AR" dirty="0"/>
              <a:t>No tenemos esa información.</a:t>
            </a:r>
            <a:endParaRPr lang="es-UY" dirty="0"/>
          </a:p>
        </p:txBody>
      </p:sp>
      <mc:AlternateContent xmlns:mc="http://schemas.openxmlformats.org/markup-compatibility/2006" xmlns:a14="http://schemas.microsoft.com/office/drawing/2010/main">
        <mc:Choice Requires="a14">
          <p:sp>
            <p:nvSpPr>
              <p:cNvPr id="12" name="CuadroTexto 11">
                <a:extLst>
                  <a:ext uri="{FF2B5EF4-FFF2-40B4-BE49-F238E27FC236}">
                    <a16:creationId xmlns:a16="http://schemas.microsoft.com/office/drawing/2014/main" id="{1916716C-063D-4163-BCA3-746F1BE66C69}"/>
                  </a:ext>
                </a:extLst>
              </p:cNvPr>
              <p:cNvSpPr txBox="1"/>
              <p:nvPr/>
            </p:nvSpPr>
            <p:spPr>
              <a:xfrm>
                <a:off x="6267439" y="4172506"/>
                <a:ext cx="3653372" cy="369332"/>
              </a:xfrm>
              <a:prstGeom prst="rect">
                <a:avLst/>
              </a:prstGeom>
              <a:noFill/>
            </p:spPr>
            <p:txBody>
              <a:bodyPr wrap="none" rtlCol="0">
                <a:spAutoFit/>
              </a:bodyPr>
              <a:lstStyle/>
              <a:p>
                <a:r>
                  <a:rPr lang="es-AR" dirty="0"/>
                  <a:t>Debemos elegir </a:t>
                </a:r>
                <a14:m>
                  <m:oMath xmlns:m="http://schemas.openxmlformats.org/officeDocument/2006/math">
                    <m:r>
                      <a:rPr lang="es-AR" b="0" i="1" smtClean="0">
                        <a:latin typeface="Cambria Math" panose="02040503050406030204" pitchFamily="18" charset="0"/>
                      </a:rPr>
                      <m:t>𝐺</m:t>
                    </m:r>
                  </m:oMath>
                </a14:m>
                <a:r>
                  <a:rPr lang="es-UY" dirty="0"/>
                  <a:t> tal que </a:t>
                </a:r>
                <a14:m>
                  <m:oMath xmlns:m="http://schemas.openxmlformats.org/officeDocument/2006/math">
                    <m:r>
                      <m:rPr>
                        <m:sty m:val="p"/>
                      </m:rPr>
                      <a:rPr lang="es-AR" b="0" i="0" smtClean="0">
                        <a:latin typeface="Cambria Math" panose="02040503050406030204" pitchFamily="18" charset="0"/>
                      </a:rPr>
                      <m:t>∇</m:t>
                    </m:r>
                    <m:r>
                      <a:rPr lang="es-AR" b="0" i="1" smtClean="0">
                        <a:latin typeface="Cambria Math" panose="02040503050406030204" pitchFamily="18" charset="0"/>
                      </a:rPr>
                      <m:t>𝐺</m:t>
                    </m:r>
                    <m:r>
                      <a:rPr lang="es-AR" b="0" i="1" smtClean="0">
                        <a:latin typeface="Cambria Math" panose="02040503050406030204" pitchFamily="18" charset="0"/>
                        <a:ea typeface="Cambria Math" panose="02040503050406030204" pitchFamily="18" charset="0"/>
                      </a:rPr>
                      <m:t>∙</m:t>
                    </m:r>
                    <m:acc>
                      <m:accPr>
                        <m:chr m:val="̂"/>
                        <m:ctrlPr>
                          <a:rPr lang="es-AR" b="1" i="1" smtClean="0">
                            <a:latin typeface="Cambria Math" panose="02040503050406030204" pitchFamily="18" charset="0"/>
                            <a:ea typeface="Cambria Math" panose="02040503050406030204" pitchFamily="18" charset="0"/>
                          </a:rPr>
                        </m:ctrlPr>
                      </m:accPr>
                      <m:e>
                        <m:r>
                          <a:rPr lang="es-AR" b="1" i="0" smtClean="0">
                            <a:latin typeface="Cambria Math" panose="02040503050406030204" pitchFamily="18" charset="0"/>
                            <a:ea typeface="Cambria Math" panose="02040503050406030204" pitchFamily="18" charset="0"/>
                          </a:rPr>
                          <m:t>𝐧</m:t>
                        </m:r>
                      </m:e>
                    </m:acc>
                    <m:r>
                      <a:rPr lang="es-AR" b="0" i="0" smtClean="0">
                        <a:latin typeface="Cambria Math" panose="02040503050406030204" pitchFamily="18" charset="0"/>
                        <a:ea typeface="Cambria Math" panose="02040503050406030204" pitchFamily="18" charset="0"/>
                      </a:rPr>
                      <m:t>=0</m:t>
                    </m:r>
                  </m:oMath>
                </a14:m>
                <a:endParaRPr lang="es-UY" dirty="0"/>
              </a:p>
            </p:txBody>
          </p:sp>
        </mc:Choice>
        <mc:Fallback xmlns="">
          <p:sp>
            <p:nvSpPr>
              <p:cNvPr id="12" name="CuadroTexto 11">
                <a:extLst>
                  <a:ext uri="{FF2B5EF4-FFF2-40B4-BE49-F238E27FC236}">
                    <a16:creationId xmlns:a16="http://schemas.microsoft.com/office/drawing/2014/main" id="{1916716C-063D-4163-BCA3-746F1BE66C69}"/>
                  </a:ext>
                </a:extLst>
              </p:cNvPr>
              <p:cNvSpPr txBox="1">
                <a:spLocks noRot="1" noChangeAspect="1" noMove="1" noResize="1" noEditPoints="1" noAdjustHandles="1" noChangeArrowheads="1" noChangeShapeType="1" noTextEdit="1"/>
              </p:cNvSpPr>
              <p:nvPr/>
            </p:nvSpPr>
            <p:spPr>
              <a:xfrm>
                <a:off x="6267439" y="4172506"/>
                <a:ext cx="3653372" cy="369332"/>
              </a:xfrm>
              <a:prstGeom prst="rect">
                <a:avLst/>
              </a:prstGeom>
              <a:blipFill>
                <a:blip r:embed="rId6"/>
                <a:stretch>
                  <a:fillRect l="-1336" t="-8197"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3" name="CuadroTexto 12">
                <a:extLst>
                  <a:ext uri="{FF2B5EF4-FFF2-40B4-BE49-F238E27FC236}">
                    <a16:creationId xmlns:a16="http://schemas.microsoft.com/office/drawing/2014/main" id="{9B718739-97C6-477D-B3CA-5CA567023843}"/>
                  </a:ext>
                </a:extLst>
              </p:cNvPr>
              <p:cNvSpPr txBox="1"/>
              <p:nvPr/>
            </p:nvSpPr>
            <p:spPr>
              <a:xfrm>
                <a:off x="876511" y="4918669"/>
                <a:ext cx="3317062" cy="985719"/>
              </a:xfrm>
              <a:prstGeom prst="rect">
                <a:avLst/>
              </a:prstGeom>
              <a:noFill/>
              <a:ln w="19050">
                <a:no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a:rPr lang="es-UY"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𝑉</m:t>
                              </m:r>
                            </m:e>
                            <m:sub>
                              <m:r>
                                <m:rPr>
                                  <m:brk m:alnAt="24"/>
                                </m:rPr>
                                <a:rPr lang="es-UY" i="1">
                                  <a:latin typeface="Cambria Math" panose="02040503050406030204" pitchFamily="18" charset="0"/>
                                  <a:ea typeface="Cambria Math" panose="02040503050406030204" pitchFamily="18" charset="0"/>
                                </a:rPr>
                                <m:t>0</m:t>
                              </m:r>
                            </m:sub>
                          </m:sSub>
                        </m:sub>
                        <m:sup/>
                        <m:e>
                          <m:r>
                            <a:rPr lang="es-UY" i="1">
                              <a:latin typeface="Cambria Math" panose="02040503050406030204" pitchFamily="18" charset="0"/>
                              <a:ea typeface="Cambria Math" panose="02040503050406030204" pitchFamily="18" charset="0"/>
                            </a:rPr>
                            <m:t>𝑓</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0</m:t>
                                  </m:r>
                                </m:sub>
                              </m:sSub>
                            </m:e>
                          </m:d>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𝑉</m:t>
                              </m:r>
                            </m:e>
                            <m:sub>
                              <m:r>
                                <a:rPr lang="es-UY" i="1">
                                  <a:latin typeface="Cambria Math" panose="02040503050406030204" pitchFamily="18" charset="0"/>
                                  <a:ea typeface="Cambria Math" panose="02040503050406030204" pitchFamily="18" charset="0"/>
                                </a:rPr>
                                <m:t>0</m:t>
                              </m:r>
                            </m:sub>
                          </m:sSub>
                        </m:e>
                      </m:nary>
                    </m:oMath>
                  </m:oMathPara>
                </a14:m>
                <a:endParaRPr lang="es-UY" dirty="0"/>
              </a:p>
            </p:txBody>
          </p:sp>
        </mc:Choice>
        <mc:Fallback xmlns="">
          <p:sp>
            <p:nvSpPr>
              <p:cNvPr id="13" name="CuadroTexto 12">
                <a:extLst>
                  <a:ext uri="{FF2B5EF4-FFF2-40B4-BE49-F238E27FC236}">
                    <a16:creationId xmlns:a16="http://schemas.microsoft.com/office/drawing/2014/main" id="{9B718739-97C6-477D-B3CA-5CA567023843}"/>
                  </a:ext>
                </a:extLst>
              </p:cNvPr>
              <p:cNvSpPr txBox="1">
                <a:spLocks noRot="1" noChangeAspect="1" noMove="1" noResize="1" noEditPoints="1" noAdjustHandles="1" noChangeArrowheads="1" noChangeShapeType="1" noTextEdit="1"/>
              </p:cNvSpPr>
              <p:nvPr/>
            </p:nvSpPr>
            <p:spPr>
              <a:xfrm>
                <a:off x="876511" y="4918669"/>
                <a:ext cx="3317062" cy="985719"/>
              </a:xfrm>
              <a:prstGeom prst="rect">
                <a:avLst/>
              </a:prstGeom>
              <a:blipFill>
                <a:blip r:embed="rId7"/>
                <a:stretch>
                  <a:fillRect/>
                </a:stretch>
              </a:blipFill>
              <a:ln w="19050">
                <a:noFill/>
              </a:ln>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 name="CuadroTexto 2">
                <a:extLst>
                  <a:ext uri="{FF2B5EF4-FFF2-40B4-BE49-F238E27FC236}">
                    <a16:creationId xmlns:a16="http://schemas.microsoft.com/office/drawing/2014/main" id="{F5A89A5A-473D-7F24-447F-DB6FE6B5199C}"/>
                  </a:ext>
                </a:extLst>
              </p:cNvPr>
              <p:cNvSpPr txBox="1"/>
              <p:nvPr/>
            </p:nvSpPr>
            <p:spPr>
              <a:xfrm>
                <a:off x="4951318" y="5073118"/>
                <a:ext cx="6584900" cy="646331"/>
              </a:xfrm>
              <a:prstGeom prst="rect">
                <a:avLst/>
              </a:prstGeom>
              <a:noFill/>
            </p:spPr>
            <p:txBody>
              <a:bodyPr wrap="square" rtlCol="0">
                <a:spAutoFit/>
              </a:bodyPr>
              <a:lstStyle/>
              <a:p>
                <a:r>
                  <a:rPr lang="es-AR" dirty="0"/>
                  <a:t>Al elegir </a:t>
                </a:r>
                <a14:m>
                  <m:oMath xmlns:m="http://schemas.openxmlformats.org/officeDocument/2006/math">
                    <m:r>
                      <a:rPr lang="es-AR" b="0" i="1" smtClean="0">
                        <a:latin typeface="Cambria Math" panose="02040503050406030204" pitchFamily="18" charset="0"/>
                      </a:rPr>
                      <m:t>𝐺</m:t>
                    </m:r>
                  </m:oMath>
                </a14:m>
                <a:r>
                  <a:rPr lang="es-UY" dirty="0"/>
                  <a:t> de esta forma, la información de la superficie está contenida en la función de Green del problema</a:t>
                </a:r>
              </a:p>
            </p:txBody>
          </p:sp>
        </mc:Choice>
        <mc:Fallback xmlns="">
          <p:sp>
            <p:nvSpPr>
              <p:cNvPr id="3" name="CuadroTexto 2">
                <a:extLst>
                  <a:ext uri="{FF2B5EF4-FFF2-40B4-BE49-F238E27FC236}">
                    <a16:creationId xmlns:a16="http://schemas.microsoft.com/office/drawing/2014/main" id="{F5A89A5A-473D-7F24-447F-DB6FE6B5199C}"/>
                  </a:ext>
                </a:extLst>
              </p:cNvPr>
              <p:cNvSpPr txBox="1">
                <a:spLocks noRot="1" noChangeAspect="1" noMove="1" noResize="1" noEditPoints="1" noAdjustHandles="1" noChangeArrowheads="1" noChangeShapeType="1" noTextEdit="1"/>
              </p:cNvSpPr>
              <p:nvPr/>
            </p:nvSpPr>
            <p:spPr>
              <a:xfrm>
                <a:off x="4951318" y="5073118"/>
                <a:ext cx="6584900" cy="646331"/>
              </a:xfrm>
              <a:prstGeom prst="rect">
                <a:avLst/>
              </a:prstGeom>
              <a:blipFill>
                <a:blip r:embed="rId8"/>
                <a:stretch>
                  <a:fillRect l="-741" t="-4717" b="-14151"/>
                </a:stretch>
              </a:blipFill>
            </p:spPr>
            <p:txBody>
              <a:bodyPr/>
              <a:lstStyle/>
              <a:p>
                <a:r>
                  <a:rPr lang="es-UY">
                    <a:noFill/>
                  </a:rPr>
                  <a:t> </a:t>
                </a:r>
              </a:p>
            </p:txBody>
          </p:sp>
        </mc:Fallback>
      </mc:AlternateContent>
    </p:spTree>
    <p:extLst>
      <p:ext uri="{BB962C8B-B14F-4D97-AF65-F5344CB8AC3E}">
        <p14:creationId xmlns:p14="http://schemas.microsoft.com/office/powerpoint/2010/main" val="555221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1" grpId="0"/>
      <p:bldP spid="12" grpId="0"/>
      <p:bldP spid="13" grpId="0" animBg="1"/>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EF077C0-AB8E-4024-8325-32D6785A9281}"/>
              </a:ext>
            </a:extLst>
          </p:cNvPr>
          <p:cNvSpPr txBox="1"/>
          <p:nvPr/>
        </p:nvSpPr>
        <p:spPr>
          <a:xfrm>
            <a:off x="381740" y="452761"/>
            <a:ext cx="2545312" cy="369332"/>
          </a:xfrm>
          <a:prstGeom prst="rect">
            <a:avLst/>
          </a:prstGeom>
          <a:noFill/>
        </p:spPr>
        <p:txBody>
          <a:bodyPr wrap="none" rtlCol="0">
            <a:spAutoFit/>
          </a:bodyPr>
          <a:lstStyle/>
          <a:p>
            <a:r>
              <a:rPr lang="es-AR" dirty="0">
                <a:solidFill>
                  <a:schemeClr val="accent1"/>
                </a:solidFill>
              </a:rPr>
              <a:t>Método de las imágenes:</a:t>
            </a:r>
            <a:endParaRPr lang="es-UY" dirty="0">
              <a:solidFill>
                <a:schemeClr val="accent1"/>
              </a:solidFill>
            </a:endParaRPr>
          </a:p>
        </p:txBody>
      </p:sp>
      <p:sp>
        <p:nvSpPr>
          <p:cNvPr id="5" name="CuadroTexto 4">
            <a:extLst>
              <a:ext uri="{FF2B5EF4-FFF2-40B4-BE49-F238E27FC236}">
                <a16:creationId xmlns:a16="http://schemas.microsoft.com/office/drawing/2014/main" id="{5045BE31-688C-4244-884D-E752DDA8821C}"/>
              </a:ext>
            </a:extLst>
          </p:cNvPr>
          <p:cNvSpPr txBox="1"/>
          <p:nvPr/>
        </p:nvSpPr>
        <p:spPr>
          <a:xfrm>
            <a:off x="319596" y="1100836"/>
            <a:ext cx="6264279" cy="369332"/>
          </a:xfrm>
          <a:prstGeom prst="rect">
            <a:avLst/>
          </a:prstGeom>
          <a:noFill/>
        </p:spPr>
        <p:txBody>
          <a:bodyPr wrap="none" rtlCol="0">
            <a:spAutoFit/>
          </a:bodyPr>
          <a:lstStyle/>
          <a:p>
            <a:r>
              <a:rPr lang="es-AR" dirty="0"/>
              <a:t>La función de Green se define como la función que es solución a:</a:t>
            </a:r>
            <a:endParaRPr lang="es-UY" dirty="0"/>
          </a:p>
        </p:txBody>
      </p:sp>
      <p:grpSp>
        <p:nvGrpSpPr>
          <p:cNvPr id="3" name="Grupo 2">
            <a:extLst>
              <a:ext uri="{FF2B5EF4-FFF2-40B4-BE49-F238E27FC236}">
                <a16:creationId xmlns:a16="http://schemas.microsoft.com/office/drawing/2014/main" id="{28A0544B-F12F-47FE-96C4-794A845BD77B}"/>
              </a:ext>
            </a:extLst>
          </p:cNvPr>
          <p:cNvGrpSpPr/>
          <p:nvPr/>
        </p:nvGrpSpPr>
        <p:grpSpPr>
          <a:xfrm>
            <a:off x="319596" y="1725452"/>
            <a:ext cx="6320834" cy="798937"/>
            <a:chOff x="381740" y="1950390"/>
            <a:chExt cx="6320834" cy="798937"/>
          </a:xfrm>
        </p:grpSpPr>
        <p:sp>
          <p:nvSpPr>
            <p:cNvPr id="7" name="CuadroTexto 6">
              <a:extLst>
                <a:ext uri="{FF2B5EF4-FFF2-40B4-BE49-F238E27FC236}">
                  <a16:creationId xmlns:a16="http://schemas.microsoft.com/office/drawing/2014/main" id="{86D42116-AC39-423A-8F1A-ABFA369C4043}"/>
                </a:ext>
              </a:extLst>
            </p:cNvPr>
            <p:cNvSpPr txBox="1"/>
            <p:nvPr/>
          </p:nvSpPr>
          <p:spPr>
            <a:xfrm>
              <a:off x="381740" y="2143542"/>
              <a:ext cx="1499128" cy="369332"/>
            </a:xfrm>
            <a:prstGeom prst="rect">
              <a:avLst/>
            </a:prstGeom>
            <a:noFill/>
          </p:spPr>
          <p:txBody>
            <a:bodyPr wrap="none" rtlCol="0">
              <a:spAutoFit/>
            </a:bodyPr>
            <a:lstStyle/>
            <a:p>
              <a:r>
                <a:rPr lang="es-AR" dirty="0"/>
                <a:t>Sabemos que </a:t>
              </a:r>
              <a:endParaRPr lang="es-UY" dirty="0"/>
            </a:p>
          </p:txBody>
        </p:sp>
        <mc:AlternateContent xmlns:mc="http://schemas.openxmlformats.org/markup-compatibility/2006" xmlns:a14="http://schemas.microsoft.com/office/drawing/2010/main">
          <mc:Choice Requires="a14">
            <p:sp>
              <p:nvSpPr>
                <p:cNvPr id="8" name="CuadroTexto 7">
                  <a:extLst>
                    <a:ext uri="{FF2B5EF4-FFF2-40B4-BE49-F238E27FC236}">
                      <a16:creationId xmlns:a16="http://schemas.microsoft.com/office/drawing/2014/main" id="{7FD00658-5F2D-45DA-A8E2-A5B7311273AE}"/>
                    </a:ext>
                  </a:extLst>
                </p:cNvPr>
                <p:cNvSpPr txBox="1"/>
                <p:nvPr/>
              </p:nvSpPr>
              <p:spPr>
                <a:xfrm>
                  <a:off x="1880868" y="1950390"/>
                  <a:ext cx="1227579" cy="79893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s-UY" b="0" i="1" smtClean="0">
                                <a:latin typeface="Cambria Math" panose="02040503050406030204" pitchFamily="18" charset="0"/>
                              </a:rPr>
                            </m:ctrlPr>
                          </m:fPr>
                          <m:num>
                            <m:sSup>
                              <m:sSupPr>
                                <m:ctrlPr>
                                  <a:rPr lang="es-UY" i="1">
                                    <a:latin typeface="Cambria Math" panose="02040503050406030204" pitchFamily="18" charset="0"/>
                                  </a:rPr>
                                </m:ctrlPr>
                              </m:sSupPr>
                              <m:e>
                                <m:r>
                                  <a:rPr lang="es-UY" i="1">
                                    <a:latin typeface="Cambria Math" panose="02040503050406030204" pitchFamily="18" charset="0"/>
                                  </a:rPr>
                                  <m:t>𝑒</m:t>
                                </m:r>
                              </m:e>
                              <m:sup>
                                <m:r>
                                  <a:rPr lang="es-AR" i="1">
                                    <a:latin typeface="Cambria Math" panose="02040503050406030204" pitchFamily="18" charset="0"/>
                                  </a:rPr>
                                  <m:t>−</m:t>
                                </m:r>
                                <m:r>
                                  <a:rPr lang="es-UY" i="1">
                                    <a:latin typeface="Cambria Math" panose="02040503050406030204" pitchFamily="18" charset="0"/>
                                  </a:rPr>
                                  <m:t>𝑖𝑘</m:t>
                                </m:r>
                                <m:d>
                                  <m:dPr>
                                    <m:begChr m:val="|"/>
                                    <m:endChr m:val="|"/>
                                    <m:ctrlPr>
                                      <a:rPr lang="es-UY" i="1">
                                        <a:latin typeface="Cambria Math" panose="02040503050406030204" pitchFamily="18" charset="0"/>
                                      </a:rPr>
                                    </m:ctrlPr>
                                  </m:dPr>
                                  <m:e>
                                    <m:sSub>
                                      <m:sSubPr>
                                        <m:ctrlPr>
                                          <a:rPr lang="es-UY"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AR" i="1">
                                            <a:latin typeface="Cambria Math" panose="02040503050406030204" pitchFamily="18" charset="0"/>
                                          </a:rPr>
                                          <m:t>𝑓</m:t>
                                        </m:r>
                                      </m:sub>
                                    </m:sSub>
                                    <m:r>
                                      <a:rPr lang="es-AR" b="0" i="1" smtClean="0">
                                        <a:latin typeface="Cambria Math" panose="02040503050406030204" pitchFamily="18" charset="0"/>
                                      </a:rPr>
                                      <m:t>−</m:t>
                                    </m:r>
                                    <m:acc>
                                      <m:accPr>
                                        <m:chr m:val="⃗"/>
                                        <m:ctrlPr>
                                          <a:rPr lang="es-UY" i="1">
                                            <a:latin typeface="Cambria Math" panose="02040503050406030204" pitchFamily="18" charset="0"/>
                                          </a:rPr>
                                        </m:ctrlPr>
                                      </m:accPr>
                                      <m:e>
                                        <m:r>
                                          <a:rPr lang="es-UY" i="1">
                                            <a:latin typeface="Cambria Math" panose="02040503050406030204" pitchFamily="18" charset="0"/>
                                          </a:rPr>
                                          <m:t>𝑟</m:t>
                                        </m:r>
                                      </m:e>
                                    </m:acc>
                                  </m:e>
                                </m:d>
                              </m:sup>
                            </m:sSup>
                          </m:num>
                          <m:den>
                            <m:r>
                              <a:rPr lang="es-UY" b="0" i="1" smtClean="0">
                                <a:latin typeface="Cambria Math" panose="02040503050406030204" pitchFamily="18" charset="0"/>
                              </a:rPr>
                              <m:t>4</m:t>
                            </m:r>
                            <m:r>
                              <a:rPr lang="es-UY" b="0" i="1" smtClean="0">
                                <a:latin typeface="Cambria Math" panose="02040503050406030204" pitchFamily="18" charset="0"/>
                              </a:rPr>
                              <m:t>𝜋</m:t>
                            </m:r>
                            <m:d>
                              <m:dPr>
                                <m:begChr m:val="|"/>
                                <m:endChr m:val="|"/>
                                <m:ctrlPr>
                                  <a:rPr lang="es-UY" b="0" i="1" smtClean="0">
                                    <a:latin typeface="Cambria Math" panose="02040503050406030204" pitchFamily="18" charset="0"/>
                                  </a:rPr>
                                </m:ctrlPr>
                              </m:dPr>
                              <m:e>
                                <m:sSub>
                                  <m:sSubPr>
                                    <m:ctrlPr>
                                      <a:rPr lang="es-UY" b="0" i="1" smtClean="0">
                                        <a:latin typeface="Cambria Math" panose="02040503050406030204" pitchFamily="18" charset="0"/>
                                      </a:rPr>
                                    </m:ctrlPr>
                                  </m:sSub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e>
                                  <m:sub>
                                    <m:r>
                                      <a:rPr lang="es-AR" b="0" i="1" smtClean="0">
                                        <a:latin typeface="Cambria Math" panose="02040503050406030204" pitchFamily="18" charset="0"/>
                                      </a:rPr>
                                      <m:t>𝑓</m:t>
                                    </m:r>
                                  </m:sub>
                                </m:sSub>
                                <m:r>
                                  <a:rPr lang="es-AR" b="0" i="1" smtClean="0">
                                    <a:latin typeface="Cambria Math" panose="02040503050406030204" pitchFamily="18" charset="0"/>
                                  </a:rPr>
                                  <m:t>−</m:t>
                                </m:r>
                                <m:acc>
                                  <m:accPr>
                                    <m:chr m:val="⃗"/>
                                    <m:ctrlPr>
                                      <a:rPr lang="es-UY" i="1">
                                        <a:latin typeface="Cambria Math" panose="02040503050406030204" pitchFamily="18" charset="0"/>
                                      </a:rPr>
                                    </m:ctrlPr>
                                  </m:accPr>
                                  <m:e>
                                    <m:r>
                                      <a:rPr lang="es-UY" i="1">
                                        <a:latin typeface="Cambria Math" panose="02040503050406030204" pitchFamily="18" charset="0"/>
                                      </a:rPr>
                                      <m:t>𝑟</m:t>
                                    </m:r>
                                  </m:e>
                                </m:acc>
                              </m:e>
                            </m:d>
                          </m:den>
                        </m:f>
                      </m:oMath>
                    </m:oMathPara>
                  </a14:m>
                  <a:endParaRPr lang="es-UY" dirty="0"/>
                </a:p>
              </p:txBody>
            </p:sp>
          </mc:Choice>
          <mc:Fallback xmlns="">
            <p:sp>
              <p:nvSpPr>
                <p:cNvPr id="8" name="CuadroTexto 7">
                  <a:extLst>
                    <a:ext uri="{FF2B5EF4-FFF2-40B4-BE49-F238E27FC236}">
                      <a16:creationId xmlns:a16="http://schemas.microsoft.com/office/drawing/2014/main" id="{7FD00658-5F2D-45DA-A8E2-A5B7311273AE}"/>
                    </a:ext>
                  </a:extLst>
                </p:cNvPr>
                <p:cNvSpPr txBox="1">
                  <a:spLocks noRot="1" noChangeAspect="1" noMove="1" noResize="1" noEditPoints="1" noAdjustHandles="1" noChangeArrowheads="1" noChangeShapeType="1" noTextEdit="1"/>
                </p:cNvSpPr>
                <p:nvPr/>
              </p:nvSpPr>
              <p:spPr>
                <a:xfrm>
                  <a:off x="1880868" y="1950390"/>
                  <a:ext cx="1227579" cy="798937"/>
                </a:xfrm>
                <a:prstGeom prst="rect">
                  <a:avLst/>
                </a:prstGeom>
                <a:blipFill>
                  <a:blip r:embed="rId2"/>
                  <a:stretch>
                    <a:fillRect/>
                  </a:stretch>
                </a:blipFill>
              </p:spPr>
              <p:txBody>
                <a:bodyPr/>
                <a:lstStyle/>
                <a:p>
                  <a:r>
                    <a:rPr lang="es-UY">
                      <a:noFill/>
                    </a:rPr>
                    <a:t> </a:t>
                  </a:r>
                </a:p>
              </p:txBody>
            </p:sp>
          </mc:Fallback>
        </mc:AlternateContent>
        <p:sp>
          <p:nvSpPr>
            <p:cNvPr id="9" name="CuadroTexto 8">
              <a:extLst>
                <a:ext uri="{FF2B5EF4-FFF2-40B4-BE49-F238E27FC236}">
                  <a16:creationId xmlns:a16="http://schemas.microsoft.com/office/drawing/2014/main" id="{0BA49128-DE9B-46E3-A4E3-448EF5ADCEC7}"/>
                </a:ext>
              </a:extLst>
            </p:cNvPr>
            <p:cNvSpPr txBox="1"/>
            <p:nvPr/>
          </p:nvSpPr>
          <p:spPr>
            <a:xfrm>
              <a:off x="3199499" y="2151928"/>
              <a:ext cx="3503075" cy="369332"/>
            </a:xfrm>
            <a:prstGeom prst="rect">
              <a:avLst/>
            </a:prstGeom>
            <a:noFill/>
          </p:spPr>
          <p:txBody>
            <a:bodyPr wrap="none" rtlCol="0">
              <a:spAutoFit/>
            </a:bodyPr>
            <a:lstStyle/>
            <a:p>
              <a:r>
                <a:rPr lang="es-AR" dirty="0"/>
                <a:t>es solución a (1) en el espacio libre.</a:t>
              </a:r>
              <a:endParaRPr lang="es-UY" dirty="0"/>
            </a:p>
          </p:txBody>
        </p:sp>
      </p:grpSp>
      <p:grpSp>
        <p:nvGrpSpPr>
          <p:cNvPr id="17" name="Grupo 16">
            <a:extLst>
              <a:ext uri="{FF2B5EF4-FFF2-40B4-BE49-F238E27FC236}">
                <a16:creationId xmlns:a16="http://schemas.microsoft.com/office/drawing/2014/main" id="{D0D7B685-FEE7-41B5-8F10-A1CF37BF9FBF}"/>
              </a:ext>
            </a:extLst>
          </p:cNvPr>
          <p:cNvGrpSpPr/>
          <p:nvPr/>
        </p:nvGrpSpPr>
        <p:grpSpPr>
          <a:xfrm>
            <a:off x="381740" y="2684090"/>
            <a:ext cx="8020121" cy="831061"/>
            <a:chOff x="381740" y="2684090"/>
            <a:chExt cx="8020121" cy="831061"/>
          </a:xfrm>
        </p:grpSpPr>
        <p:sp>
          <p:nvSpPr>
            <p:cNvPr id="10" name="CuadroTexto 9">
              <a:extLst>
                <a:ext uri="{FF2B5EF4-FFF2-40B4-BE49-F238E27FC236}">
                  <a16:creationId xmlns:a16="http://schemas.microsoft.com/office/drawing/2014/main" id="{6C0E71C4-F408-4083-B166-2F1265DDB305}"/>
                </a:ext>
              </a:extLst>
            </p:cNvPr>
            <p:cNvSpPr txBox="1"/>
            <p:nvPr/>
          </p:nvSpPr>
          <p:spPr>
            <a:xfrm>
              <a:off x="381740" y="2961154"/>
              <a:ext cx="5530788" cy="369332"/>
            </a:xfrm>
            <a:prstGeom prst="rect">
              <a:avLst/>
            </a:prstGeom>
            <a:noFill/>
          </p:spPr>
          <p:txBody>
            <a:bodyPr wrap="square" rtlCol="0">
              <a:spAutoFit/>
            </a:bodyPr>
            <a:lstStyle/>
            <a:p>
              <a:r>
                <a:rPr lang="es-AR" dirty="0"/>
                <a:t>Con esto, podemos construir una función de Green</a:t>
              </a:r>
              <a:endParaRPr lang="es-UY" dirty="0"/>
            </a:p>
          </p:txBody>
        </p:sp>
        <mc:AlternateContent xmlns:mc="http://schemas.openxmlformats.org/markup-compatibility/2006" xmlns:a14="http://schemas.microsoft.com/office/drawing/2010/main">
          <mc:Choice Requires="a14">
            <p:sp>
              <p:nvSpPr>
                <p:cNvPr id="11" name="Rectángulo 10">
                  <a:extLst>
                    <a:ext uri="{FF2B5EF4-FFF2-40B4-BE49-F238E27FC236}">
                      <a16:creationId xmlns:a16="http://schemas.microsoft.com/office/drawing/2014/main" id="{A79FDDFE-DF7D-4311-BF5D-FD80F643BFFC}"/>
                    </a:ext>
                  </a:extLst>
                </p:cNvPr>
                <p:cNvSpPr/>
                <p:nvPr/>
              </p:nvSpPr>
              <p:spPr>
                <a:xfrm>
                  <a:off x="5336598" y="2684090"/>
                  <a:ext cx="3065263" cy="83106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AR" sz="1600" i="1" smtClean="0">
                            <a:latin typeface="Cambria Math" panose="02040503050406030204" pitchFamily="18" charset="0"/>
                          </a:rPr>
                          <m:t>𝐺</m:t>
                        </m:r>
                        <m:d>
                          <m:dPr>
                            <m:ctrlPr>
                              <a:rPr lang="es-AR" sz="1600" i="1">
                                <a:latin typeface="Cambria Math" panose="02040503050406030204" pitchFamily="18" charset="0"/>
                              </a:rPr>
                            </m:ctrlPr>
                          </m:dPr>
                          <m:e>
                            <m:sSub>
                              <m:sSubPr>
                                <m:ctrlPr>
                                  <a:rPr lang="es-ES" sz="1600" b="0" i="1" smtClean="0">
                                    <a:latin typeface="Cambria Math" panose="02040503050406030204" pitchFamily="18" charset="0"/>
                                  </a:rPr>
                                </m:ctrlPr>
                              </m:sSubPr>
                              <m:e>
                                <m:acc>
                                  <m:accPr>
                                    <m:chr m:val="⃗"/>
                                    <m:ctrlPr>
                                      <a:rPr lang="es-AR" sz="1600" i="1">
                                        <a:latin typeface="Cambria Math" panose="02040503050406030204" pitchFamily="18" charset="0"/>
                                      </a:rPr>
                                    </m:ctrlPr>
                                  </m:accPr>
                                  <m:e>
                                    <m:r>
                                      <a:rPr lang="es-AR" sz="1600" i="1">
                                        <a:latin typeface="Cambria Math" panose="02040503050406030204" pitchFamily="18" charset="0"/>
                                      </a:rPr>
                                      <m:t>𝑟</m:t>
                                    </m:r>
                                  </m:e>
                                </m:acc>
                              </m:e>
                              <m:sub>
                                <m:r>
                                  <a:rPr lang="es-ES" sz="1600" b="0" i="1" smtClean="0">
                                    <a:latin typeface="Cambria Math" panose="02040503050406030204" pitchFamily="18" charset="0"/>
                                  </a:rPr>
                                  <m:t>𝑓</m:t>
                                </m:r>
                              </m:sub>
                            </m:sSub>
                            <m:r>
                              <a:rPr lang="es-AR" sz="1600" i="1">
                                <a:latin typeface="Cambria Math" panose="02040503050406030204" pitchFamily="18" charset="0"/>
                              </a:rPr>
                              <m:t>,</m:t>
                            </m:r>
                            <m:acc>
                              <m:accPr>
                                <m:chr m:val="⃗"/>
                                <m:ctrlPr>
                                  <a:rPr lang="es-ES" sz="1600" b="0" i="1" smtClean="0">
                                    <a:latin typeface="Cambria Math" panose="02040503050406030204" pitchFamily="18" charset="0"/>
                                  </a:rPr>
                                </m:ctrlPr>
                              </m:accPr>
                              <m:e>
                                <m:r>
                                  <a:rPr lang="es-ES" sz="1600" b="0" i="1" smtClean="0">
                                    <a:latin typeface="Cambria Math" panose="02040503050406030204" pitchFamily="18" charset="0"/>
                                  </a:rPr>
                                  <m:t>𝑟</m:t>
                                </m:r>
                              </m:e>
                            </m:acc>
                            <m:r>
                              <a:rPr lang="es-AR" sz="1600" i="1" smtClean="0">
                                <a:latin typeface="Cambria Math" panose="02040503050406030204" pitchFamily="18" charset="0"/>
                              </a:rPr>
                              <m:t> </m:t>
                            </m:r>
                          </m:e>
                        </m:d>
                        <m:r>
                          <a:rPr lang="es-AR" sz="1600" i="1">
                            <a:latin typeface="Cambria Math" panose="02040503050406030204" pitchFamily="18" charset="0"/>
                          </a:rPr>
                          <m:t>=</m:t>
                        </m:r>
                        <m:f>
                          <m:fPr>
                            <m:ctrlPr>
                              <a:rPr lang="es-UY" i="1">
                                <a:latin typeface="Cambria Math" panose="02040503050406030204" pitchFamily="18" charset="0"/>
                              </a:rPr>
                            </m:ctrlPr>
                          </m:fPr>
                          <m:num>
                            <m:sSup>
                              <m:sSupPr>
                                <m:ctrlPr>
                                  <a:rPr lang="es-UY" i="1">
                                    <a:latin typeface="Cambria Math" panose="02040503050406030204" pitchFamily="18" charset="0"/>
                                  </a:rPr>
                                </m:ctrlPr>
                              </m:sSupPr>
                              <m:e>
                                <m:r>
                                  <a:rPr lang="es-UY" i="1">
                                    <a:latin typeface="Cambria Math" panose="02040503050406030204" pitchFamily="18" charset="0"/>
                                  </a:rPr>
                                  <m:t>𝑒</m:t>
                                </m:r>
                              </m:e>
                              <m:sup>
                                <m:r>
                                  <a:rPr lang="es-ES" b="0" i="1" smtClean="0">
                                    <a:latin typeface="Cambria Math" panose="02040503050406030204" pitchFamily="18" charset="0"/>
                                  </a:rPr>
                                  <m:t>−</m:t>
                                </m:r>
                                <m:r>
                                  <a:rPr lang="es-UY" i="1">
                                    <a:latin typeface="Cambria Math" panose="02040503050406030204" pitchFamily="18" charset="0"/>
                                  </a:rPr>
                                  <m:t>𝑖𝑘</m:t>
                                </m:r>
                                <m:d>
                                  <m:dPr>
                                    <m:begChr m:val="|"/>
                                    <m:endChr m:val="|"/>
                                    <m:ctrlPr>
                                      <a:rPr lang="es-UY" i="1">
                                        <a:latin typeface="Cambria Math" panose="02040503050406030204" pitchFamily="18" charset="0"/>
                                      </a:rPr>
                                    </m:ctrlPr>
                                  </m:dPr>
                                  <m:e>
                                    <m:sSub>
                                      <m:sSubPr>
                                        <m:ctrlPr>
                                          <a:rPr lang="es-UY"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AR" i="1">
                                            <a:latin typeface="Cambria Math" panose="02040503050406030204" pitchFamily="18" charset="0"/>
                                          </a:rPr>
                                          <m:t>𝑓</m:t>
                                        </m:r>
                                      </m:sub>
                                    </m:sSub>
                                    <m:r>
                                      <a:rPr lang="es-AR" b="0" i="1" smtClean="0">
                                        <a:latin typeface="Cambria Math" panose="02040503050406030204" pitchFamily="18" charset="0"/>
                                      </a:rPr>
                                      <m:t>−</m:t>
                                    </m:r>
                                    <m:acc>
                                      <m:accPr>
                                        <m:chr m:val="⃗"/>
                                        <m:ctrlPr>
                                          <a:rPr lang="es-UY" i="1">
                                            <a:latin typeface="Cambria Math" panose="02040503050406030204" pitchFamily="18" charset="0"/>
                                          </a:rPr>
                                        </m:ctrlPr>
                                      </m:accPr>
                                      <m:e>
                                        <m:r>
                                          <a:rPr lang="es-UY" i="1">
                                            <a:latin typeface="Cambria Math" panose="02040503050406030204" pitchFamily="18" charset="0"/>
                                          </a:rPr>
                                          <m:t>𝑟</m:t>
                                        </m:r>
                                      </m:e>
                                    </m:acc>
                                  </m:e>
                                </m:d>
                              </m:sup>
                            </m:sSup>
                          </m:num>
                          <m:den>
                            <m:r>
                              <a:rPr lang="es-UY" i="1">
                                <a:latin typeface="Cambria Math" panose="02040503050406030204" pitchFamily="18" charset="0"/>
                              </a:rPr>
                              <m:t>4</m:t>
                            </m:r>
                            <m:r>
                              <a:rPr lang="es-UY" i="1">
                                <a:latin typeface="Cambria Math" panose="02040503050406030204" pitchFamily="18" charset="0"/>
                              </a:rPr>
                              <m:t>𝜋</m:t>
                            </m:r>
                            <m:d>
                              <m:dPr>
                                <m:begChr m:val="|"/>
                                <m:endChr m:val="|"/>
                                <m:ctrlPr>
                                  <a:rPr lang="es-UY" i="1">
                                    <a:latin typeface="Cambria Math" panose="02040503050406030204" pitchFamily="18" charset="0"/>
                                  </a:rPr>
                                </m:ctrlPr>
                              </m:dPr>
                              <m:e>
                                <m:sSub>
                                  <m:sSubPr>
                                    <m:ctrlPr>
                                      <a:rPr lang="es-UY"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AR" b="0" i="1" smtClean="0">
                                        <a:latin typeface="Cambria Math" panose="02040503050406030204" pitchFamily="18" charset="0"/>
                                      </a:rPr>
                                      <m:t>𝑓</m:t>
                                    </m:r>
                                  </m:sub>
                                </m:sSub>
                                <m:r>
                                  <a:rPr lang="es-AR" b="0" i="1" smtClean="0">
                                    <a:latin typeface="Cambria Math" panose="02040503050406030204" pitchFamily="18" charset="0"/>
                                  </a:rPr>
                                  <m:t>−</m:t>
                                </m:r>
                                <m:acc>
                                  <m:accPr>
                                    <m:chr m:val="⃗"/>
                                    <m:ctrlPr>
                                      <a:rPr lang="es-UY" i="1">
                                        <a:latin typeface="Cambria Math" panose="02040503050406030204" pitchFamily="18" charset="0"/>
                                      </a:rPr>
                                    </m:ctrlPr>
                                  </m:accPr>
                                  <m:e>
                                    <m:r>
                                      <a:rPr lang="es-UY" i="1">
                                        <a:latin typeface="Cambria Math" panose="02040503050406030204" pitchFamily="18" charset="0"/>
                                      </a:rPr>
                                      <m:t>𝑟</m:t>
                                    </m:r>
                                  </m:e>
                                </m:acc>
                              </m:e>
                            </m:d>
                          </m:den>
                        </m:f>
                        <m:r>
                          <a:rPr lang="es-AR" b="0" i="1" smtClean="0">
                            <a:latin typeface="Cambria Math" panose="02040503050406030204" pitchFamily="18" charset="0"/>
                          </a:rPr>
                          <m:t>+</m:t>
                        </m:r>
                        <m:r>
                          <a:rPr lang="es-AR" b="0" i="1" smtClean="0">
                            <a:latin typeface="Cambria Math" panose="02040503050406030204" pitchFamily="18" charset="0"/>
                          </a:rPr>
                          <m:t>𝜒</m:t>
                        </m:r>
                        <m:r>
                          <a:rPr lang="es-AR"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r>
                          <a:rPr lang="es-AR" b="0" i="1" smtClean="0">
                            <a:latin typeface="Cambria Math" panose="02040503050406030204" pitchFamily="18" charset="0"/>
                          </a:rPr>
                          <m:t>)</m:t>
                        </m:r>
                      </m:oMath>
                    </m:oMathPara>
                  </a14:m>
                  <a:endParaRPr lang="es-UY" dirty="0"/>
                </a:p>
              </p:txBody>
            </p:sp>
          </mc:Choice>
          <mc:Fallback xmlns="">
            <p:sp>
              <p:nvSpPr>
                <p:cNvPr id="11" name="Rectángulo 10">
                  <a:extLst>
                    <a:ext uri="{FF2B5EF4-FFF2-40B4-BE49-F238E27FC236}">
                      <a16:creationId xmlns:a16="http://schemas.microsoft.com/office/drawing/2014/main" id="{A79FDDFE-DF7D-4311-BF5D-FD80F643BFFC}"/>
                    </a:ext>
                  </a:extLst>
                </p:cNvPr>
                <p:cNvSpPr>
                  <a:spLocks noRot="1" noChangeAspect="1" noMove="1" noResize="1" noEditPoints="1" noAdjustHandles="1" noChangeArrowheads="1" noChangeShapeType="1" noTextEdit="1"/>
                </p:cNvSpPr>
                <p:nvPr/>
              </p:nvSpPr>
              <p:spPr>
                <a:xfrm>
                  <a:off x="5336598" y="2684090"/>
                  <a:ext cx="3065263" cy="831061"/>
                </a:xfrm>
                <a:prstGeom prst="rect">
                  <a:avLst/>
                </a:prstGeom>
                <a:blipFill>
                  <a:blip r:embed="rId3"/>
                  <a:stretch>
                    <a:fillRect/>
                  </a:stretch>
                </a:blipFill>
              </p:spPr>
              <p:txBody>
                <a:bodyPr/>
                <a:lstStyle/>
                <a:p>
                  <a:r>
                    <a:rPr lang="es-UY">
                      <a:noFill/>
                    </a:rPr>
                    <a:t> </a:t>
                  </a:r>
                </a:p>
              </p:txBody>
            </p:sp>
          </mc:Fallback>
        </mc:AlternateContent>
      </p:grpSp>
      <p:sp>
        <p:nvSpPr>
          <p:cNvPr id="12" name="CuadroTexto 11">
            <a:extLst>
              <a:ext uri="{FF2B5EF4-FFF2-40B4-BE49-F238E27FC236}">
                <a16:creationId xmlns:a16="http://schemas.microsoft.com/office/drawing/2014/main" id="{ADBF3E4E-36E1-4314-9A6D-8B06FC9E13A2}"/>
              </a:ext>
            </a:extLst>
          </p:cNvPr>
          <p:cNvSpPr txBox="1"/>
          <p:nvPr/>
        </p:nvSpPr>
        <p:spPr>
          <a:xfrm>
            <a:off x="9605368" y="1081950"/>
            <a:ext cx="442750" cy="369332"/>
          </a:xfrm>
          <a:prstGeom prst="rect">
            <a:avLst/>
          </a:prstGeom>
          <a:noFill/>
        </p:spPr>
        <p:txBody>
          <a:bodyPr wrap="none" rtlCol="0">
            <a:spAutoFit/>
          </a:bodyPr>
          <a:lstStyle/>
          <a:p>
            <a:r>
              <a:rPr lang="es-AR" dirty="0"/>
              <a:t>(1)</a:t>
            </a:r>
            <a:endParaRPr lang="es-UY" dirty="0"/>
          </a:p>
        </p:txBody>
      </p:sp>
      <p:grpSp>
        <p:nvGrpSpPr>
          <p:cNvPr id="19" name="Grupo 18">
            <a:extLst>
              <a:ext uri="{FF2B5EF4-FFF2-40B4-BE49-F238E27FC236}">
                <a16:creationId xmlns:a16="http://schemas.microsoft.com/office/drawing/2014/main" id="{A1159D6B-CD7C-4190-84AC-1AFC0C47E770}"/>
              </a:ext>
            </a:extLst>
          </p:cNvPr>
          <p:cNvGrpSpPr/>
          <p:nvPr/>
        </p:nvGrpSpPr>
        <p:grpSpPr>
          <a:xfrm>
            <a:off x="381740" y="3902918"/>
            <a:ext cx="7859499" cy="384545"/>
            <a:chOff x="381740" y="3902918"/>
            <a:chExt cx="7859499" cy="384545"/>
          </a:xfrm>
        </p:grpSpPr>
        <p:sp>
          <p:nvSpPr>
            <p:cNvPr id="13" name="CuadroTexto 12">
              <a:extLst>
                <a:ext uri="{FF2B5EF4-FFF2-40B4-BE49-F238E27FC236}">
                  <a16:creationId xmlns:a16="http://schemas.microsoft.com/office/drawing/2014/main" id="{683762EA-BF5B-4846-AF2A-F1DF1D67454F}"/>
                </a:ext>
              </a:extLst>
            </p:cNvPr>
            <p:cNvSpPr txBox="1"/>
            <p:nvPr/>
          </p:nvSpPr>
          <p:spPr>
            <a:xfrm>
              <a:off x="381740" y="3918131"/>
              <a:ext cx="834267" cy="369332"/>
            </a:xfrm>
            <a:prstGeom prst="rect">
              <a:avLst/>
            </a:prstGeom>
            <a:noFill/>
          </p:spPr>
          <p:txBody>
            <a:bodyPr wrap="none" rtlCol="0">
              <a:spAutoFit/>
            </a:bodyPr>
            <a:lstStyle/>
            <a:p>
              <a:r>
                <a:rPr lang="es-AR" dirty="0"/>
                <a:t>tal que</a:t>
              </a:r>
              <a:endParaRPr lang="es-UY" dirty="0"/>
            </a:p>
          </p:txBody>
        </p:sp>
        <p:grpSp>
          <p:nvGrpSpPr>
            <p:cNvPr id="18" name="Grupo 17">
              <a:extLst>
                <a:ext uri="{FF2B5EF4-FFF2-40B4-BE49-F238E27FC236}">
                  <a16:creationId xmlns:a16="http://schemas.microsoft.com/office/drawing/2014/main" id="{7C2389D8-CF3A-4607-A40B-850AFCEDD13E}"/>
                </a:ext>
              </a:extLst>
            </p:cNvPr>
            <p:cNvGrpSpPr/>
            <p:nvPr/>
          </p:nvGrpSpPr>
          <p:grpSpPr>
            <a:xfrm>
              <a:off x="1216007" y="3902918"/>
              <a:ext cx="7025232" cy="369334"/>
              <a:chOff x="192249" y="4001104"/>
              <a:chExt cx="7025232" cy="369334"/>
            </a:xfrm>
          </p:grpSpPr>
          <mc:AlternateContent xmlns:mc="http://schemas.openxmlformats.org/markup-compatibility/2006" xmlns:a14="http://schemas.microsoft.com/office/drawing/2010/main">
            <mc:Choice Requires="a14">
              <p:sp>
                <p:nvSpPr>
                  <p:cNvPr id="6" name="CuadroTexto 5">
                    <a:extLst>
                      <a:ext uri="{FF2B5EF4-FFF2-40B4-BE49-F238E27FC236}">
                        <a16:creationId xmlns:a16="http://schemas.microsoft.com/office/drawing/2014/main" id="{81A98203-B84D-4EB9-BFD5-56A149ED63CD}"/>
                      </a:ext>
                    </a:extLst>
                  </p:cNvPr>
                  <p:cNvSpPr txBox="1"/>
                  <p:nvPr/>
                </p:nvSpPr>
                <p:spPr>
                  <a:xfrm>
                    <a:off x="5495728" y="4001106"/>
                    <a:ext cx="1721753" cy="369332"/>
                  </a:xfrm>
                  <a:prstGeom prst="rect">
                    <a:avLst/>
                  </a:prstGeom>
                  <a:noFill/>
                  <a:ln w="19050">
                    <a:noFill/>
                  </a:ln>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0" smtClean="0">
                                  <a:latin typeface="Cambria Math" panose="02040503050406030204" pitchFamily="18" charset="0"/>
                                </a:rPr>
                                <m:t>𝛻</m:t>
                              </m:r>
                            </m:e>
                            <m:sup>
                              <m:r>
                                <a:rPr lang="es-UY" b="0" i="1" smtClean="0">
                                  <a:latin typeface="Cambria Math" panose="02040503050406030204" pitchFamily="18" charset="0"/>
                                </a:rPr>
                                <m:t>2</m:t>
                              </m:r>
                            </m:sup>
                          </m:sSup>
                          <m:r>
                            <a:rPr lang="es-AR" b="0" i="1" smtClean="0">
                              <a:latin typeface="Cambria Math" panose="02040503050406030204" pitchFamily="18" charset="0"/>
                            </a:rPr>
                            <m:t>𝜒</m:t>
                          </m:r>
                          <m:r>
                            <a:rPr lang="es-AR" b="0" i="1" smtClean="0">
                              <a:latin typeface="Cambria Math" panose="02040503050406030204" pitchFamily="18" charset="0"/>
                            </a:rPr>
                            <m:t>+</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𝑘</m:t>
                              </m:r>
                            </m:e>
                            <m:sup>
                              <m:r>
                                <a:rPr lang="es-AR" b="0" i="1" smtClean="0">
                                  <a:latin typeface="Cambria Math" panose="02040503050406030204" pitchFamily="18" charset="0"/>
                                </a:rPr>
                                <m:t>2</m:t>
                              </m:r>
                            </m:sup>
                          </m:sSup>
                          <m:r>
                            <a:rPr lang="es-AR" b="0" i="1" smtClean="0">
                              <a:latin typeface="Cambria Math" panose="02040503050406030204" pitchFamily="18" charset="0"/>
                            </a:rPr>
                            <m:t>𝜒</m:t>
                          </m:r>
                          <m:r>
                            <a:rPr lang="es-UY" b="0" i="1" smtClean="0">
                              <a:latin typeface="Cambria Math" panose="02040503050406030204" pitchFamily="18" charset="0"/>
                            </a:rPr>
                            <m:t>=</m:t>
                          </m:r>
                          <m:r>
                            <a:rPr lang="es-AR" b="0" i="1" smtClean="0">
                              <a:latin typeface="Cambria Math" panose="02040503050406030204" pitchFamily="18" charset="0"/>
                            </a:rPr>
                            <m:t>0</m:t>
                          </m:r>
                        </m:oMath>
                      </m:oMathPara>
                    </a14:m>
                    <a:endParaRPr lang="es-UY" dirty="0"/>
                  </a:p>
                </p:txBody>
              </p:sp>
            </mc:Choice>
            <mc:Fallback xmlns="">
              <p:sp>
                <p:nvSpPr>
                  <p:cNvPr id="6" name="CuadroTexto 5">
                    <a:extLst>
                      <a:ext uri="{FF2B5EF4-FFF2-40B4-BE49-F238E27FC236}">
                        <a16:creationId xmlns:a16="http://schemas.microsoft.com/office/drawing/2014/main" id="{81A98203-B84D-4EB9-BFD5-56A149ED63CD}"/>
                      </a:ext>
                    </a:extLst>
                  </p:cNvPr>
                  <p:cNvSpPr txBox="1">
                    <a:spLocks noRot="1" noChangeAspect="1" noMove="1" noResize="1" noEditPoints="1" noAdjustHandles="1" noChangeArrowheads="1" noChangeShapeType="1" noTextEdit="1"/>
                  </p:cNvSpPr>
                  <p:nvPr/>
                </p:nvSpPr>
                <p:spPr>
                  <a:xfrm>
                    <a:off x="5495728" y="4001106"/>
                    <a:ext cx="1721753" cy="369332"/>
                  </a:xfrm>
                  <a:prstGeom prst="rect">
                    <a:avLst/>
                  </a:prstGeom>
                  <a:blipFill>
                    <a:blip r:embed="rId4"/>
                    <a:stretch>
                      <a:fillRect b="-3279"/>
                    </a:stretch>
                  </a:blipFill>
                  <a:ln w="19050">
                    <a:noFill/>
                  </a:ln>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4" name="CuadroTexto 13">
                    <a:extLst>
                      <a:ext uri="{FF2B5EF4-FFF2-40B4-BE49-F238E27FC236}">
                        <a16:creationId xmlns:a16="http://schemas.microsoft.com/office/drawing/2014/main" id="{500675F0-B990-4F34-88B3-2CA4617373BA}"/>
                      </a:ext>
                    </a:extLst>
                  </p:cNvPr>
                  <p:cNvSpPr txBox="1"/>
                  <p:nvPr/>
                </p:nvSpPr>
                <p:spPr>
                  <a:xfrm>
                    <a:off x="192249" y="4001104"/>
                    <a:ext cx="5185009" cy="369332"/>
                  </a:xfrm>
                  <a:prstGeom prst="rect">
                    <a:avLst/>
                  </a:prstGeom>
                  <a:noFill/>
                </p:spPr>
                <p:txBody>
                  <a:bodyPr wrap="none" rtlCol="0">
                    <a:spAutoFit/>
                  </a:bodyPr>
                  <a:lstStyle/>
                  <a:p>
                    <a14:m>
                      <m:oMath xmlns:m="http://schemas.openxmlformats.org/officeDocument/2006/math">
                        <m:r>
                          <a:rPr lang="es-AR" b="0" i="1" smtClean="0">
                            <a:latin typeface="Cambria Math" panose="02040503050406030204" pitchFamily="18" charset="0"/>
                          </a:rPr>
                          <m:t>𝜒</m:t>
                        </m:r>
                        <m:r>
                          <a:rPr lang="es-AR"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r>
                          <a:rPr lang="es-AR" b="0" i="1" smtClean="0">
                            <a:latin typeface="Cambria Math" panose="02040503050406030204" pitchFamily="18" charset="0"/>
                          </a:rPr>
                          <m:t>)</m:t>
                        </m:r>
                      </m:oMath>
                    </a14:m>
                    <a:r>
                      <a:rPr lang="es-UY" dirty="0"/>
                      <a:t> sea solución a la ecuación de ondas homogénea</a:t>
                    </a:r>
                  </a:p>
                </p:txBody>
              </p:sp>
            </mc:Choice>
            <mc:Fallback xmlns="">
              <p:sp>
                <p:nvSpPr>
                  <p:cNvPr id="14" name="CuadroTexto 13">
                    <a:extLst>
                      <a:ext uri="{FF2B5EF4-FFF2-40B4-BE49-F238E27FC236}">
                        <a16:creationId xmlns:a16="http://schemas.microsoft.com/office/drawing/2014/main" id="{500675F0-B990-4F34-88B3-2CA4617373BA}"/>
                      </a:ext>
                    </a:extLst>
                  </p:cNvPr>
                  <p:cNvSpPr txBox="1">
                    <a:spLocks noRot="1" noChangeAspect="1" noMove="1" noResize="1" noEditPoints="1" noAdjustHandles="1" noChangeArrowheads="1" noChangeShapeType="1" noTextEdit="1"/>
                  </p:cNvSpPr>
                  <p:nvPr/>
                </p:nvSpPr>
                <p:spPr>
                  <a:xfrm>
                    <a:off x="192249" y="4001104"/>
                    <a:ext cx="5185009" cy="369332"/>
                  </a:xfrm>
                  <a:prstGeom prst="rect">
                    <a:avLst/>
                  </a:prstGeom>
                  <a:blipFill>
                    <a:blip r:embed="rId5"/>
                    <a:stretch>
                      <a:fillRect t="-22951" r="-235" b="-24590"/>
                    </a:stretch>
                  </a:blipFill>
                </p:spPr>
                <p:txBody>
                  <a:bodyPr/>
                  <a:lstStyle/>
                  <a:p>
                    <a:r>
                      <a:rPr lang="es-UY">
                        <a:noFill/>
                      </a:rPr>
                      <a:t> </a:t>
                    </a:r>
                  </a:p>
                </p:txBody>
              </p:sp>
            </mc:Fallback>
          </mc:AlternateContent>
        </p:grpSp>
      </p:grpSp>
      <mc:AlternateContent xmlns:mc="http://schemas.openxmlformats.org/markup-compatibility/2006" xmlns:a14="http://schemas.microsoft.com/office/drawing/2010/main">
        <mc:Choice Requires="a14">
          <p:sp>
            <p:nvSpPr>
              <p:cNvPr id="15" name="CuadroTexto 14">
                <a:extLst>
                  <a:ext uri="{FF2B5EF4-FFF2-40B4-BE49-F238E27FC236}">
                    <a16:creationId xmlns:a16="http://schemas.microsoft.com/office/drawing/2014/main" id="{EF511F66-53CE-42F5-829B-082D0D0D035F}"/>
                  </a:ext>
                </a:extLst>
              </p:cNvPr>
              <p:cNvSpPr txBox="1"/>
              <p:nvPr/>
            </p:nvSpPr>
            <p:spPr>
              <a:xfrm>
                <a:off x="6702574" y="1081950"/>
                <a:ext cx="2531078" cy="397096"/>
              </a:xfrm>
              <a:prstGeom prst="rect">
                <a:avLst/>
              </a:prstGeom>
              <a:noFill/>
              <a:ln w="19050">
                <a:noFill/>
              </a:ln>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0" smtClean="0">
                              <a:latin typeface="Cambria Math" panose="02040503050406030204" pitchFamily="18" charset="0"/>
                            </a:rPr>
                            <m:t>𝛻</m:t>
                          </m:r>
                        </m:e>
                        <m:sup>
                          <m:r>
                            <a:rPr lang="es-UY" b="0" i="1" smtClean="0">
                              <a:latin typeface="Cambria Math" panose="02040503050406030204" pitchFamily="18" charset="0"/>
                            </a:rPr>
                            <m:t>2</m:t>
                          </m:r>
                        </m:sup>
                      </m:sSup>
                      <m:r>
                        <a:rPr lang="es-AR" b="0" i="1" smtClean="0">
                          <a:latin typeface="Cambria Math" panose="02040503050406030204" pitchFamily="18" charset="0"/>
                        </a:rPr>
                        <m:t>𝐺</m:t>
                      </m:r>
                      <m:r>
                        <a:rPr lang="es-AR" b="0" i="1" smtClean="0">
                          <a:latin typeface="Cambria Math" panose="02040503050406030204" pitchFamily="18" charset="0"/>
                        </a:rPr>
                        <m:t>+</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𝑘</m:t>
                          </m:r>
                        </m:e>
                        <m:sup>
                          <m:r>
                            <a:rPr lang="es-AR" b="0" i="1" smtClean="0">
                              <a:latin typeface="Cambria Math" panose="02040503050406030204" pitchFamily="18" charset="0"/>
                            </a:rPr>
                            <m:t>2</m:t>
                          </m:r>
                        </m:sup>
                      </m:sSup>
                      <m:r>
                        <a:rPr lang="es-AR" b="0" i="1" smtClean="0">
                          <a:latin typeface="Cambria Math" panose="02040503050406030204" pitchFamily="18" charset="0"/>
                        </a:rPr>
                        <m:t>𝐺</m:t>
                      </m:r>
                      <m:r>
                        <a:rPr lang="es-AR" b="0" i="1" smtClean="0">
                          <a:latin typeface="Cambria Math" panose="02040503050406030204" pitchFamily="18" charset="0"/>
                        </a:rPr>
                        <m:t>=</m:t>
                      </m:r>
                      <m:r>
                        <a:rPr lang="es-UY" b="0" i="1" smtClean="0">
                          <a:latin typeface="Cambria Math" panose="02040503050406030204" pitchFamily="18" charset="0"/>
                        </a:rPr>
                        <m:t>𝛿</m:t>
                      </m:r>
                      <m:r>
                        <a:rPr lang="es-UY" b="0" i="1" smtClean="0">
                          <a:latin typeface="Cambria Math" panose="02040503050406030204" pitchFamily="18" charset="0"/>
                        </a:rPr>
                        <m:t>(</m:t>
                      </m:r>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e>
                        <m:sub>
                          <m:r>
                            <a:rPr lang="es-AR" b="0" i="1" smtClean="0">
                              <a:latin typeface="Cambria Math" panose="02040503050406030204" pitchFamily="18" charset="0"/>
                            </a:rPr>
                            <m:t>𝑓</m:t>
                          </m:r>
                        </m:sub>
                      </m:sSub>
                      <m:r>
                        <a:rPr lang="es-UY" b="0" i="1" smtClean="0">
                          <a:latin typeface="Cambria Math" panose="02040503050406030204" pitchFamily="18" charset="0"/>
                        </a:rPr>
                        <m:t>)</m:t>
                      </m:r>
                    </m:oMath>
                  </m:oMathPara>
                </a14:m>
                <a:endParaRPr lang="es-UY" dirty="0"/>
              </a:p>
            </p:txBody>
          </p:sp>
        </mc:Choice>
        <mc:Fallback xmlns="">
          <p:sp>
            <p:nvSpPr>
              <p:cNvPr id="15" name="CuadroTexto 14">
                <a:extLst>
                  <a:ext uri="{FF2B5EF4-FFF2-40B4-BE49-F238E27FC236}">
                    <a16:creationId xmlns:a16="http://schemas.microsoft.com/office/drawing/2014/main" id="{EF511F66-53CE-42F5-829B-082D0D0D035F}"/>
                  </a:ext>
                </a:extLst>
              </p:cNvPr>
              <p:cNvSpPr txBox="1">
                <a:spLocks noRot="1" noChangeAspect="1" noMove="1" noResize="1" noEditPoints="1" noAdjustHandles="1" noChangeArrowheads="1" noChangeShapeType="1" noTextEdit="1"/>
              </p:cNvSpPr>
              <p:nvPr/>
            </p:nvSpPr>
            <p:spPr>
              <a:xfrm>
                <a:off x="6702574" y="1081950"/>
                <a:ext cx="2531078" cy="397096"/>
              </a:xfrm>
              <a:prstGeom prst="rect">
                <a:avLst/>
              </a:prstGeom>
              <a:blipFill>
                <a:blip r:embed="rId6"/>
                <a:stretch>
                  <a:fillRect t="-18182" r="-3373" b="-9091"/>
                </a:stretch>
              </a:blipFill>
              <a:ln w="19050">
                <a:noFill/>
              </a:ln>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6" name="CuadroTexto 15">
                <a:extLst>
                  <a:ext uri="{FF2B5EF4-FFF2-40B4-BE49-F238E27FC236}">
                    <a16:creationId xmlns:a16="http://schemas.microsoft.com/office/drawing/2014/main" id="{01C72F1C-1425-4ED0-9768-273F9A5C9BF5}"/>
                  </a:ext>
                </a:extLst>
              </p:cNvPr>
              <p:cNvSpPr txBox="1"/>
              <p:nvPr/>
            </p:nvSpPr>
            <p:spPr>
              <a:xfrm>
                <a:off x="319596" y="4844684"/>
                <a:ext cx="7207871" cy="369332"/>
              </a:xfrm>
              <a:prstGeom prst="rect">
                <a:avLst/>
              </a:prstGeom>
              <a:noFill/>
            </p:spPr>
            <p:txBody>
              <a:bodyPr wrap="none" rtlCol="0">
                <a:spAutoFit/>
              </a:bodyPr>
              <a:lstStyle/>
              <a:p>
                <a:r>
                  <a:rPr lang="es-AR" dirty="0"/>
                  <a:t>Eligiendo </a:t>
                </a:r>
                <a14:m>
                  <m:oMath xmlns:m="http://schemas.openxmlformats.org/officeDocument/2006/math">
                    <m:r>
                      <a:rPr lang="es-AR" b="0" i="1" smtClean="0">
                        <a:latin typeface="Cambria Math" panose="02040503050406030204" pitchFamily="18" charset="0"/>
                      </a:rPr>
                      <m:t>𝜒</m:t>
                    </m:r>
                    <m:r>
                      <a:rPr lang="es-AR"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r>
                      <a:rPr lang="es-AR" b="0" i="1" smtClean="0">
                        <a:latin typeface="Cambria Math" panose="02040503050406030204" pitchFamily="18" charset="0"/>
                      </a:rPr>
                      <m:t>)</m:t>
                    </m:r>
                  </m:oMath>
                </a14:m>
                <a:r>
                  <a:rPr lang="es-UY" dirty="0"/>
                  <a:t> de manera adecuada podemos lograr que </a:t>
                </a:r>
                <a14:m>
                  <m:oMath xmlns:m="http://schemas.openxmlformats.org/officeDocument/2006/math">
                    <m:r>
                      <m:rPr>
                        <m:sty m:val="p"/>
                      </m:rPr>
                      <a:rPr lang="es-AR" b="0" i="0" smtClean="0">
                        <a:latin typeface="Cambria Math" panose="02040503050406030204" pitchFamily="18" charset="0"/>
                      </a:rPr>
                      <m:t>∇</m:t>
                    </m:r>
                    <m:r>
                      <a:rPr lang="es-AR" i="1">
                        <a:latin typeface="Cambria Math" panose="02040503050406030204" pitchFamily="18" charset="0"/>
                      </a:rPr>
                      <m:t>𝐺</m:t>
                    </m:r>
                    <m:r>
                      <a:rPr lang="es-AR" i="1">
                        <a:latin typeface="Cambria Math" panose="02040503050406030204" pitchFamily="18" charset="0"/>
                        <a:ea typeface="Cambria Math" panose="02040503050406030204" pitchFamily="18" charset="0"/>
                      </a:rPr>
                      <m:t>∙</m:t>
                    </m:r>
                    <m:acc>
                      <m:accPr>
                        <m:chr m:val="̂"/>
                        <m:ctrlPr>
                          <a:rPr lang="es-AR" b="1" i="1">
                            <a:latin typeface="Cambria Math" panose="02040503050406030204" pitchFamily="18" charset="0"/>
                            <a:ea typeface="Cambria Math" panose="02040503050406030204" pitchFamily="18" charset="0"/>
                          </a:rPr>
                        </m:ctrlPr>
                      </m:accPr>
                      <m:e>
                        <m:r>
                          <a:rPr lang="es-AR" b="1">
                            <a:latin typeface="Cambria Math" panose="02040503050406030204" pitchFamily="18" charset="0"/>
                            <a:ea typeface="Cambria Math" panose="02040503050406030204" pitchFamily="18" charset="0"/>
                          </a:rPr>
                          <m:t>𝐧</m:t>
                        </m:r>
                      </m:e>
                    </m:acc>
                    <m:r>
                      <a:rPr lang="es-AR">
                        <a:latin typeface="Cambria Math" panose="02040503050406030204" pitchFamily="18" charset="0"/>
                        <a:ea typeface="Cambria Math" panose="02040503050406030204" pitchFamily="18" charset="0"/>
                      </a:rPr>
                      <m:t>=0</m:t>
                    </m:r>
                  </m:oMath>
                </a14:m>
                <a:r>
                  <a:rPr lang="es-UY" dirty="0"/>
                  <a:t>  en </a:t>
                </a:r>
                <a14:m>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𝑆</m:t>
                        </m:r>
                      </m:e>
                      <m:sub>
                        <m:r>
                          <a:rPr lang="es-AR" b="0" i="1" smtClean="0">
                            <a:latin typeface="Cambria Math" panose="02040503050406030204" pitchFamily="18" charset="0"/>
                          </a:rPr>
                          <m:t>1</m:t>
                        </m:r>
                      </m:sub>
                    </m:sSub>
                  </m:oMath>
                </a14:m>
                <a:endParaRPr lang="es-UY" dirty="0"/>
              </a:p>
            </p:txBody>
          </p:sp>
        </mc:Choice>
        <mc:Fallback xmlns="">
          <p:sp>
            <p:nvSpPr>
              <p:cNvPr id="16" name="CuadroTexto 15">
                <a:extLst>
                  <a:ext uri="{FF2B5EF4-FFF2-40B4-BE49-F238E27FC236}">
                    <a16:creationId xmlns:a16="http://schemas.microsoft.com/office/drawing/2014/main" id="{01C72F1C-1425-4ED0-9768-273F9A5C9BF5}"/>
                  </a:ext>
                </a:extLst>
              </p:cNvPr>
              <p:cNvSpPr txBox="1">
                <a:spLocks noRot="1" noChangeAspect="1" noMove="1" noResize="1" noEditPoints="1" noAdjustHandles="1" noChangeArrowheads="1" noChangeShapeType="1" noTextEdit="1"/>
              </p:cNvSpPr>
              <p:nvPr/>
            </p:nvSpPr>
            <p:spPr>
              <a:xfrm>
                <a:off x="319596" y="4844684"/>
                <a:ext cx="7207871" cy="369332"/>
              </a:xfrm>
              <a:prstGeom prst="rect">
                <a:avLst/>
              </a:prstGeom>
              <a:blipFill>
                <a:blip r:embed="rId7"/>
                <a:stretch>
                  <a:fillRect l="-676" t="-23333" b="-2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 name="CuadroTexto 1">
                <a:extLst>
                  <a:ext uri="{FF2B5EF4-FFF2-40B4-BE49-F238E27FC236}">
                    <a16:creationId xmlns:a16="http://schemas.microsoft.com/office/drawing/2014/main" id="{7C2D3D4D-95D1-407A-8440-4178D5692799}"/>
                  </a:ext>
                </a:extLst>
              </p:cNvPr>
              <p:cNvSpPr txBox="1"/>
              <p:nvPr/>
            </p:nvSpPr>
            <p:spPr>
              <a:xfrm>
                <a:off x="10048118" y="948195"/>
                <a:ext cx="1291379" cy="63684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AR" b="0" i="1" smtClean="0">
                              <a:latin typeface="Cambria Math" panose="02040503050406030204" pitchFamily="18" charset="0"/>
                            </a:rPr>
                          </m:ctrlPr>
                        </m:sSupPr>
                        <m:e>
                          <m:r>
                            <a:rPr lang="es-AR" b="0" i="1" smtClean="0">
                              <a:latin typeface="Cambria Math" panose="02040503050406030204" pitchFamily="18" charset="0"/>
                            </a:rPr>
                            <m:t>𝑘</m:t>
                          </m:r>
                        </m:e>
                        <m:sup>
                          <m:r>
                            <a:rPr lang="es-AR" b="0" i="1" smtClean="0">
                              <a:latin typeface="Cambria Math" panose="02040503050406030204" pitchFamily="18" charset="0"/>
                            </a:rPr>
                            <m:t>2</m:t>
                          </m:r>
                        </m:sup>
                      </m:sSup>
                      <m:r>
                        <a:rPr lang="es-AR" b="0" i="1" smtClean="0">
                          <a:latin typeface="Cambria Math" panose="02040503050406030204" pitchFamily="18" charset="0"/>
                        </a:rPr>
                        <m:t>=</m:t>
                      </m:r>
                      <m:sSup>
                        <m:sSupPr>
                          <m:ctrlPr>
                            <a:rPr lang="es-AR" b="0" i="1" smtClean="0">
                              <a:latin typeface="Cambria Math" panose="02040503050406030204" pitchFamily="18" charset="0"/>
                            </a:rPr>
                          </m:ctrlPr>
                        </m:sSupPr>
                        <m:e>
                          <m:d>
                            <m:dPr>
                              <m:ctrlPr>
                                <a:rPr lang="es-AR" b="0" i="1" smtClean="0">
                                  <a:latin typeface="Cambria Math" panose="02040503050406030204" pitchFamily="18" charset="0"/>
                                </a:rPr>
                              </m:ctrlPr>
                            </m:dPr>
                            <m:e>
                              <m:f>
                                <m:fPr>
                                  <m:ctrlPr>
                                    <a:rPr lang="es-AR" b="0" i="1" smtClean="0">
                                      <a:latin typeface="Cambria Math" panose="02040503050406030204" pitchFamily="18" charset="0"/>
                                    </a:rPr>
                                  </m:ctrlPr>
                                </m:fPr>
                                <m:num>
                                  <m:r>
                                    <a:rPr lang="es-AR" b="0" i="1" smtClean="0">
                                      <a:latin typeface="Cambria Math" panose="02040503050406030204" pitchFamily="18" charset="0"/>
                                    </a:rPr>
                                    <m:t>𝜔</m:t>
                                  </m:r>
                                </m:num>
                                <m:den>
                                  <m:r>
                                    <a:rPr lang="es-AR" b="0" i="1" smtClean="0">
                                      <a:latin typeface="Cambria Math" panose="02040503050406030204" pitchFamily="18" charset="0"/>
                                    </a:rPr>
                                    <m:t>𝑐</m:t>
                                  </m:r>
                                </m:den>
                              </m:f>
                            </m:e>
                          </m:d>
                        </m:e>
                        <m:sup>
                          <m:r>
                            <a:rPr lang="es-AR" b="0" i="1" smtClean="0">
                              <a:latin typeface="Cambria Math" panose="02040503050406030204" pitchFamily="18" charset="0"/>
                            </a:rPr>
                            <m:t>2</m:t>
                          </m:r>
                        </m:sup>
                      </m:sSup>
                    </m:oMath>
                  </m:oMathPara>
                </a14:m>
                <a:endParaRPr lang="es-UY" dirty="0"/>
              </a:p>
            </p:txBody>
          </p:sp>
        </mc:Choice>
        <mc:Fallback xmlns="">
          <p:sp>
            <p:nvSpPr>
              <p:cNvPr id="2" name="CuadroTexto 1">
                <a:extLst>
                  <a:ext uri="{FF2B5EF4-FFF2-40B4-BE49-F238E27FC236}">
                    <a16:creationId xmlns:a16="http://schemas.microsoft.com/office/drawing/2014/main" id="{7C2D3D4D-95D1-407A-8440-4178D5692799}"/>
                  </a:ext>
                </a:extLst>
              </p:cNvPr>
              <p:cNvSpPr txBox="1">
                <a:spLocks noRot="1" noChangeAspect="1" noMove="1" noResize="1" noEditPoints="1" noAdjustHandles="1" noChangeArrowheads="1" noChangeShapeType="1" noTextEdit="1"/>
              </p:cNvSpPr>
              <p:nvPr/>
            </p:nvSpPr>
            <p:spPr>
              <a:xfrm>
                <a:off x="10048118" y="948195"/>
                <a:ext cx="1291379" cy="636841"/>
              </a:xfrm>
              <a:prstGeom prst="rect">
                <a:avLst/>
              </a:prstGeom>
              <a:blipFill>
                <a:blip r:embed="rId8"/>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2516681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a:extLst>
                  <a:ext uri="{FF2B5EF4-FFF2-40B4-BE49-F238E27FC236}">
                    <a16:creationId xmlns:a16="http://schemas.microsoft.com/office/drawing/2014/main" id="{91B6085C-E22C-4342-8349-5959EB1E92E3}"/>
                  </a:ext>
                </a:extLst>
              </p:cNvPr>
              <p:cNvSpPr txBox="1"/>
              <p:nvPr/>
            </p:nvSpPr>
            <p:spPr>
              <a:xfrm>
                <a:off x="488271" y="452761"/>
                <a:ext cx="5990038" cy="81073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ea typeface="Cambria Math" panose="02040503050406030204" pitchFamily="18" charset="0"/>
                        </a:rPr>
                        <m:t>⇒</m:t>
                      </m:r>
                      <m:r>
                        <m:rPr>
                          <m:sty m:val="p"/>
                        </m:rPr>
                        <a:rPr lang="es-AR" b="0" i="0"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rPr>
                        <m:t>𝐺</m:t>
                      </m:r>
                      <m:d>
                        <m:dPr>
                          <m:ctrlPr>
                            <a:rPr lang="es-AR"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𝑓</m:t>
                              </m:r>
                            </m:sub>
                          </m:sSub>
                        </m:e>
                      </m:d>
                      <m:r>
                        <a:rPr lang="es-AR" i="1">
                          <a:latin typeface="Cambria Math" panose="02040503050406030204" pitchFamily="18" charset="0"/>
                          <a:ea typeface="Cambria Math" panose="02040503050406030204" pitchFamily="18" charset="0"/>
                        </a:rPr>
                        <m:t>∙</m:t>
                      </m:r>
                      <m:acc>
                        <m:accPr>
                          <m:chr m:val="̂"/>
                          <m:ctrlPr>
                            <a:rPr lang="es-AR" b="1" i="1" smtClean="0">
                              <a:latin typeface="Cambria Math" panose="02040503050406030204" pitchFamily="18" charset="0"/>
                              <a:ea typeface="Cambria Math" panose="02040503050406030204" pitchFamily="18" charset="0"/>
                            </a:rPr>
                          </m:ctrlPr>
                        </m:accPr>
                        <m:e>
                          <m:r>
                            <a:rPr lang="es-AR" b="1" i="0" smtClean="0">
                              <a:latin typeface="Cambria Math" panose="02040503050406030204" pitchFamily="18" charset="0"/>
                              <a:ea typeface="Cambria Math" panose="02040503050406030204" pitchFamily="18" charset="0"/>
                            </a:rPr>
                            <m:t>𝐧</m:t>
                          </m:r>
                        </m:e>
                      </m:acc>
                      <m:r>
                        <a:rPr lang="es-AR" b="0" i="1" smtClean="0">
                          <a:latin typeface="Cambria Math" panose="02040503050406030204" pitchFamily="18" charset="0"/>
                          <a:ea typeface="Cambria Math" panose="02040503050406030204" pitchFamily="18" charset="0"/>
                        </a:rPr>
                        <m:t>=</m:t>
                      </m:r>
                      <m:r>
                        <m:rPr>
                          <m:sty m:val="p"/>
                        </m:rPr>
                        <a:rPr lang="es-AR" b="0" i="0" smtClean="0">
                          <a:latin typeface="Cambria Math" panose="02040503050406030204" pitchFamily="18" charset="0"/>
                          <a:ea typeface="Cambria Math" panose="02040503050406030204" pitchFamily="18" charset="0"/>
                        </a:rPr>
                        <m:t>∇</m:t>
                      </m:r>
                      <m:d>
                        <m:dPr>
                          <m:begChr m:val="["/>
                          <m:endChr m:val="]"/>
                          <m:ctrlPr>
                            <a:rPr lang="es-AR" b="0" i="1" smtClean="0">
                              <a:latin typeface="Cambria Math" panose="02040503050406030204" pitchFamily="18" charset="0"/>
                              <a:ea typeface="Cambria Math" panose="02040503050406030204" pitchFamily="18" charset="0"/>
                            </a:rPr>
                          </m:ctrlPr>
                        </m:dPr>
                        <m:e>
                          <m:f>
                            <m:fPr>
                              <m:ctrlPr>
                                <a:rPr lang="es-UY" i="1">
                                  <a:latin typeface="Cambria Math" panose="02040503050406030204" pitchFamily="18" charset="0"/>
                                </a:rPr>
                              </m:ctrlPr>
                            </m:fPr>
                            <m:num>
                              <m:r>
                                <a:rPr lang="es-UY" i="1">
                                  <a:latin typeface="Cambria Math" panose="02040503050406030204" pitchFamily="18" charset="0"/>
                                </a:rPr>
                                <m:t>𝐴</m:t>
                              </m:r>
                            </m:num>
                            <m:den>
                              <m:r>
                                <a:rPr lang="es-UY" i="1">
                                  <a:latin typeface="Cambria Math" panose="02040503050406030204" pitchFamily="18" charset="0"/>
                                </a:rPr>
                                <m:t>4</m:t>
                              </m:r>
                              <m:r>
                                <a:rPr lang="es-UY" i="1">
                                  <a:latin typeface="Cambria Math" panose="02040503050406030204" pitchFamily="18" charset="0"/>
                                </a:rPr>
                                <m:t>𝜋</m:t>
                              </m:r>
                              <m:d>
                                <m:dPr>
                                  <m:begChr m:val="|"/>
                                  <m:endChr m:val="|"/>
                                  <m:ctrlPr>
                                    <a:rPr lang="es-UY" i="1">
                                      <a:latin typeface="Cambria Math" panose="02040503050406030204" pitchFamily="18" charset="0"/>
                                    </a:rPr>
                                  </m:ctrlPr>
                                </m:dPr>
                                <m:e>
                                  <m:sSub>
                                    <m:sSubPr>
                                      <m:ctrlPr>
                                        <a:rPr lang="es-UY"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AR" i="1">
                                          <a:latin typeface="Cambria Math" panose="02040503050406030204" pitchFamily="18" charset="0"/>
                                        </a:rPr>
                                        <m:t>𝑠</m:t>
                                      </m:r>
                                    </m:sub>
                                  </m:sSub>
                                  <m:r>
                                    <a:rPr lang="es-AR" i="1">
                                      <a:latin typeface="Cambria Math" panose="02040503050406030204" pitchFamily="18" charset="0"/>
                                    </a:rPr>
                                    <m:t>−</m:t>
                                  </m:r>
                                  <m:sSub>
                                    <m:sSubPr>
                                      <m:ctrlPr>
                                        <a:rPr lang="es-AR" i="1">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AR" i="1">
                                          <a:latin typeface="Cambria Math" panose="02040503050406030204" pitchFamily="18" charset="0"/>
                                        </a:rPr>
                                        <m:t>𝑓</m:t>
                                      </m:r>
                                    </m:sub>
                                  </m:sSub>
                                </m:e>
                              </m:d>
                            </m:den>
                          </m:f>
                          <m:sSup>
                            <m:sSupPr>
                              <m:ctrlPr>
                                <a:rPr lang="es-UY" i="1">
                                  <a:latin typeface="Cambria Math" panose="02040503050406030204" pitchFamily="18" charset="0"/>
                                </a:rPr>
                              </m:ctrlPr>
                            </m:sSupPr>
                            <m:e>
                              <m:r>
                                <a:rPr lang="es-UY" i="1">
                                  <a:latin typeface="Cambria Math" panose="02040503050406030204" pitchFamily="18" charset="0"/>
                                </a:rPr>
                                <m:t>𝑒</m:t>
                              </m:r>
                            </m:e>
                            <m:sup>
                              <m:r>
                                <a:rPr lang="es-AR" b="0" i="1" smtClean="0">
                                  <a:latin typeface="Cambria Math" panose="02040503050406030204" pitchFamily="18" charset="0"/>
                                </a:rPr>
                                <m:t>−</m:t>
                              </m:r>
                              <m:r>
                                <a:rPr lang="es-UY" i="1">
                                  <a:latin typeface="Cambria Math" panose="02040503050406030204" pitchFamily="18" charset="0"/>
                                </a:rPr>
                                <m:t>𝑖𝑘</m:t>
                              </m:r>
                              <m:d>
                                <m:dPr>
                                  <m:begChr m:val="|"/>
                                  <m:endChr m:val="|"/>
                                  <m:ctrlPr>
                                    <a:rPr lang="es-UY" i="1">
                                      <a:latin typeface="Cambria Math" panose="02040503050406030204" pitchFamily="18" charset="0"/>
                                    </a:rPr>
                                  </m:ctrlPr>
                                </m:dPr>
                                <m:e>
                                  <m:sSub>
                                    <m:sSubPr>
                                      <m:ctrlPr>
                                        <a:rPr lang="es-UY"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AR" i="1">
                                          <a:latin typeface="Cambria Math" panose="02040503050406030204" pitchFamily="18" charset="0"/>
                                        </a:rPr>
                                        <m:t>𝑠</m:t>
                                      </m:r>
                                    </m:sub>
                                  </m:sSub>
                                  <m:r>
                                    <a:rPr lang="es-AR" i="1">
                                      <a:latin typeface="Cambria Math" panose="02040503050406030204" pitchFamily="18" charset="0"/>
                                    </a:rPr>
                                    <m:t>−</m:t>
                                  </m:r>
                                  <m:sSub>
                                    <m:sSubPr>
                                      <m:ctrlPr>
                                        <a:rPr lang="es-AR" i="1">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AR" i="1">
                                          <a:latin typeface="Cambria Math" panose="02040503050406030204" pitchFamily="18" charset="0"/>
                                        </a:rPr>
                                        <m:t>𝑓</m:t>
                                      </m:r>
                                    </m:sub>
                                  </m:sSub>
                                </m:e>
                              </m:d>
                            </m:sup>
                          </m:sSup>
                          <m:r>
                            <a:rPr lang="es-AR" i="1">
                              <a:latin typeface="Cambria Math" panose="02040503050406030204" pitchFamily="18" charset="0"/>
                            </a:rPr>
                            <m:t>+</m:t>
                          </m:r>
                          <m:r>
                            <a:rPr lang="es-AR" i="1">
                              <a:latin typeface="Cambria Math" panose="02040503050406030204" pitchFamily="18" charset="0"/>
                            </a:rPr>
                            <m:t>𝜒</m:t>
                          </m:r>
                          <m:d>
                            <m:dPr>
                              <m:ctrlPr>
                                <a:rPr lang="es-AR" i="1">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AR" b="0" i="1" smtClean="0">
                                      <a:latin typeface="Cambria Math" panose="02040503050406030204" pitchFamily="18" charset="0"/>
                                    </a:rPr>
                                    <m:t>𝑠</m:t>
                                  </m:r>
                                </m:sub>
                              </m:sSub>
                            </m:e>
                          </m:d>
                        </m:e>
                      </m:d>
                      <m:r>
                        <a:rPr lang="es-AR" b="0" i="1" smtClean="0">
                          <a:latin typeface="Cambria Math" panose="02040503050406030204" pitchFamily="18" charset="0"/>
                          <a:ea typeface="Cambria Math" panose="02040503050406030204" pitchFamily="18" charset="0"/>
                        </a:rPr>
                        <m:t>∙</m:t>
                      </m:r>
                      <m:acc>
                        <m:accPr>
                          <m:chr m:val="̂"/>
                          <m:ctrlPr>
                            <a:rPr lang="es-AR" b="1" i="1" smtClean="0">
                              <a:latin typeface="Cambria Math" panose="02040503050406030204" pitchFamily="18" charset="0"/>
                              <a:ea typeface="Cambria Math" panose="02040503050406030204" pitchFamily="18" charset="0"/>
                            </a:rPr>
                          </m:ctrlPr>
                        </m:accPr>
                        <m:e>
                          <m:r>
                            <a:rPr lang="es-AR" b="1" i="0" smtClean="0">
                              <a:latin typeface="Cambria Math" panose="02040503050406030204" pitchFamily="18" charset="0"/>
                              <a:ea typeface="Cambria Math" panose="02040503050406030204" pitchFamily="18" charset="0"/>
                            </a:rPr>
                            <m:t>𝐧</m:t>
                          </m:r>
                        </m:e>
                      </m:acc>
                      <m:r>
                        <a:rPr lang="es-AR" b="0" i="1" smtClean="0">
                          <a:latin typeface="Cambria Math" panose="02040503050406030204" pitchFamily="18" charset="0"/>
                          <a:ea typeface="Cambria Math" panose="02040503050406030204" pitchFamily="18" charset="0"/>
                        </a:rPr>
                        <m:t>=0</m:t>
                      </m:r>
                    </m:oMath>
                  </m:oMathPara>
                </a14:m>
                <a:endParaRPr lang="es-UY" dirty="0"/>
              </a:p>
            </p:txBody>
          </p:sp>
        </mc:Choice>
        <mc:Fallback xmlns="">
          <p:sp>
            <p:nvSpPr>
              <p:cNvPr id="4" name="CuadroTexto 3">
                <a:extLst>
                  <a:ext uri="{FF2B5EF4-FFF2-40B4-BE49-F238E27FC236}">
                    <a16:creationId xmlns:a16="http://schemas.microsoft.com/office/drawing/2014/main" id="{91B6085C-E22C-4342-8349-5959EB1E92E3}"/>
                  </a:ext>
                </a:extLst>
              </p:cNvPr>
              <p:cNvSpPr txBox="1">
                <a:spLocks noRot="1" noChangeAspect="1" noMove="1" noResize="1" noEditPoints="1" noAdjustHandles="1" noChangeArrowheads="1" noChangeShapeType="1" noTextEdit="1"/>
              </p:cNvSpPr>
              <p:nvPr/>
            </p:nvSpPr>
            <p:spPr>
              <a:xfrm>
                <a:off x="488271" y="452761"/>
                <a:ext cx="5990038" cy="810735"/>
              </a:xfrm>
              <a:prstGeom prst="rect">
                <a:avLst/>
              </a:prstGeom>
              <a:blipFill>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9B39AF17-4FBF-449F-86D6-5AF19968BDC3}"/>
                  </a:ext>
                </a:extLst>
              </p:cNvPr>
              <p:cNvSpPr txBox="1"/>
              <p:nvPr/>
            </p:nvSpPr>
            <p:spPr>
              <a:xfrm>
                <a:off x="193552" y="1389629"/>
                <a:ext cx="7468968" cy="97270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s-AR" smtClean="0">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 </m:t>
                      </m:r>
                      <m:f>
                        <m:fPr>
                          <m:ctrlPr>
                            <a:rPr lang="es-UY" i="1">
                              <a:latin typeface="Cambria Math" panose="02040503050406030204" pitchFamily="18" charset="0"/>
                            </a:rPr>
                          </m:ctrlPr>
                        </m:fPr>
                        <m:num>
                          <m:r>
                            <a:rPr lang="es-UY" i="1">
                              <a:latin typeface="Cambria Math" panose="02040503050406030204" pitchFamily="18" charset="0"/>
                            </a:rPr>
                            <m:t>𝐴</m:t>
                          </m:r>
                        </m:num>
                        <m:den>
                          <m:r>
                            <a:rPr lang="es-UY" i="1">
                              <a:latin typeface="Cambria Math" panose="02040503050406030204" pitchFamily="18" charset="0"/>
                            </a:rPr>
                            <m:t>4</m:t>
                          </m:r>
                          <m:r>
                            <a:rPr lang="es-UY" i="1">
                              <a:latin typeface="Cambria Math" panose="02040503050406030204" pitchFamily="18" charset="0"/>
                            </a:rPr>
                            <m:t>𝜋</m:t>
                          </m:r>
                          <m:d>
                            <m:dPr>
                              <m:begChr m:val="|"/>
                              <m:endChr m:val="|"/>
                              <m:ctrlPr>
                                <a:rPr lang="es-UY" i="1">
                                  <a:latin typeface="Cambria Math" panose="02040503050406030204" pitchFamily="18" charset="0"/>
                                </a:rPr>
                              </m:ctrlPr>
                            </m:dPr>
                            <m:e>
                              <m:sSub>
                                <m:sSubPr>
                                  <m:ctrlPr>
                                    <a:rPr lang="es-UY"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AR" i="1">
                                      <a:latin typeface="Cambria Math" panose="02040503050406030204" pitchFamily="18" charset="0"/>
                                    </a:rPr>
                                    <m:t>𝑠</m:t>
                                  </m:r>
                                </m:sub>
                              </m:sSub>
                              <m:r>
                                <a:rPr lang="es-AR" i="1">
                                  <a:latin typeface="Cambria Math" panose="02040503050406030204" pitchFamily="18" charset="0"/>
                                </a:rPr>
                                <m:t>−</m:t>
                              </m:r>
                              <m:sSub>
                                <m:sSubPr>
                                  <m:ctrlPr>
                                    <a:rPr lang="es-AR" i="1">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AR" i="1">
                                      <a:latin typeface="Cambria Math" panose="02040503050406030204" pitchFamily="18" charset="0"/>
                                    </a:rPr>
                                    <m:t>𝑓</m:t>
                                  </m:r>
                                </m:sub>
                              </m:sSub>
                            </m:e>
                          </m:d>
                        </m:den>
                      </m:f>
                      <m:sSup>
                        <m:sSupPr>
                          <m:ctrlPr>
                            <a:rPr lang="es-UY" i="1">
                              <a:latin typeface="Cambria Math" panose="02040503050406030204" pitchFamily="18" charset="0"/>
                            </a:rPr>
                          </m:ctrlPr>
                        </m:sSupPr>
                        <m:e>
                          <m:r>
                            <a:rPr lang="es-UY" i="1">
                              <a:latin typeface="Cambria Math" panose="02040503050406030204" pitchFamily="18" charset="0"/>
                            </a:rPr>
                            <m:t>𝑒</m:t>
                          </m:r>
                        </m:e>
                        <m:sup>
                          <m:r>
                            <a:rPr lang="es-AR" b="0" i="1" smtClean="0">
                              <a:latin typeface="Cambria Math" panose="02040503050406030204" pitchFamily="18" charset="0"/>
                            </a:rPr>
                            <m:t>−</m:t>
                          </m:r>
                          <m:r>
                            <a:rPr lang="es-UY" i="1">
                              <a:latin typeface="Cambria Math" panose="02040503050406030204" pitchFamily="18" charset="0"/>
                            </a:rPr>
                            <m:t>𝑖𝑘</m:t>
                          </m:r>
                          <m:d>
                            <m:dPr>
                              <m:begChr m:val="|"/>
                              <m:endChr m:val="|"/>
                              <m:ctrlPr>
                                <a:rPr lang="es-UY" i="1">
                                  <a:latin typeface="Cambria Math" panose="02040503050406030204" pitchFamily="18" charset="0"/>
                                </a:rPr>
                              </m:ctrlPr>
                            </m:dPr>
                            <m:e>
                              <m:sSub>
                                <m:sSubPr>
                                  <m:ctrlPr>
                                    <a:rPr lang="es-UY"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AR" b="0" i="1" smtClean="0">
                                      <a:latin typeface="Cambria Math" panose="02040503050406030204" pitchFamily="18" charset="0"/>
                                    </a:rPr>
                                    <m:t>𝑠</m:t>
                                  </m:r>
                                </m:sub>
                              </m:sSub>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𝑓</m:t>
                                  </m:r>
                                </m:sub>
                              </m:sSub>
                            </m:e>
                          </m:d>
                        </m:sup>
                      </m:sSup>
                      <m:r>
                        <a:rPr lang="es-AR" i="1">
                          <a:latin typeface="Cambria Math" panose="02040503050406030204" pitchFamily="18" charset="0"/>
                          <a:ea typeface="Cambria Math" panose="02040503050406030204" pitchFamily="18" charset="0"/>
                        </a:rPr>
                        <m:t>∙</m:t>
                      </m:r>
                      <m:acc>
                        <m:accPr>
                          <m:chr m:val="̂"/>
                          <m:ctrlPr>
                            <a:rPr lang="es-AR" b="1" i="1">
                              <a:latin typeface="Cambria Math" panose="02040503050406030204" pitchFamily="18" charset="0"/>
                              <a:ea typeface="Cambria Math" panose="02040503050406030204" pitchFamily="18" charset="0"/>
                            </a:rPr>
                          </m:ctrlPr>
                        </m:accPr>
                        <m:e>
                          <m:r>
                            <a:rPr lang="es-AR" b="1">
                              <a:latin typeface="Cambria Math" panose="02040503050406030204" pitchFamily="18" charset="0"/>
                              <a:ea typeface="Cambria Math" panose="02040503050406030204" pitchFamily="18" charset="0"/>
                            </a:rPr>
                            <m:t>𝐧</m:t>
                          </m:r>
                        </m:e>
                      </m:acc>
                      <m:r>
                        <a:rPr lang="es-AR" b="0" i="1" smtClean="0">
                          <a:latin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𝐴</m:t>
                          </m:r>
                        </m:num>
                        <m:den>
                          <m:r>
                            <a:rPr lang="es-AR" b="0" i="1" smtClean="0">
                              <a:latin typeface="Cambria Math" panose="02040503050406030204" pitchFamily="18" charset="0"/>
                            </a:rPr>
                            <m:t>4</m:t>
                          </m:r>
                          <m:r>
                            <a:rPr lang="es-AR" b="0" i="1" smtClean="0">
                              <a:latin typeface="Cambria Math" panose="02040503050406030204" pitchFamily="18" charset="0"/>
                            </a:rPr>
                            <m:t>𝜋</m:t>
                          </m:r>
                        </m:den>
                      </m:f>
                      <m:d>
                        <m:dPr>
                          <m:begChr m:val="["/>
                          <m:endChr m:val="]"/>
                          <m:ctrlPr>
                            <a:rPr lang="es-AR" b="0" i="1" smtClean="0">
                              <a:latin typeface="Cambria Math" panose="02040503050406030204" pitchFamily="18" charset="0"/>
                            </a:rPr>
                          </m:ctrlPr>
                        </m:dPr>
                        <m:e>
                          <m:f>
                            <m:fPr>
                              <m:ctrlPr>
                                <a:rPr lang="es-AR" b="0" i="1" smtClean="0">
                                  <a:latin typeface="Cambria Math" panose="02040503050406030204" pitchFamily="18" charset="0"/>
                                </a:rPr>
                              </m:ctrlPr>
                            </m:fPr>
                            <m:num>
                              <m:sSub>
                                <m:sSubPr>
                                  <m:ctrlPr>
                                    <a:rPr lang="es-AR" i="1">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AR" i="1">
                                      <a:latin typeface="Cambria Math" panose="02040503050406030204" pitchFamily="18" charset="0"/>
                                    </a:rPr>
                                    <m:t>𝑠</m:t>
                                  </m:r>
                                </m:sub>
                              </m:sSub>
                              <m:r>
                                <a:rPr lang="es-AR" i="1">
                                  <a:latin typeface="Cambria Math" panose="02040503050406030204" pitchFamily="18" charset="0"/>
                                </a:rPr>
                                <m:t>−</m:t>
                              </m:r>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𝑓</m:t>
                                  </m:r>
                                </m:sub>
                              </m:sSub>
                            </m:num>
                            <m:den>
                              <m:sSup>
                                <m:sSupPr>
                                  <m:ctrlPr>
                                    <a:rPr lang="es-AR" b="0" i="1" smtClean="0">
                                      <a:latin typeface="Cambria Math" panose="02040503050406030204" pitchFamily="18" charset="0"/>
                                    </a:rPr>
                                  </m:ctrlPr>
                                </m:sSupPr>
                                <m:e>
                                  <m:d>
                                    <m:dPr>
                                      <m:begChr m:val="|"/>
                                      <m:endChr m:val="|"/>
                                      <m:ctrlPr>
                                        <a:rPr lang="es-AR"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𝑓</m:t>
                                          </m:r>
                                        </m:sub>
                                      </m:sSub>
                                    </m:e>
                                  </m:d>
                                </m:e>
                                <m:sup>
                                  <m:r>
                                    <a:rPr lang="es-AR" b="0" i="1" smtClean="0">
                                      <a:latin typeface="Cambria Math" panose="02040503050406030204" pitchFamily="18" charset="0"/>
                                    </a:rPr>
                                    <m:t>3</m:t>
                                  </m:r>
                                </m:sup>
                              </m:sSup>
                            </m:den>
                          </m:f>
                          <m:r>
                            <a:rPr lang="es-AR" b="0" i="1" smtClean="0">
                              <a:latin typeface="Cambria Math" panose="02040503050406030204" pitchFamily="18" charset="0"/>
                            </a:rPr>
                            <m:t>+</m:t>
                          </m:r>
                          <m:r>
                            <a:rPr lang="es-AR" b="0" i="1" smtClean="0">
                              <a:latin typeface="Cambria Math" panose="02040503050406030204" pitchFamily="18" charset="0"/>
                            </a:rPr>
                            <m:t>𝑖𝑘</m:t>
                          </m:r>
                          <m:f>
                            <m:fPr>
                              <m:ctrlPr>
                                <a:rPr lang="es-AR" i="1">
                                  <a:latin typeface="Cambria Math" panose="02040503050406030204" pitchFamily="18" charset="0"/>
                                </a:rPr>
                              </m:ctrlPr>
                            </m:fPr>
                            <m:num>
                              <m:sSub>
                                <m:sSubPr>
                                  <m:ctrlPr>
                                    <a:rPr lang="es-AR" i="1">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AR" i="1">
                                      <a:latin typeface="Cambria Math" panose="02040503050406030204" pitchFamily="18" charset="0"/>
                                    </a:rPr>
                                    <m:t>𝑠</m:t>
                                  </m:r>
                                </m:sub>
                              </m:sSub>
                              <m:r>
                                <a:rPr lang="es-AR" i="1">
                                  <a:latin typeface="Cambria Math" panose="02040503050406030204" pitchFamily="18" charset="0"/>
                                </a:rPr>
                                <m:t>−</m:t>
                              </m:r>
                              <m:sSub>
                                <m:sSubPr>
                                  <m:ctrlPr>
                                    <a:rPr lang="es-AR" i="1">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AR" b="0" i="1" smtClean="0">
                                      <a:latin typeface="Cambria Math" panose="02040503050406030204" pitchFamily="18" charset="0"/>
                                    </a:rPr>
                                    <m:t>𝑓</m:t>
                                  </m:r>
                                </m:sub>
                              </m:sSub>
                            </m:num>
                            <m:den>
                              <m:sSup>
                                <m:sSupPr>
                                  <m:ctrlPr>
                                    <a:rPr lang="es-AR" i="1">
                                      <a:latin typeface="Cambria Math" panose="02040503050406030204" pitchFamily="18" charset="0"/>
                                    </a:rPr>
                                  </m:ctrlPr>
                                </m:sSupPr>
                                <m:e>
                                  <m:d>
                                    <m:dPr>
                                      <m:begChr m:val="|"/>
                                      <m:endChr m:val="|"/>
                                      <m:ctrlPr>
                                        <a:rPr lang="es-AR" i="1">
                                          <a:latin typeface="Cambria Math" panose="02040503050406030204" pitchFamily="18" charset="0"/>
                                        </a:rPr>
                                      </m:ctrlPr>
                                    </m:dPr>
                                    <m:e>
                                      <m:sSub>
                                        <m:sSubPr>
                                          <m:ctrlPr>
                                            <a:rPr lang="es-AR" i="1">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AR" i="1">
                                              <a:latin typeface="Cambria Math" panose="02040503050406030204" pitchFamily="18" charset="0"/>
                                            </a:rPr>
                                            <m:t>𝑠</m:t>
                                          </m:r>
                                        </m:sub>
                                      </m:sSub>
                                      <m:r>
                                        <a:rPr lang="es-AR" i="1">
                                          <a:latin typeface="Cambria Math" panose="02040503050406030204" pitchFamily="18" charset="0"/>
                                        </a:rPr>
                                        <m:t>−</m:t>
                                      </m:r>
                                      <m:sSub>
                                        <m:sSubPr>
                                          <m:ctrlPr>
                                            <a:rPr lang="es-AR" i="1">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AR" b="0" i="1" smtClean="0">
                                              <a:latin typeface="Cambria Math" panose="02040503050406030204" pitchFamily="18" charset="0"/>
                                            </a:rPr>
                                            <m:t>𝑓</m:t>
                                          </m:r>
                                        </m:sub>
                                      </m:sSub>
                                    </m:e>
                                  </m:d>
                                </m:e>
                                <m:sup>
                                  <m:r>
                                    <a:rPr lang="es-AR" b="0" i="1" smtClean="0">
                                      <a:latin typeface="Cambria Math" panose="02040503050406030204" pitchFamily="18" charset="0"/>
                                    </a:rPr>
                                    <m:t>2</m:t>
                                  </m:r>
                                </m:sup>
                              </m:sSup>
                            </m:den>
                          </m:f>
                        </m:e>
                      </m:d>
                      <m:sSup>
                        <m:sSupPr>
                          <m:ctrlPr>
                            <a:rPr lang="es-UY" i="1">
                              <a:latin typeface="Cambria Math" panose="02040503050406030204" pitchFamily="18" charset="0"/>
                            </a:rPr>
                          </m:ctrlPr>
                        </m:sSupPr>
                        <m:e>
                          <m:r>
                            <a:rPr lang="es-UY" i="1">
                              <a:latin typeface="Cambria Math" panose="02040503050406030204" pitchFamily="18" charset="0"/>
                            </a:rPr>
                            <m:t>𝑒</m:t>
                          </m:r>
                        </m:e>
                        <m:sup>
                          <m:r>
                            <a:rPr lang="es-AR" b="0" i="1" smtClean="0">
                              <a:latin typeface="Cambria Math" panose="02040503050406030204" pitchFamily="18" charset="0"/>
                            </a:rPr>
                            <m:t>−</m:t>
                          </m:r>
                          <m:r>
                            <a:rPr lang="es-UY" i="1">
                              <a:latin typeface="Cambria Math" panose="02040503050406030204" pitchFamily="18" charset="0"/>
                            </a:rPr>
                            <m:t>𝑖𝑘</m:t>
                          </m:r>
                          <m:d>
                            <m:dPr>
                              <m:begChr m:val="|"/>
                              <m:endChr m:val="|"/>
                              <m:ctrlPr>
                                <a:rPr lang="es-UY" i="1">
                                  <a:latin typeface="Cambria Math" panose="02040503050406030204" pitchFamily="18" charset="0"/>
                                </a:rPr>
                              </m:ctrlPr>
                            </m:dPr>
                            <m:e>
                              <m:sSub>
                                <m:sSubPr>
                                  <m:ctrlPr>
                                    <a:rPr lang="es-UY"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AR" i="1">
                                      <a:latin typeface="Cambria Math" panose="02040503050406030204" pitchFamily="18" charset="0"/>
                                    </a:rPr>
                                    <m:t>𝑠</m:t>
                                  </m:r>
                                </m:sub>
                              </m:sSub>
                              <m:r>
                                <a:rPr lang="es-AR" i="1">
                                  <a:latin typeface="Cambria Math" panose="02040503050406030204" pitchFamily="18" charset="0"/>
                                </a:rPr>
                                <m:t>−</m:t>
                              </m:r>
                              <m:sSub>
                                <m:sSubPr>
                                  <m:ctrlPr>
                                    <a:rPr lang="es-AR" i="1">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AR" i="1">
                                      <a:latin typeface="Cambria Math" panose="02040503050406030204" pitchFamily="18" charset="0"/>
                                    </a:rPr>
                                    <m:t>𝑓</m:t>
                                  </m:r>
                                </m:sub>
                              </m:sSub>
                            </m:e>
                          </m:d>
                        </m:sup>
                      </m:sSup>
                      <m:r>
                        <a:rPr lang="es-AR" i="1">
                          <a:latin typeface="Cambria Math" panose="02040503050406030204" pitchFamily="18" charset="0"/>
                          <a:ea typeface="Cambria Math" panose="02040503050406030204" pitchFamily="18" charset="0"/>
                        </a:rPr>
                        <m:t>∙</m:t>
                      </m:r>
                      <m:acc>
                        <m:accPr>
                          <m:chr m:val="̂"/>
                          <m:ctrlPr>
                            <a:rPr lang="es-AR" b="1" i="1">
                              <a:latin typeface="Cambria Math" panose="02040503050406030204" pitchFamily="18" charset="0"/>
                              <a:ea typeface="Cambria Math" panose="02040503050406030204" pitchFamily="18" charset="0"/>
                            </a:rPr>
                          </m:ctrlPr>
                        </m:accPr>
                        <m:e>
                          <m:r>
                            <a:rPr lang="es-AR" b="1">
                              <a:latin typeface="Cambria Math" panose="02040503050406030204" pitchFamily="18" charset="0"/>
                              <a:ea typeface="Cambria Math" panose="02040503050406030204" pitchFamily="18" charset="0"/>
                            </a:rPr>
                            <m:t>𝐧</m:t>
                          </m:r>
                        </m:e>
                      </m:acc>
                    </m:oMath>
                  </m:oMathPara>
                </a14:m>
                <a:endParaRPr lang="es-UY" dirty="0"/>
              </a:p>
            </p:txBody>
          </p:sp>
        </mc:Choice>
        <mc:Fallback xmlns="">
          <p:sp>
            <p:nvSpPr>
              <p:cNvPr id="5" name="CuadroTexto 4">
                <a:extLst>
                  <a:ext uri="{FF2B5EF4-FFF2-40B4-BE49-F238E27FC236}">
                    <a16:creationId xmlns:a16="http://schemas.microsoft.com/office/drawing/2014/main" id="{9B39AF17-4FBF-449F-86D6-5AF19968BDC3}"/>
                  </a:ext>
                </a:extLst>
              </p:cNvPr>
              <p:cNvSpPr txBox="1">
                <a:spLocks noRot="1" noChangeAspect="1" noMove="1" noResize="1" noEditPoints="1" noAdjustHandles="1" noChangeArrowheads="1" noChangeShapeType="1" noTextEdit="1"/>
              </p:cNvSpPr>
              <p:nvPr/>
            </p:nvSpPr>
            <p:spPr>
              <a:xfrm>
                <a:off x="193552" y="1389629"/>
                <a:ext cx="7468968" cy="972702"/>
              </a:xfrm>
              <a:prstGeom prst="rect">
                <a:avLst/>
              </a:prstGeom>
              <a:blipFill>
                <a:blip r:embed="rId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0" name="Rectángulo 29">
                <a:extLst>
                  <a:ext uri="{FF2B5EF4-FFF2-40B4-BE49-F238E27FC236}">
                    <a16:creationId xmlns:a16="http://schemas.microsoft.com/office/drawing/2014/main" id="{9D33CDAA-CF6F-4DF5-9083-A7EFBE573359}"/>
                  </a:ext>
                </a:extLst>
              </p:cNvPr>
              <p:cNvSpPr/>
              <p:nvPr/>
            </p:nvSpPr>
            <p:spPr>
              <a:xfrm>
                <a:off x="64425" y="3284871"/>
                <a:ext cx="5802101" cy="81073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s-AR" b="0" i="0" smtClean="0">
                          <a:latin typeface="Cambria Math" panose="02040503050406030204" pitchFamily="18" charset="0"/>
                        </a:rPr>
                        <m:t>∇</m:t>
                      </m:r>
                      <m:d>
                        <m:dPr>
                          <m:begChr m:val="["/>
                          <m:endChr m:val="]"/>
                          <m:ctrlPr>
                            <a:rPr lang="es-AR" b="0" i="1" smtClean="0">
                              <a:latin typeface="Cambria Math" panose="02040503050406030204" pitchFamily="18" charset="0"/>
                            </a:rPr>
                          </m:ctrlPr>
                        </m:dPr>
                        <m:e>
                          <m:f>
                            <m:fPr>
                              <m:ctrlPr>
                                <a:rPr lang="es-UY" i="1">
                                  <a:latin typeface="Cambria Math" panose="02040503050406030204" pitchFamily="18" charset="0"/>
                                </a:rPr>
                              </m:ctrlPr>
                            </m:fPr>
                            <m:num>
                              <m:r>
                                <a:rPr lang="es-UY" i="1">
                                  <a:latin typeface="Cambria Math" panose="02040503050406030204" pitchFamily="18" charset="0"/>
                                </a:rPr>
                                <m:t>𝐴</m:t>
                              </m:r>
                            </m:num>
                            <m:den>
                              <m:r>
                                <a:rPr lang="es-UY" i="1">
                                  <a:latin typeface="Cambria Math" panose="02040503050406030204" pitchFamily="18" charset="0"/>
                                </a:rPr>
                                <m:t>4</m:t>
                              </m:r>
                              <m:r>
                                <a:rPr lang="es-UY" i="1">
                                  <a:latin typeface="Cambria Math" panose="02040503050406030204" pitchFamily="18" charset="0"/>
                                </a:rPr>
                                <m:t>𝜋</m:t>
                              </m:r>
                              <m:d>
                                <m:dPr>
                                  <m:begChr m:val="|"/>
                                  <m:endChr m:val="|"/>
                                  <m:ctrlPr>
                                    <a:rPr lang="es-UY" i="1">
                                      <a:latin typeface="Cambria Math" panose="02040503050406030204" pitchFamily="18" charset="0"/>
                                    </a:rPr>
                                  </m:ctrlPr>
                                </m:dPr>
                                <m:e>
                                  <m:sSub>
                                    <m:sSubPr>
                                      <m:ctrlPr>
                                        <a:rPr lang="es-UY"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AR" i="1">
                                          <a:latin typeface="Cambria Math" panose="02040503050406030204" pitchFamily="18" charset="0"/>
                                        </a:rPr>
                                        <m:t>𝑠</m:t>
                                      </m:r>
                                    </m:sub>
                                  </m:sSub>
                                  <m:r>
                                    <a:rPr lang="es-AR" i="1">
                                      <a:latin typeface="Cambria Math" panose="02040503050406030204" pitchFamily="18" charset="0"/>
                                    </a:rPr>
                                    <m:t>−</m:t>
                                  </m:r>
                                  <m:sSub>
                                    <m:sSubPr>
                                      <m:ctrlPr>
                                        <a:rPr lang="es-AR" i="1">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AR" i="1">
                                          <a:latin typeface="Cambria Math" panose="02040503050406030204" pitchFamily="18" charset="0"/>
                                        </a:rPr>
                                        <m:t>𝑓</m:t>
                                      </m:r>
                                    </m:sub>
                                  </m:sSub>
                                </m:e>
                              </m:d>
                            </m:den>
                          </m:f>
                          <m:sSup>
                            <m:sSupPr>
                              <m:ctrlPr>
                                <a:rPr lang="es-UY" i="1">
                                  <a:latin typeface="Cambria Math" panose="02040503050406030204" pitchFamily="18" charset="0"/>
                                </a:rPr>
                              </m:ctrlPr>
                            </m:sSupPr>
                            <m:e>
                              <m:r>
                                <a:rPr lang="es-UY" i="1">
                                  <a:latin typeface="Cambria Math" panose="02040503050406030204" pitchFamily="18" charset="0"/>
                                </a:rPr>
                                <m:t>𝑒</m:t>
                              </m:r>
                            </m:e>
                            <m:sup>
                              <m:r>
                                <a:rPr lang="es-AR" b="0" i="1" smtClean="0">
                                  <a:latin typeface="Cambria Math" panose="02040503050406030204" pitchFamily="18" charset="0"/>
                                </a:rPr>
                                <m:t>−</m:t>
                              </m:r>
                              <m:r>
                                <a:rPr lang="es-UY" i="1">
                                  <a:latin typeface="Cambria Math" panose="02040503050406030204" pitchFamily="18" charset="0"/>
                                </a:rPr>
                                <m:t>𝑖𝑘</m:t>
                              </m:r>
                              <m:d>
                                <m:dPr>
                                  <m:begChr m:val="|"/>
                                  <m:endChr m:val="|"/>
                                  <m:ctrlPr>
                                    <a:rPr lang="es-UY" i="1">
                                      <a:latin typeface="Cambria Math" panose="02040503050406030204" pitchFamily="18" charset="0"/>
                                    </a:rPr>
                                  </m:ctrlPr>
                                </m:dPr>
                                <m:e>
                                  <m:sSub>
                                    <m:sSubPr>
                                      <m:ctrlPr>
                                        <a:rPr lang="es-UY"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AR" i="1">
                                          <a:latin typeface="Cambria Math" panose="02040503050406030204" pitchFamily="18" charset="0"/>
                                        </a:rPr>
                                        <m:t>𝑠</m:t>
                                      </m:r>
                                    </m:sub>
                                  </m:sSub>
                                  <m:r>
                                    <a:rPr lang="es-AR" i="1">
                                      <a:latin typeface="Cambria Math" panose="02040503050406030204" pitchFamily="18" charset="0"/>
                                    </a:rPr>
                                    <m:t>−</m:t>
                                  </m:r>
                                  <m:sSub>
                                    <m:sSubPr>
                                      <m:ctrlPr>
                                        <a:rPr lang="es-AR" i="1">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AR" i="1">
                                          <a:latin typeface="Cambria Math" panose="02040503050406030204" pitchFamily="18" charset="0"/>
                                        </a:rPr>
                                        <m:t>𝑓</m:t>
                                      </m:r>
                                    </m:sub>
                                  </m:sSub>
                                </m:e>
                              </m:d>
                            </m:sup>
                          </m:sSup>
                        </m:e>
                      </m:d>
                      <m:r>
                        <a:rPr lang="es-AR" i="1">
                          <a:latin typeface="Cambria Math" panose="02040503050406030204" pitchFamily="18" charset="0"/>
                          <a:ea typeface="Cambria Math" panose="02040503050406030204" pitchFamily="18" charset="0"/>
                        </a:rPr>
                        <m:t>∙</m:t>
                      </m:r>
                      <m:acc>
                        <m:accPr>
                          <m:chr m:val="̂"/>
                          <m:ctrlPr>
                            <a:rPr lang="es-AR" b="1" i="1">
                              <a:latin typeface="Cambria Math" panose="02040503050406030204" pitchFamily="18" charset="0"/>
                              <a:ea typeface="Cambria Math" panose="02040503050406030204" pitchFamily="18" charset="0"/>
                            </a:rPr>
                          </m:ctrlPr>
                        </m:accPr>
                        <m:e>
                          <m:r>
                            <a:rPr lang="es-AR" b="1">
                              <a:latin typeface="Cambria Math" panose="02040503050406030204" pitchFamily="18" charset="0"/>
                              <a:ea typeface="Cambria Math" panose="02040503050406030204" pitchFamily="18" charset="0"/>
                            </a:rPr>
                            <m:t>𝐧</m:t>
                          </m:r>
                        </m:e>
                      </m:acc>
                      <m:r>
                        <a:rPr lang="es-AR" i="1">
                          <a:latin typeface="Cambria Math" panose="02040503050406030204" pitchFamily="18" charset="0"/>
                        </a:rPr>
                        <m:t>=</m:t>
                      </m:r>
                      <m:r>
                        <a:rPr lang="es-AR" b="0" i="1" smtClean="0">
                          <a:latin typeface="Cambria Math" panose="02040503050406030204" pitchFamily="18" charset="0"/>
                        </a:rPr>
                        <m:t>−</m:t>
                      </m:r>
                      <m:f>
                        <m:fPr>
                          <m:ctrlPr>
                            <a:rPr lang="es-AR" i="1">
                              <a:latin typeface="Cambria Math" panose="02040503050406030204" pitchFamily="18" charset="0"/>
                            </a:rPr>
                          </m:ctrlPr>
                        </m:fPr>
                        <m:num>
                          <m:r>
                            <a:rPr lang="es-AR" i="1">
                              <a:latin typeface="Cambria Math" panose="02040503050406030204" pitchFamily="18" charset="0"/>
                            </a:rPr>
                            <m:t>𝐴</m:t>
                          </m:r>
                        </m:num>
                        <m:den>
                          <m:r>
                            <a:rPr lang="es-AR" i="1">
                              <a:latin typeface="Cambria Math" panose="02040503050406030204" pitchFamily="18" charset="0"/>
                            </a:rPr>
                            <m:t>4</m:t>
                          </m:r>
                          <m:r>
                            <a:rPr lang="es-AR" i="1">
                              <a:latin typeface="Cambria Math" panose="02040503050406030204" pitchFamily="18" charset="0"/>
                            </a:rPr>
                            <m:t>𝜋</m:t>
                          </m:r>
                          <m:r>
                            <a:rPr lang="es-AR" b="0" i="1" smtClean="0">
                              <a:latin typeface="Cambria Math" panose="02040503050406030204" pitchFamily="18" charset="0"/>
                            </a:rPr>
                            <m:t>𝑅</m:t>
                          </m:r>
                        </m:den>
                      </m:f>
                      <m:d>
                        <m:dPr>
                          <m:begChr m:val="["/>
                          <m:endChr m:val="]"/>
                          <m:ctrlPr>
                            <a:rPr lang="es-AR" i="1">
                              <a:latin typeface="Cambria Math" panose="02040503050406030204" pitchFamily="18" charset="0"/>
                            </a:rPr>
                          </m:ctrlPr>
                        </m:dPr>
                        <m:e>
                          <m:f>
                            <m:fPr>
                              <m:ctrlPr>
                                <a:rPr lang="es-AR" b="0" i="1" smtClean="0">
                                  <a:latin typeface="Cambria Math" panose="02040503050406030204" pitchFamily="18" charset="0"/>
                                </a:rPr>
                              </m:ctrlPr>
                            </m:fPr>
                            <m:num>
                              <m:r>
                                <a:rPr lang="es-AR" b="0" i="1" smtClean="0">
                                  <a:latin typeface="Cambria Math" panose="02040503050406030204" pitchFamily="18" charset="0"/>
                                </a:rPr>
                                <m:t>1</m:t>
                              </m:r>
                            </m:num>
                            <m:den>
                              <m:r>
                                <a:rPr lang="es-AR" b="0" i="1" smtClean="0">
                                  <a:latin typeface="Cambria Math" panose="02040503050406030204" pitchFamily="18" charset="0"/>
                                </a:rPr>
                                <m:t>𝑅</m:t>
                              </m:r>
                            </m:den>
                          </m:f>
                          <m:r>
                            <a:rPr lang="es-AR" b="0" i="1" smtClean="0">
                              <a:latin typeface="Cambria Math" panose="02040503050406030204" pitchFamily="18" charset="0"/>
                            </a:rPr>
                            <m:t>+</m:t>
                          </m:r>
                          <m:r>
                            <a:rPr lang="es-AR" b="0" i="1" smtClean="0">
                              <a:latin typeface="Cambria Math" panose="02040503050406030204" pitchFamily="18" charset="0"/>
                            </a:rPr>
                            <m:t>𝑖𝑘</m:t>
                          </m:r>
                        </m:e>
                      </m:d>
                      <m:sSup>
                        <m:sSupPr>
                          <m:ctrlPr>
                            <a:rPr lang="es-UY" i="1">
                              <a:latin typeface="Cambria Math" panose="02040503050406030204" pitchFamily="18" charset="0"/>
                            </a:rPr>
                          </m:ctrlPr>
                        </m:sSupPr>
                        <m:e>
                          <m:r>
                            <a:rPr lang="es-UY" i="1">
                              <a:latin typeface="Cambria Math" panose="02040503050406030204" pitchFamily="18" charset="0"/>
                            </a:rPr>
                            <m:t>𝑒</m:t>
                          </m:r>
                        </m:e>
                        <m:sup>
                          <m:r>
                            <a:rPr lang="es-AR" b="0" i="1" smtClean="0">
                              <a:latin typeface="Cambria Math" panose="02040503050406030204" pitchFamily="18" charset="0"/>
                            </a:rPr>
                            <m:t>−</m:t>
                          </m:r>
                          <m:r>
                            <a:rPr lang="es-UY" i="1">
                              <a:latin typeface="Cambria Math" panose="02040503050406030204" pitchFamily="18" charset="0"/>
                            </a:rPr>
                            <m:t>𝑖𝑘𝑅</m:t>
                          </m:r>
                        </m:sup>
                      </m:sSup>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𝐑</m:t>
                          </m:r>
                        </m:e>
                      </m:acc>
                      <m:r>
                        <a:rPr lang="es-AR" i="1">
                          <a:latin typeface="Cambria Math" panose="02040503050406030204" pitchFamily="18" charset="0"/>
                          <a:ea typeface="Cambria Math" panose="02040503050406030204" pitchFamily="18" charset="0"/>
                        </a:rPr>
                        <m:t>∙</m:t>
                      </m:r>
                      <m:acc>
                        <m:accPr>
                          <m:chr m:val="̂"/>
                          <m:ctrlPr>
                            <a:rPr lang="es-AR" b="1" i="1">
                              <a:latin typeface="Cambria Math" panose="02040503050406030204" pitchFamily="18" charset="0"/>
                              <a:ea typeface="Cambria Math" panose="02040503050406030204" pitchFamily="18" charset="0"/>
                            </a:rPr>
                          </m:ctrlPr>
                        </m:accPr>
                        <m:e>
                          <m:r>
                            <a:rPr lang="es-AR" b="1">
                              <a:latin typeface="Cambria Math" panose="02040503050406030204" pitchFamily="18" charset="0"/>
                              <a:ea typeface="Cambria Math" panose="02040503050406030204" pitchFamily="18" charset="0"/>
                            </a:rPr>
                            <m:t>𝐧</m:t>
                          </m:r>
                        </m:e>
                      </m:acc>
                    </m:oMath>
                  </m:oMathPara>
                </a14:m>
                <a:endParaRPr lang="es-UY" b="1" dirty="0"/>
              </a:p>
            </p:txBody>
          </p:sp>
        </mc:Choice>
        <mc:Fallback xmlns="">
          <p:sp>
            <p:nvSpPr>
              <p:cNvPr id="30" name="Rectángulo 29">
                <a:extLst>
                  <a:ext uri="{FF2B5EF4-FFF2-40B4-BE49-F238E27FC236}">
                    <a16:creationId xmlns:a16="http://schemas.microsoft.com/office/drawing/2014/main" id="{9D33CDAA-CF6F-4DF5-9083-A7EFBE573359}"/>
                  </a:ext>
                </a:extLst>
              </p:cNvPr>
              <p:cNvSpPr>
                <a:spLocks noRot="1" noChangeAspect="1" noMove="1" noResize="1" noEditPoints="1" noAdjustHandles="1" noChangeArrowheads="1" noChangeShapeType="1" noTextEdit="1"/>
              </p:cNvSpPr>
              <p:nvPr/>
            </p:nvSpPr>
            <p:spPr>
              <a:xfrm>
                <a:off x="64425" y="3284871"/>
                <a:ext cx="5802101" cy="810735"/>
              </a:xfrm>
              <a:prstGeom prst="rect">
                <a:avLst/>
              </a:prstGeom>
              <a:blipFill>
                <a:blip r:embed="rId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1" name="CuadroTexto 30">
                <a:extLst>
                  <a:ext uri="{FF2B5EF4-FFF2-40B4-BE49-F238E27FC236}">
                    <a16:creationId xmlns:a16="http://schemas.microsoft.com/office/drawing/2014/main" id="{068A7277-6C0D-4AB8-9F61-E3F15440EE06}"/>
                  </a:ext>
                </a:extLst>
              </p:cNvPr>
              <p:cNvSpPr txBox="1"/>
              <p:nvPr/>
            </p:nvSpPr>
            <p:spPr>
              <a:xfrm>
                <a:off x="193552" y="2557315"/>
                <a:ext cx="2269147" cy="431528"/>
              </a:xfrm>
              <a:prstGeom prst="rect">
                <a:avLst/>
              </a:prstGeom>
              <a:noFill/>
            </p:spPr>
            <p:txBody>
              <a:bodyPr wrap="none" rtlCol="0">
                <a:spAutoFit/>
              </a:bodyPr>
              <a:lstStyle/>
              <a:p>
                <a:r>
                  <a:rPr lang="es-AR" dirty="0"/>
                  <a:t>Definimos </a:t>
                </a:r>
                <a14:m>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𝑅</m:t>
                        </m:r>
                      </m:e>
                    </m:acc>
                    <m:r>
                      <a:rPr lang="es-AR" b="0" i="1" dirty="0" smtClean="0">
                        <a:latin typeface="Cambria Math" panose="02040503050406030204" pitchFamily="18" charset="0"/>
                      </a:rPr>
                      <m:t>=</m:t>
                    </m:r>
                    <m:sSub>
                      <m:sSubPr>
                        <m:ctrlPr>
                          <a:rPr lang="es-AR" b="0" i="1" dirty="0" smtClean="0">
                            <a:latin typeface="Cambria Math" panose="02040503050406030204" pitchFamily="18" charset="0"/>
                          </a:rPr>
                        </m:ctrlPr>
                      </m:sSubPr>
                      <m:e>
                        <m:acc>
                          <m:accPr>
                            <m:chr m:val="⃗"/>
                            <m:ctrlPr>
                              <a:rPr lang="es-AR" b="0" i="1" dirty="0" smtClean="0">
                                <a:latin typeface="Cambria Math" panose="02040503050406030204" pitchFamily="18" charset="0"/>
                              </a:rPr>
                            </m:ctrlPr>
                          </m:accPr>
                          <m:e>
                            <m:r>
                              <a:rPr lang="es-AR" b="0" i="1" dirty="0" smtClean="0">
                                <a:latin typeface="Cambria Math" panose="02040503050406030204" pitchFamily="18" charset="0"/>
                              </a:rPr>
                              <m:t>𝑟</m:t>
                            </m:r>
                          </m:e>
                        </m:acc>
                      </m:e>
                      <m:sub>
                        <m:r>
                          <a:rPr lang="es-AR" b="0" i="1" dirty="0" smtClean="0">
                            <a:latin typeface="Cambria Math" panose="02040503050406030204" pitchFamily="18" charset="0"/>
                          </a:rPr>
                          <m:t>𝑠</m:t>
                        </m:r>
                      </m:sub>
                    </m:sSub>
                    <m:r>
                      <a:rPr lang="es-AR" b="0" i="1" dirty="0" smtClean="0">
                        <a:latin typeface="Cambria Math" panose="02040503050406030204" pitchFamily="18" charset="0"/>
                      </a:rPr>
                      <m:t>−</m:t>
                    </m:r>
                    <m:sSub>
                      <m:sSubPr>
                        <m:ctrlPr>
                          <a:rPr lang="es-AR" b="0" i="1" dirty="0" smtClean="0">
                            <a:latin typeface="Cambria Math" panose="02040503050406030204" pitchFamily="18" charset="0"/>
                          </a:rPr>
                        </m:ctrlPr>
                      </m:sSubPr>
                      <m:e>
                        <m:acc>
                          <m:accPr>
                            <m:chr m:val="⃗"/>
                            <m:ctrlPr>
                              <a:rPr lang="es-AR" b="0" i="1" dirty="0" smtClean="0">
                                <a:latin typeface="Cambria Math" panose="02040503050406030204" pitchFamily="18" charset="0"/>
                              </a:rPr>
                            </m:ctrlPr>
                          </m:accPr>
                          <m:e>
                            <m:r>
                              <a:rPr lang="es-AR" b="0" i="1" dirty="0" smtClean="0">
                                <a:latin typeface="Cambria Math" panose="02040503050406030204" pitchFamily="18" charset="0"/>
                              </a:rPr>
                              <m:t>𝑟</m:t>
                            </m:r>
                          </m:e>
                        </m:acc>
                      </m:e>
                      <m:sub>
                        <m:r>
                          <a:rPr lang="es-AR" b="0" i="1" dirty="0" smtClean="0">
                            <a:latin typeface="Cambria Math" panose="02040503050406030204" pitchFamily="18" charset="0"/>
                          </a:rPr>
                          <m:t>𝑓</m:t>
                        </m:r>
                      </m:sub>
                    </m:sSub>
                  </m:oMath>
                </a14:m>
                <a:endParaRPr lang="es-UY" dirty="0"/>
              </a:p>
            </p:txBody>
          </p:sp>
        </mc:Choice>
        <mc:Fallback xmlns="">
          <p:sp>
            <p:nvSpPr>
              <p:cNvPr id="31" name="CuadroTexto 30">
                <a:extLst>
                  <a:ext uri="{FF2B5EF4-FFF2-40B4-BE49-F238E27FC236}">
                    <a16:creationId xmlns:a16="http://schemas.microsoft.com/office/drawing/2014/main" id="{068A7277-6C0D-4AB8-9F61-E3F15440EE06}"/>
                  </a:ext>
                </a:extLst>
              </p:cNvPr>
              <p:cNvSpPr txBox="1">
                <a:spLocks noRot="1" noChangeAspect="1" noMove="1" noResize="1" noEditPoints="1" noAdjustHandles="1" noChangeArrowheads="1" noChangeShapeType="1" noTextEdit="1"/>
              </p:cNvSpPr>
              <p:nvPr/>
            </p:nvSpPr>
            <p:spPr>
              <a:xfrm>
                <a:off x="193552" y="2557315"/>
                <a:ext cx="2269147" cy="431528"/>
              </a:xfrm>
              <a:prstGeom prst="rect">
                <a:avLst/>
              </a:prstGeom>
              <a:blipFill>
                <a:blip r:embed="rId11"/>
                <a:stretch>
                  <a:fillRect l="-2419" t="-10000" r="-8871" b="-18571"/>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2" name="CuadroTexto 31">
                <a:extLst>
                  <a:ext uri="{FF2B5EF4-FFF2-40B4-BE49-F238E27FC236}">
                    <a16:creationId xmlns:a16="http://schemas.microsoft.com/office/drawing/2014/main" id="{3531CE79-193C-48A4-A80F-BE9C9E3FC03A}"/>
                  </a:ext>
                </a:extLst>
              </p:cNvPr>
              <p:cNvSpPr txBox="1"/>
              <p:nvPr/>
            </p:nvSpPr>
            <p:spPr>
              <a:xfrm>
                <a:off x="2630386" y="2415865"/>
                <a:ext cx="1467966" cy="74655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𝐑</m:t>
                          </m:r>
                        </m:e>
                      </m:acc>
                      <m:r>
                        <a:rPr lang="es-AR" b="0" i="1" smtClean="0">
                          <a:latin typeface="Cambria Math" panose="02040503050406030204" pitchFamily="18" charset="0"/>
                        </a:rPr>
                        <m:t>=</m:t>
                      </m:r>
                      <m:f>
                        <m:fPr>
                          <m:ctrlPr>
                            <a:rPr lang="es-AR" b="0" i="1" smtClean="0">
                              <a:latin typeface="Cambria Math" panose="02040503050406030204" pitchFamily="18" charset="0"/>
                            </a:rPr>
                          </m:ctrlPr>
                        </m:fPr>
                        <m:num>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𝑓</m:t>
                              </m:r>
                            </m:sub>
                          </m:sSub>
                        </m:num>
                        <m:den>
                          <m:d>
                            <m:dPr>
                              <m:begChr m:val="|"/>
                              <m:endChr m:val="|"/>
                              <m:ctrlPr>
                                <a:rPr lang="es-AR"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𝑓</m:t>
                                  </m:r>
                                </m:sub>
                              </m:sSub>
                            </m:e>
                          </m:d>
                        </m:den>
                      </m:f>
                    </m:oMath>
                  </m:oMathPara>
                </a14:m>
                <a:endParaRPr lang="es-UY" dirty="0"/>
              </a:p>
            </p:txBody>
          </p:sp>
        </mc:Choice>
        <mc:Fallback xmlns="">
          <p:sp>
            <p:nvSpPr>
              <p:cNvPr id="32" name="CuadroTexto 31">
                <a:extLst>
                  <a:ext uri="{FF2B5EF4-FFF2-40B4-BE49-F238E27FC236}">
                    <a16:creationId xmlns:a16="http://schemas.microsoft.com/office/drawing/2014/main" id="{3531CE79-193C-48A4-A80F-BE9C9E3FC03A}"/>
                  </a:ext>
                </a:extLst>
              </p:cNvPr>
              <p:cNvSpPr txBox="1">
                <a:spLocks noRot="1" noChangeAspect="1" noMove="1" noResize="1" noEditPoints="1" noAdjustHandles="1" noChangeArrowheads="1" noChangeShapeType="1" noTextEdit="1"/>
              </p:cNvSpPr>
              <p:nvPr/>
            </p:nvSpPr>
            <p:spPr>
              <a:xfrm>
                <a:off x="2630386" y="2415865"/>
                <a:ext cx="1467966" cy="746551"/>
              </a:xfrm>
              <a:prstGeom prst="rect">
                <a:avLst/>
              </a:prstGeom>
              <a:blipFill>
                <a:blip r:embed="rId1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3" name="Rectángulo 32">
                <a:extLst>
                  <a:ext uri="{FF2B5EF4-FFF2-40B4-BE49-F238E27FC236}">
                    <a16:creationId xmlns:a16="http://schemas.microsoft.com/office/drawing/2014/main" id="{5B293E63-4B2B-4278-B69A-7AF8714F37D9}"/>
                  </a:ext>
                </a:extLst>
              </p:cNvPr>
              <p:cNvSpPr/>
              <p:nvPr/>
            </p:nvSpPr>
            <p:spPr>
              <a:xfrm>
                <a:off x="52851" y="4413031"/>
                <a:ext cx="4330224" cy="7087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AR" i="1" smtClean="0">
                          <a:latin typeface="Cambria Math" panose="02040503050406030204" pitchFamily="18" charset="0"/>
                          <a:ea typeface="Cambria Math" panose="02040503050406030204" pitchFamily="18" charset="0"/>
                        </a:rPr>
                        <m:t>⇒</m:t>
                      </m:r>
                      <m:r>
                        <m:rPr>
                          <m:sty m:val="p"/>
                        </m:rPr>
                        <a:rPr lang="es-AR" b="0" i="0" smtClean="0">
                          <a:latin typeface="Cambria Math" panose="02040503050406030204" pitchFamily="18" charset="0"/>
                        </a:rPr>
                        <m:t>∇</m:t>
                      </m:r>
                      <m:r>
                        <a:rPr lang="es-AR" b="0" i="1" smtClean="0">
                          <a:latin typeface="Cambria Math" panose="02040503050406030204" pitchFamily="18" charset="0"/>
                        </a:rPr>
                        <m:t>𝜒</m:t>
                      </m:r>
                      <m:d>
                        <m:dPr>
                          <m:ctrlPr>
                            <a:rPr lang="es-AR"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e>
                      </m:d>
                      <m:r>
                        <a:rPr lang="es-AR" i="1">
                          <a:latin typeface="Cambria Math" panose="02040503050406030204" pitchFamily="18" charset="0"/>
                          <a:ea typeface="Cambria Math" panose="02040503050406030204" pitchFamily="18" charset="0"/>
                        </a:rPr>
                        <m:t>∙</m:t>
                      </m:r>
                      <m:acc>
                        <m:accPr>
                          <m:chr m:val="̂"/>
                          <m:ctrlPr>
                            <a:rPr lang="es-AR" b="1" i="1">
                              <a:latin typeface="Cambria Math" panose="02040503050406030204" pitchFamily="18" charset="0"/>
                              <a:ea typeface="Cambria Math" panose="02040503050406030204" pitchFamily="18" charset="0"/>
                            </a:rPr>
                          </m:ctrlPr>
                        </m:accPr>
                        <m:e>
                          <m:r>
                            <a:rPr lang="es-AR" b="1">
                              <a:latin typeface="Cambria Math" panose="02040503050406030204" pitchFamily="18" charset="0"/>
                              <a:ea typeface="Cambria Math" panose="02040503050406030204" pitchFamily="18" charset="0"/>
                            </a:rPr>
                            <m:t>𝐧</m:t>
                          </m:r>
                        </m:e>
                      </m:acc>
                      <m:r>
                        <a:rPr lang="es-AR" b="0" i="1" smtClean="0">
                          <a:latin typeface="Cambria Math" panose="02040503050406030204" pitchFamily="18" charset="0"/>
                        </a:rPr>
                        <m:t>=−</m:t>
                      </m:r>
                      <m:f>
                        <m:fPr>
                          <m:ctrlPr>
                            <a:rPr lang="es-AR" i="1">
                              <a:latin typeface="Cambria Math" panose="02040503050406030204" pitchFamily="18" charset="0"/>
                            </a:rPr>
                          </m:ctrlPr>
                        </m:fPr>
                        <m:num>
                          <m:r>
                            <a:rPr lang="es-AR" i="1">
                              <a:latin typeface="Cambria Math" panose="02040503050406030204" pitchFamily="18" charset="0"/>
                            </a:rPr>
                            <m:t>𝐴</m:t>
                          </m:r>
                        </m:num>
                        <m:den>
                          <m:r>
                            <a:rPr lang="es-AR" i="1">
                              <a:latin typeface="Cambria Math" panose="02040503050406030204" pitchFamily="18" charset="0"/>
                            </a:rPr>
                            <m:t>4</m:t>
                          </m:r>
                          <m:r>
                            <a:rPr lang="es-AR" i="1">
                              <a:latin typeface="Cambria Math" panose="02040503050406030204" pitchFamily="18" charset="0"/>
                            </a:rPr>
                            <m:t>𝜋</m:t>
                          </m:r>
                          <m:r>
                            <a:rPr lang="es-AR" i="1">
                              <a:latin typeface="Cambria Math" panose="02040503050406030204" pitchFamily="18" charset="0"/>
                            </a:rPr>
                            <m:t>𝑅</m:t>
                          </m:r>
                        </m:den>
                      </m:f>
                      <m:d>
                        <m:dPr>
                          <m:begChr m:val="["/>
                          <m:endChr m:val="]"/>
                          <m:ctrlPr>
                            <a:rPr lang="es-AR" i="1">
                              <a:latin typeface="Cambria Math" panose="02040503050406030204" pitchFamily="18" charset="0"/>
                            </a:rPr>
                          </m:ctrlPr>
                        </m:dPr>
                        <m:e>
                          <m:f>
                            <m:fPr>
                              <m:ctrlPr>
                                <a:rPr lang="es-AR" i="1">
                                  <a:latin typeface="Cambria Math" panose="02040503050406030204" pitchFamily="18" charset="0"/>
                                </a:rPr>
                              </m:ctrlPr>
                            </m:fPr>
                            <m:num>
                              <m:r>
                                <a:rPr lang="es-AR" i="1">
                                  <a:latin typeface="Cambria Math" panose="02040503050406030204" pitchFamily="18" charset="0"/>
                                </a:rPr>
                                <m:t>1</m:t>
                              </m:r>
                            </m:num>
                            <m:den>
                              <m:r>
                                <a:rPr lang="es-AR" i="1">
                                  <a:latin typeface="Cambria Math" panose="02040503050406030204" pitchFamily="18" charset="0"/>
                                </a:rPr>
                                <m:t>𝑅</m:t>
                              </m:r>
                            </m:den>
                          </m:f>
                          <m:r>
                            <a:rPr lang="es-AR" i="1">
                              <a:latin typeface="Cambria Math" panose="02040503050406030204" pitchFamily="18" charset="0"/>
                            </a:rPr>
                            <m:t>+</m:t>
                          </m:r>
                          <m:r>
                            <a:rPr lang="es-AR" i="1">
                              <a:latin typeface="Cambria Math" panose="02040503050406030204" pitchFamily="18" charset="0"/>
                            </a:rPr>
                            <m:t>𝑖𝑘</m:t>
                          </m:r>
                        </m:e>
                      </m:d>
                      <m:sSup>
                        <m:sSupPr>
                          <m:ctrlPr>
                            <a:rPr lang="es-AR"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m:t>
                          </m:r>
                          <m:r>
                            <a:rPr lang="es-AR" b="0" i="1" smtClean="0">
                              <a:latin typeface="Cambria Math" panose="02040503050406030204" pitchFamily="18" charset="0"/>
                            </a:rPr>
                            <m:t>𝑖𝑘𝑅</m:t>
                          </m:r>
                        </m:sup>
                      </m:sSup>
                      <m:acc>
                        <m:accPr>
                          <m:chr m:val="̂"/>
                          <m:ctrlPr>
                            <a:rPr lang="es-AR" b="1" i="1">
                              <a:latin typeface="Cambria Math" panose="02040503050406030204" pitchFamily="18" charset="0"/>
                            </a:rPr>
                          </m:ctrlPr>
                        </m:accPr>
                        <m:e>
                          <m:r>
                            <a:rPr lang="es-AR" b="1">
                              <a:latin typeface="Cambria Math" panose="02040503050406030204" pitchFamily="18" charset="0"/>
                            </a:rPr>
                            <m:t>𝐑</m:t>
                          </m:r>
                        </m:e>
                      </m:acc>
                      <m:r>
                        <a:rPr lang="es-AR" b="1" i="1" smtClean="0">
                          <a:latin typeface="Cambria Math" panose="02040503050406030204" pitchFamily="18" charset="0"/>
                        </a:rPr>
                        <m:t>′</m:t>
                      </m:r>
                      <m:r>
                        <a:rPr lang="es-AR" i="1">
                          <a:latin typeface="Cambria Math" panose="02040503050406030204" pitchFamily="18" charset="0"/>
                          <a:ea typeface="Cambria Math" panose="02040503050406030204" pitchFamily="18" charset="0"/>
                        </a:rPr>
                        <m:t>∙</m:t>
                      </m:r>
                      <m:acc>
                        <m:accPr>
                          <m:chr m:val="̂"/>
                          <m:ctrlPr>
                            <a:rPr lang="es-AR" b="1" i="1">
                              <a:latin typeface="Cambria Math" panose="02040503050406030204" pitchFamily="18" charset="0"/>
                              <a:ea typeface="Cambria Math" panose="02040503050406030204" pitchFamily="18" charset="0"/>
                            </a:rPr>
                          </m:ctrlPr>
                        </m:accPr>
                        <m:e>
                          <m:r>
                            <a:rPr lang="es-AR" b="1">
                              <a:latin typeface="Cambria Math" panose="02040503050406030204" pitchFamily="18" charset="0"/>
                              <a:ea typeface="Cambria Math" panose="02040503050406030204" pitchFamily="18" charset="0"/>
                            </a:rPr>
                            <m:t>𝐧</m:t>
                          </m:r>
                        </m:e>
                      </m:acc>
                    </m:oMath>
                  </m:oMathPara>
                </a14:m>
                <a:endParaRPr lang="es-UY" dirty="0"/>
              </a:p>
            </p:txBody>
          </p:sp>
        </mc:Choice>
        <mc:Fallback xmlns="">
          <p:sp>
            <p:nvSpPr>
              <p:cNvPr id="33" name="Rectángulo 32">
                <a:extLst>
                  <a:ext uri="{FF2B5EF4-FFF2-40B4-BE49-F238E27FC236}">
                    <a16:creationId xmlns:a16="http://schemas.microsoft.com/office/drawing/2014/main" id="{5B293E63-4B2B-4278-B69A-7AF8714F37D9}"/>
                  </a:ext>
                </a:extLst>
              </p:cNvPr>
              <p:cNvSpPr>
                <a:spLocks noRot="1" noChangeAspect="1" noMove="1" noResize="1" noEditPoints="1" noAdjustHandles="1" noChangeArrowheads="1" noChangeShapeType="1" noTextEdit="1"/>
              </p:cNvSpPr>
              <p:nvPr/>
            </p:nvSpPr>
            <p:spPr>
              <a:xfrm>
                <a:off x="52851" y="4413031"/>
                <a:ext cx="4330224" cy="708720"/>
              </a:xfrm>
              <a:prstGeom prst="rect">
                <a:avLst/>
              </a:prstGeom>
              <a:blipFill>
                <a:blip r:embed="rId1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5" name="CuadroTexto 34">
                <a:extLst>
                  <a:ext uri="{FF2B5EF4-FFF2-40B4-BE49-F238E27FC236}">
                    <a16:creationId xmlns:a16="http://schemas.microsoft.com/office/drawing/2014/main" id="{B76FF0A9-9BE8-4141-946B-21D35A247EF5}"/>
                  </a:ext>
                </a:extLst>
              </p:cNvPr>
              <p:cNvSpPr txBox="1"/>
              <p:nvPr/>
            </p:nvSpPr>
            <p:spPr>
              <a:xfrm>
                <a:off x="550416" y="5610687"/>
                <a:ext cx="1511888" cy="37677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1">
                          <a:latin typeface="Cambria Math" panose="02040503050406030204" pitchFamily="18" charset="0"/>
                        </a:rPr>
                        <m:t>(</m:t>
                      </m:r>
                      <m:acc>
                        <m:accPr>
                          <m:chr m:val="̂"/>
                          <m:ctrlPr>
                            <a:rPr lang="es-AR" b="1" i="1">
                              <a:latin typeface="Cambria Math" panose="02040503050406030204" pitchFamily="18" charset="0"/>
                              <a:ea typeface="Cambria Math" panose="02040503050406030204" pitchFamily="18" charset="0"/>
                            </a:rPr>
                          </m:ctrlPr>
                        </m:accPr>
                        <m:e>
                          <m:r>
                            <a:rPr lang="es-AR" b="1">
                              <a:latin typeface="Cambria Math" panose="02040503050406030204" pitchFamily="18" charset="0"/>
                              <a:ea typeface="Cambria Math" panose="02040503050406030204" pitchFamily="18" charset="0"/>
                            </a:rPr>
                            <m:t>𝐑</m:t>
                          </m:r>
                        </m:e>
                      </m:acc>
                      <m:r>
                        <a:rPr lang="es-AR" b="1" i="0" smtClean="0">
                          <a:latin typeface="Cambria Math" panose="02040503050406030204" pitchFamily="18" charset="0"/>
                          <a:ea typeface="Cambria Math" panose="02040503050406030204" pitchFamily="18" charset="0"/>
                        </a:rPr>
                        <m:t>+</m:t>
                      </m:r>
                      <m:sSup>
                        <m:sSupPr>
                          <m:ctrlPr>
                            <a:rPr lang="es-AR" b="1" i="1" smtClean="0">
                              <a:latin typeface="Cambria Math" panose="02040503050406030204" pitchFamily="18" charset="0"/>
                              <a:ea typeface="Cambria Math" panose="02040503050406030204" pitchFamily="18" charset="0"/>
                            </a:rPr>
                          </m:ctrlPr>
                        </m:sSupPr>
                        <m:e>
                          <m:acc>
                            <m:accPr>
                              <m:chr m:val="̂"/>
                              <m:ctrlPr>
                                <a:rPr lang="es-AR" b="1" i="1" smtClean="0">
                                  <a:latin typeface="Cambria Math" panose="02040503050406030204" pitchFamily="18" charset="0"/>
                                  <a:ea typeface="Cambria Math" panose="02040503050406030204" pitchFamily="18" charset="0"/>
                                </a:rPr>
                              </m:ctrlPr>
                            </m:accPr>
                            <m:e>
                              <m:r>
                                <a:rPr lang="es-AR" b="1" i="0" smtClean="0">
                                  <a:latin typeface="Cambria Math" panose="02040503050406030204" pitchFamily="18" charset="0"/>
                                  <a:ea typeface="Cambria Math" panose="02040503050406030204" pitchFamily="18" charset="0"/>
                                </a:rPr>
                                <m:t>𝐑</m:t>
                              </m:r>
                            </m:e>
                          </m:acc>
                        </m:e>
                        <m:sup>
                          <m:r>
                            <a:rPr lang="es-AR" b="1" i="0" smtClean="0">
                              <a:latin typeface="Cambria Math" panose="02040503050406030204" pitchFamily="18" charset="0"/>
                              <a:ea typeface="Cambria Math" panose="02040503050406030204" pitchFamily="18" charset="0"/>
                            </a:rPr>
                            <m:t>′</m:t>
                          </m:r>
                        </m:sup>
                      </m:sSup>
                      <m:r>
                        <a:rPr lang="es-AR" b="1" i="0" smtClean="0">
                          <a:latin typeface="Cambria Math" panose="02040503050406030204" pitchFamily="18" charset="0"/>
                          <a:ea typeface="Cambria Math" panose="02040503050406030204" pitchFamily="18" charset="0"/>
                        </a:rPr>
                        <m:t>)</m:t>
                      </m:r>
                      <m:r>
                        <a:rPr lang="es-AR" b="1" i="1" smtClean="0">
                          <a:latin typeface="Cambria Math" panose="02040503050406030204" pitchFamily="18" charset="0"/>
                          <a:ea typeface="Cambria Math" panose="02040503050406030204" pitchFamily="18" charset="0"/>
                        </a:rPr>
                        <m:t>⊥</m:t>
                      </m:r>
                      <m:acc>
                        <m:accPr>
                          <m:chr m:val="̂"/>
                          <m:ctrlPr>
                            <a:rPr lang="es-AR" b="1" i="1" smtClean="0">
                              <a:latin typeface="Cambria Math" panose="02040503050406030204" pitchFamily="18" charset="0"/>
                              <a:ea typeface="Cambria Math" panose="02040503050406030204" pitchFamily="18" charset="0"/>
                            </a:rPr>
                          </m:ctrlPr>
                        </m:accPr>
                        <m:e>
                          <m:r>
                            <a:rPr lang="es-AR" b="1" i="0" smtClean="0">
                              <a:latin typeface="Cambria Math" panose="02040503050406030204" pitchFamily="18" charset="0"/>
                              <a:ea typeface="Cambria Math" panose="02040503050406030204" pitchFamily="18" charset="0"/>
                            </a:rPr>
                            <m:t>𝐧</m:t>
                          </m:r>
                        </m:e>
                      </m:acc>
                    </m:oMath>
                  </m:oMathPara>
                </a14:m>
                <a:endParaRPr lang="es-UY" b="1" dirty="0"/>
              </a:p>
            </p:txBody>
          </p:sp>
        </mc:Choice>
        <mc:Fallback xmlns="">
          <p:sp>
            <p:nvSpPr>
              <p:cNvPr id="35" name="CuadroTexto 34">
                <a:extLst>
                  <a:ext uri="{FF2B5EF4-FFF2-40B4-BE49-F238E27FC236}">
                    <a16:creationId xmlns:a16="http://schemas.microsoft.com/office/drawing/2014/main" id="{B76FF0A9-9BE8-4141-946B-21D35A247EF5}"/>
                  </a:ext>
                </a:extLst>
              </p:cNvPr>
              <p:cNvSpPr txBox="1">
                <a:spLocks noRot="1" noChangeAspect="1" noMove="1" noResize="1" noEditPoints="1" noAdjustHandles="1" noChangeArrowheads="1" noChangeShapeType="1" noTextEdit="1"/>
              </p:cNvSpPr>
              <p:nvPr/>
            </p:nvSpPr>
            <p:spPr>
              <a:xfrm>
                <a:off x="550416" y="5610687"/>
                <a:ext cx="1511888" cy="376770"/>
              </a:xfrm>
              <a:prstGeom prst="rect">
                <a:avLst/>
              </a:prstGeom>
              <a:blipFill>
                <a:blip r:embed="rId14"/>
                <a:stretch>
                  <a:fillRect t="-4839" r="-24194" b="-14516"/>
                </a:stretch>
              </a:blipFill>
            </p:spPr>
            <p:txBody>
              <a:bodyPr/>
              <a:lstStyle/>
              <a:p>
                <a:r>
                  <a:rPr lang="es-UY">
                    <a:noFill/>
                  </a:rPr>
                  <a:t> </a:t>
                </a:r>
              </a:p>
            </p:txBody>
          </p:sp>
        </mc:Fallback>
      </mc:AlternateContent>
      <p:grpSp>
        <p:nvGrpSpPr>
          <p:cNvPr id="2" name="Grupo 1">
            <a:extLst>
              <a:ext uri="{FF2B5EF4-FFF2-40B4-BE49-F238E27FC236}">
                <a16:creationId xmlns:a16="http://schemas.microsoft.com/office/drawing/2014/main" id="{3748DBDB-7E28-41C4-B5D1-E90FE41AB63C}"/>
              </a:ext>
            </a:extLst>
          </p:cNvPr>
          <p:cNvGrpSpPr/>
          <p:nvPr/>
        </p:nvGrpSpPr>
        <p:grpSpPr>
          <a:xfrm>
            <a:off x="5866526" y="2550940"/>
            <a:ext cx="6057449" cy="5589838"/>
            <a:chOff x="6279445" y="2405849"/>
            <a:chExt cx="6057449" cy="5589838"/>
          </a:xfrm>
        </p:grpSpPr>
        <p:grpSp>
          <p:nvGrpSpPr>
            <p:cNvPr id="7" name="Grupo 6">
              <a:extLst>
                <a:ext uri="{FF2B5EF4-FFF2-40B4-BE49-F238E27FC236}">
                  <a16:creationId xmlns:a16="http://schemas.microsoft.com/office/drawing/2014/main" id="{3BD5C9E4-B6EF-4AEA-95B1-A2ECE8E627B2}"/>
                </a:ext>
              </a:extLst>
            </p:cNvPr>
            <p:cNvGrpSpPr/>
            <p:nvPr/>
          </p:nvGrpSpPr>
          <p:grpSpPr>
            <a:xfrm rot="406228">
              <a:off x="6485384" y="2405849"/>
              <a:ext cx="5433990" cy="5589838"/>
              <a:chOff x="747027" y="150921"/>
              <a:chExt cx="5433990" cy="5589838"/>
            </a:xfrm>
          </p:grpSpPr>
          <p:sp>
            <p:nvSpPr>
              <p:cNvPr id="15" name="Arco 14">
                <a:extLst>
                  <a:ext uri="{FF2B5EF4-FFF2-40B4-BE49-F238E27FC236}">
                    <a16:creationId xmlns:a16="http://schemas.microsoft.com/office/drawing/2014/main" id="{243FC655-2172-4E11-A65D-E19C602B1D86}"/>
                  </a:ext>
                </a:extLst>
              </p:cNvPr>
              <p:cNvSpPr/>
              <p:nvPr/>
            </p:nvSpPr>
            <p:spPr>
              <a:xfrm>
                <a:off x="763478" y="150921"/>
                <a:ext cx="5388746" cy="5589838"/>
              </a:xfrm>
              <a:prstGeom prst="arc">
                <a:avLst>
                  <a:gd name="adj1" fmla="val 10324983"/>
                  <a:gd name="adj2" fmla="val 20997684"/>
                </a:avLst>
              </a:prstGeom>
              <a:ln>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p:sp>
            <p:nvSpPr>
              <p:cNvPr id="16" name="Arco 15">
                <a:extLst>
                  <a:ext uri="{FF2B5EF4-FFF2-40B4-BE49-F238E27FC236}">
                    <a16:creationId xmlns:a16="http://schemas.microsoft.com/office/drawing/2014/main" id="{59C08116-AF6D-4CD0-94EA-6FAD4D160B40}"/>
                  </a:ext>
                </a:extLst>
              </p:cNvPr>
              <p:cNvSpPr/>
              <p:nvPr/>
            </p:nvSpPr>
            <p:spPr>
              <a:xfrm rot="4718767">
                <a:off x="1978045" y="142854"/>
                <a:ext cx="2959612" cy="5421648"/>
              </a:xfrm>
              <a:prstGeom prst="arc">
                <a:avLst>
                  <a:gd name="adj1" fmla="val 16409134"/>
                  <a:gd name="adj2" fmla="val 5419029"/>
                </a:avLst>
              </a:prstGeom>
              <a:ln>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p:sp>
            <p:nvSpPr>
              <p:cNvPr id="17" name="Arco 16">
                <a:extLst>
                  <a:ext uri="{FF2B5EF4-FFF2-40B4-BE49-F238E27FC236}">
                    <a16:creationId xmlns:a16="http://schemas.microsoft.com/office/drawing/2014/main" id="{88082DF0-01B0-418C-BFCA-12BA488769D0}"/>
                  </a:ext>
                </a:extLst>
              </p:cNvPr>
              <p:cNvSpPr/>
              <p:nvPr/>
            </p:nvSpPr>
            <p:spPr>
              <a:xfrm rot="15564067">
                <a:off x="1990387" y="350705"/>
                <a:ext cx="2959612" cy="5421648"/>
              </a:xfrm>
              <a:prstGeom prst="arc">
                <a:avLst>
                  <a:gd name="adj1" fmla="val 16409134"/>
                  <a:gd name="adj2" fmla="val 5419029"/>
                </a:avLst>
              </a:prstGeom>
              <a:ln>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p:grpSp>
        <p:grpSp>
          <p:nvGrpSpPr>
            <p:cNvPr id="3" name="Grupo 2">
              <a:extLst>
                <a:ext uri="{FF2B5EF4-FFF2-40B4-BE49-F238E27FC236}">
                  <a16:creationId xmlns:a16="http://schemas.microsoft.com/office/drawing/2014/main" id="{7CADE30A-5FA2-449C-B781-FE839AF4099C}"/>
                </a:ext>
              </a:extLst>
            </p:cNvPr>
            <p:cNvGrpSpPr/>
            <p:nvPr/>
          </p:nvGrpSpPr>
          <p:grpSpPr>
            <a:xfrm>
              <a:off x="6279445" y="3204091"/>
              <a:ext cx="6057449" cy="3255958"/>
              <a:chOff x="6279445" y="3204091"/>
              <a:chExt cx="6057449" cy="3255958"/>
            </a:xfrm>
          </p:grpSpPr>
          <p:grpSp>
            <p:nvGrpSpPr>
              <p:cNvPr id="8" name="Grupo 7">
                <a:extLst>
                  <a:ext uri="{FF2B5EF4-FFF2-40B4-BE49-F238E27FC236}">
                    <a16:creationId xmlns:a16="http://schemas.microsoft.com/office/drawing/2014/main" id="{79FD3613-C91A-48E6-9507-55DEE889F8D0}"/>
                  </a:ext>
                </a:extLst>
              </p:cNvPr>
              <p:cNvGrpSpPr/>
              <p:nvPr/>
            </p:nvGrpSpPr>
            <p:grpSpPr>
              <a:xfrm>
                <a:off x="6279445" y="3204091"/>
                <a:ext cx="6057449" cy="2961815"/>
                <a:chOff x="686513" y="1286515"/>
                <a:chExt cx="6057449" cy="2961815"/>
              </a:xfrm>
            </p:grpSpPr>
            <p:pic>
              <p:nvPicPr>
                <p:cNvPr id="9" name="Imagen 8" descr="Imagen que contiene foto, pantalla, luz, tabla&#10;&#10;Descripción generada automáticamente">
                  <a:extLst>
                    <a:ext uri="{FF2B5EF4-FFF2-40B4-BE49-F238E27FC236}">
                      <a16:creationId xmlns:a16="http://schemas.microsoft.com/office/drawing/2014/main" id="{2E73F198-33DC-4E69-A4A0-342FB4FF09BC}"/>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686513" y="1451300"/>
                  <a:ext cx="6057449" cy="2797030"/>
                </a:xfrm>
                <a:prstGeom prst="rect">
                  <a:avLst/>
                </a:prstGeom>
              </p:spPr>
            </p:pic>
            <p:grpSp>
              <p:nvGrpSpPr>
                <p:cNvPr id="10" name="Grupo 9">
                  <a:extLst>
                    <a:ext uri="{FF2B5EF4-FFF2-40B4-BE49-F238E27FC236}">
                      <a16:creationId xmlns:a16="http://schemas.microsoft.com/office/drawing/2014/main" id="{E50D9BE8-FEC0-4E95-AD44-313F4349A169}"/>
                    </a:ext>
                  </a:extLst>
                </p:cNvPr>
                <p:cNvGrpSpPr/>
                <p:nvPr/>
              </p:nvGrpSpPr>
              <p:grpSpPr>
                <a:xfrm>
                  <a:off x="3539791" y="1286515"/>
                  <a:ext cx="618837" cy="1838042"/>
                  <a:chOff x="3408218" y="1006758"/>
                  <a:chExt cx="618837" cy="1838042"/>
                </a:xfrm>
              </p:grpSpPr>
              <p:cxnSp>
                <p:nvCxnSpPr>
                  <p:cNvPr id="13" name="Conector recto de flecha 12">
                    <a:extLst>
                      <a:ext uri="{FF2B5EF4-FFF2-40B4-BE49-F238E27FC236}">
                        <a16:creationId xmlns:a16="http://schemas.microsoft.com/office/drawing/2014/main" id="{E4AB1C4A-8B7E-47E3-AE58-42F17EB33163}"/>
                      </a:ext>
                    </a:extLst>
                  </p:cNvPr>
                  <p:cNvCxnSpPr/>
                  <p:nvPr/>
                </p:nvCxnSpPr>
                <p:spPr>
                  <a:xfrm flipV="1">
                    <a:off x="3408218" y="1108364"/>
                    <a:ext cx="618837" cy="17364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4" name="CuadroTexto 13">
                        <a:extLst>
                          <a:ext uri="{FF2B5EF4-FFF2-40B4-BE49-F238E27FC236}">
                            <a16:creationId xmlns:a16="http://schemas.microsoft.com/office/drawing/2014/main" id="{05E0E077-11CF-4D33-9624-AEB9CEC6A63A}"/>
                          </a:ext>
                        </a:extLst>
                      </p:cNvPr>
                      <p:cNvSpPr txBox="1"/>
                      <p:nvPr/>
                    </p:nvSpPr>
                    <p:spPr>
                      <a:xfrm>
                        <a:off x="3675420" y="1006758"/>
                        <a:ext cx="35163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oMath>
                          </m:oMathPara>
                        </a14:m>
                        <a:endParaRPr lang="es-UY" dirty="0"/>
                      </a:p>
                    </p:txBody>
                  </p:sp>
                </mc:Choice>
                <mc:Fallback xmlns="">
                  <p:sp>
                    <p:nvSpPr>
                      <p:cNvPr id="14" name="CuadroTexto 13">
                        <a:extLst>
                          <a:ext uri="{FF2B5EF4-FFF2-40B4-BE49-F238E27FC236}">
                            <a16:creationId xmlns:a16="http://schemas.microsoft.com/office/drawing/2014/main" id="{05E0E077-11CF-4D33-9624-AEB9CEC6A63A}"/>
                          </a:ext>
                        </a:extLst>
                      </p:cNvPr>
                      <p:cNvSpPr txBox="1">
                        <a:spLocks noRot="1" noChangeAspect="1" noMove="1" noResize="1" noEditPoints="1" noAdjustHandles="1" noChangeArrowheads="1" noChangeShapeType="1" noTextEdit="1"/>
                      </p:cNvSpPr>
                      <p:nvPr/>
                    </p:nvSpPr>
                    <p:spPr>
                      <a:xfrm>
                        <a:off x="3675420" y="1006758"/>
                        <a:ext cx="351635" cy="369332"/>
                      </a:xfrm>
                      <a:prstGeom prst="rect">
                        <a:avLst/>
                      </a:prstGeom>
                      <a:blipFill>
                        <a:blip r:embed="rId5"/>
                        <a:stretch>
                          <a:fillRect t="-23333" r="-25862"/>
                        </a:stretch>
                      </a:blipFill>
                    </p:spPr>
                    <p:txBody>
                      <a:bodyPr/>
                      <a:lstStyle/>
                      <a:p>
                        <a:r>
                          <a:rPr lang="es-UY">
                            <a:noFill/>
                          </a:rPr>
                          <a:t> </a:t>
                        </a:r>
                      </a:p>
                    </p:txBody>
                  </p:sp>
                </mc:Fallback>
              </mc:AlternateContent>
            </p:grpSp>
            <p:cxnSp>
              <p:nvCxnSpPr>
                <p:cNvPr id="11" name="Conector recto de flecha 10">
                  <a:extLst>
                    <a:ext uri="{FF2B5EF4-FFF2-40B4-BE49-F238E27FC236}">
                      <a16:creationId xmlns:a16="http://schemas.microsoft.com/office/drawing/2014/main" id="{B8074B6A-A4F8-42BE-98E4-B0EF86DD3835}"/>
                    </a:ext>
                  </a:extLst>
                </p:cNvPr>
                <p:cNvCxnSpPr>
                  <a:cxnSpLocks/>
                </p:cNvCxnSpPr>
                <p:nvPr/>
              </p:nvCxnSpPr>
              <p:spPr>
                <a:xfrm>
                  <a:off x="3539792" y="3124557"/>
                  <a:ext cx="443018" cy="8082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 name="CuadroTexto 11">
                      <a:extLst>
                        <a:ext uri="{FF2B5EF4-FFF2-40B4-BE49-F238E27FC236}">
                          <a16:creationId xmlns:a16="http://schemas.microsoft.com/office/drawing/2014/main" id="{DEBD83A3-C00C-4A79-9D9D-D262A01B3C73}"/>
                        </a:ext>
                      </a:extLst>
                    </p:cNvPr>
                    <p:cNvSpPr txBox="1"/>
                    <p:nvPr/>
                  </p:nvSpPr>
                  <p:spPr>
                    <a:xfrm>
                      <a:off x="3535678" y="3590970"/>
                      <a:ext cx="40299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oMath>
                        </m:oMathPara>
                      </a14:m>
                      <a:endParaRPr lang="es-UY" dirty="0"/>
                    </a:p>
                  </p:txBody>
                </p:sp>
              </mc:Choice>
              <mc:Fallback xmlns="">
                <p:sp>
                  <p:nvSpPr>
                    <p:cNvPr id="12" name="CuadroTexto 11">
                      <a:extLst>
                        <a:ext uri="{FF2B5EF4-FFF2-40B4-BE49-F238E27FC236}">
                          <a16:creationId xmlns:a16="http://schemas.microsoft.com/office/drawing/2014/main" id="{DEBD83A3-C00C-4A79-9D9D-D262A01B3C73}"/>
                        </a:ext>
                      </a:extLst>
                    </p:cNvPr>
                    <p:cNvSpPr txBox="1">
                      <a:spLocks noRot="1" noChangeAspect="1" noMove="1" noResize="1" noEditPoints="1" noAdjustHandles="1" noChangeArrowheads="1" noChangeShapeType="1" noTextEdit="1"/>
                    </p:cNvSpPr>
                    <p:nvPr/>
                  </p:nvSpPr>
                  <p:spPr>
                    <a:xfrm>
                      <a:off x="3535678" y="3590970"/>
                      <a:ext cx="402994" cy="369332"/>
                    </a:xfrm>
                    <a:prstGeom prst="rect">
                      <a:avLst/>
                    </a:prstGeom>
                    <a:blipFill>
                      <a:blip r:embed="rId6"/>
                      <a:stretch>
                        <a:fillRect t="-23333" r="-22388"/>
                      </a:stretch>
                    </a:blipFill>
                  </p:spPr>
                  <p:txBody>
                    <a:bodyPr/>
                    <a:lstStyle/>
                    <a:p>
                      <a:r>
                        <a:rPr lang="es-UY">
                          <a:noFill/>
                        </a:rPr>
                        <a:t> </a:t>
                      </a:r>
                    </a:p>
                  </p:txBody>
                </p:sp>
              </mc:Fallback>
            </mc:AlternateContent>
          </p:grpSp>
          <p:cxnSp>
            <p:nvCxnSpPr>
              <p:cNvPr id="20" name="Conector recto de flecha 19">
                <a:extLst>
                  <a:ext uri="{FF2B5EF4-FFF2-40B4-BE49-F238E27FC236}">
                    <a16:creationId xmlns:a16="http://schemas.microsoft.com/office/drawing/2014/main" id="{F5255D1C-2B8E-42B2-A3D7-1906492B7505}"/>
                  </a:ext>
                </a:extLst>
              </p:cNvPr>
              <p:cNvCxnSpPr/>
              <p:nvPr/>
            </p:nvCxnSpPr>
            <p:spPr>
              <a:xfrm flipH="1">
                <a:off x="9575742" y="4270159"/>
                <a:ext cx="429392" cy="15802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1" name="CuadroTexto 20">
                    <a:extLst>
                      <a:ext uri="{FF2B5EF4-FFF2-40B4-BE49-F238E27FC236}">
                        <a16:creationId xmlns:a16="http://schemas.microsoft.com/office/drawing/2014/main" id="{989AE328-3383-409C-9CB8-EB08651AC302}"/>
                      </a:ext>
                    </a:extLst>
                  </p:cNvPr>
                  <p:cNvSpPr txBox="1"/>
                  <p:nvPr/>
                </p:nvSpPr>
                <p:spPr>
                  <a:xfrm>
                    <a:off x="9683006" y="5477983"/>
                    <a:ext cx="1140569" cy="3105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𝑅</m:t>
                              </m:r>
                            </m:e>
                          </m:acc>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0</m:t>
                              </m:r>
                            </m:sub>
                          </m:sSub>
                        </m:oMath>
                      </m:oMathPara>
                    </a14:m>
                    <a:endParaRPr lang="es-UY" dirty="0"/>
                  </a:p>
                </p:txBody>
              </p:sp>
            </mc:Choice>
            <mc:Fallback xmlns="">
              <p:sp>
                <p:nvSpPr>
                  <p:cNvPr id="21" name="CuadroTexto 20">
                    <a:extLst>
                      <a:ext uri="{FF2B5EF4-FFF2-40B4-BE49-F238E27FC236}">
                        <a16:creationId xmlns:a16="http://schemas.microsoft.com/office/drawing/2014/main" id="{989AE328-3383-409C-9CB8-EB08651AC302}"/>
                      </a:ext>
                    </a:extLst>
                  </p:cNvPr>
                  <p:cNvSpPr txBox="1">
                    <a:spLocks noRot="1" noChangeAspect="1" noMove="1" noResize="1" noEditPoints="1" noAdjustHandles="1" noChangeArrowheads="1" noChangeShapeType="1" noTextEdit="1"/>
                  </p:cNvSpPr>
                  <p:nvPr/>
                </p:nvSpPr>
                <p:spPr>
                  <a:xfrm>
                    <a:off x="9683006" y="5477983"/>
                    <a:ext cx="1140569" cy="310598"/>
                  </a:xfrm>
                  <a:prstGeom prst="rect">
                    <a:avLst/>
                  </a:prstGeom>
                  <a:blipFill>
                    <a:blip r:embed="rId16"/>
                    <a:stretch>
                      <a:fillRect l="-4255" t="-31373" r="-23936" b="-13725"/>
                    </a:stretch>
                  </a:blipFill>
                </p:spPr>
                <p:txBody>
                  <a:bodyPr/>
                  <a:lstStyle/>
                  <a:p>
                    <a:r>
                      <a:rPr lang="es-UY">
                        <a:noFill/>
                      </a:rPr>
                      <a:t> </a:t>
                    </a:r>
                  </a:p>
                </p:txBody>
              </p:sp>
            </mc:Fallback>
          </mc:AlternateContent>
          <p:cxnSp>
            <p:nvCxnSpPr>
              <p:cNvPr id="23" name="Conector recto de flecha 22">
                <a:extLst>
                  <a:ext uri="{FF2B5EF4-FFF2-40B4-BE49-F238E27FC236}">
                    <a16:creationId xmlns:a16="http://schemas.microsoft.com/office/drawing/2014/main" id="{7CC5A35B-DE21-444F-8ED1-B979CA97E732}"/>
                  </a:ext>
                </a:extLst>
              </p:cNvPr>
              <p:cNvCxnSpPr>
                <a:cxnSpLocks/>
              </p:cNvCxnSpPr>
              <p:nvPr/>
            </p:nvCxnSpPr>
            <p:spPr>
              <a:xfrm flipH="1">
                <a:off x="9460328" y="5827995"/>
                <a:ext cx="107265" cy="44366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6" name="CuadroTexto 25">
                    <a:extLst>
                      <a:ext uri="{FF2B5EF4-FFF2-40B4-BE49-F238E27FC236}">
                        <a16:creationId xmlns:a16="http://schemas.microsoft.com/office/drawing/2014/main" id="{16D914D9-C10A-487D-BBBF-D93AF69BBC44}"/>
                      </a:ext>
                    </a:extLst>
                  </p:cNvPr>
                  <p:cNvSpPr txBox="1"/>
                  <p:nvPr/>
                </p:nvSpPr>
                <p:spPr>
                  <a:xfrm>
                    <a:off x="9098582" y="6083279"/>
                    <a:ext cx="391774" cy="37677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𝐑</m:t>
                              </m:r>
                            </m:e>
                          </m:acc>
                        </m:oMath>
                      </m:oMathPara>
                    </a14:m>
                    <a:endParaRPr lang="es-UY" b="1" dirty="0"/>
                  </a:p>
                </p:txBody>
              </p:sp>
            </mc:Choice>
            <mc:Fallback xmlns="">
              <p:sp>
                <p:nvSpPr>
                  <p:cNvPr id="26" name="CuadroTexto 25">
                    <a:extLst>
                      <a:ext uri="{FF2B5EF4-FFF2-40B4-BE49-F238E27FC236}">
                        <a16:creationId xmlns:a16="http://schemas.microsoft.com/office/drawing/2014/main" id="{16D914D9-C10A-487D-BBBF-D93AF69BBC44}"/>
                      </a:ext>
                    </a:extLst>
                  </p:cNvPr>
                  <p:cNvSpPr txBox="1">
                    <a:spLocks noRot="1" noChangeAspect="1" noMove="1" noResize="1" noEditPoints="1" noAdjustHandles="1" noChangeArrowheads="1" noChangeShapeType="1" noTextEdit="1"/>
                  </p:cNvSpPr>
                  <p:nvPr/>
                </p:nvSpPr>
                <p:spPr>
                  <a:xfrm>
                    <a:off x="9098582" y="6083279"/>
                    <a:ext cx="391774" cy="376770"/>
                  </a:xfrm>
                  <a:prstGeom prst="rect">
                    <a:avLst/>
                  </a:prstGeom>
                  <a:blipFill>
                    <a:blip r:embed="rId17"/>
                    <a:stretch>
                      <a:fillRect t="-1613" r="-3125"/>
                    </a:stretch>
                  </a:blipFill>
                </p:spPr>
                <p:txBody>
                  <a:bodyPr/>
                  <a:lstStyle/>
                  <a:p>
                    <a:r>
                      <a:rPr lang="es-UY">
                        <a:noFill/>
                      </a:rPr>
                      <a:t> </a:t>
                    </a:r>
                  </a:p>
                </p:txBody>
              </p:sp>
            </mc:Fallback>
          </mc:AlternateContent>
          <p:cxnSp>
            <p:nvCxnSpPr>
              <p:cNvPr id="28" name="Conector recto de flecha 27">
                <a:extLst>
                  <a:ext uri="{FF2B5EF4-FFF2-40B4-BE49-F238E27FC236}">
                    <a16:creationId xmlns:a16="http://schemas.microsoft.com/office/drawing/2014/main" id="{06E97C44-2642-4211-9DE9-D7349CA01904}"/>
                  </a:ext>
                </a:extLst>
              </p:cNvPr>
              <p:cNvCxnSpPr/>
              <p:nvPr/>
            </p:nvCxnSpPr>
            <p:spPr>
              <a:xfrm>
                <a:off x="9594226" y="5788581"/>
                <a:ext cx="0" cy="48308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CuadroTexto 28">
                    <a:extLst>
                      <a:ext uri="{FF2B5EF4-FFF2-40B4-BE49-F238E27FC236}">
                        <a16:creationId xmlns:a16="http://schemas.microsoft.com/office/drawing/2014/main" id="{5EEB1C15-9B74-419A-A580-6A77AF5A8BF0}"/>
                      </a:ext>
                    </a:extLst>
                  </p:cNvPr>
                  <p:cNvSpPr txBox="1"/>
                  <p:nvPr/>
                </p:nvSpPr>
                <p:spPr>
                  <a:xfrm>
                    <a:off x="9549107" y="6029188"/>
                    <a:ext cx="38023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𝐧</m:t>
                              </m:r>
                            </m:e>
                          </m:acc>
                        </m:oMath>
                      </m:oMathPara>
                    </a14:m>
                    <a:endParaRPr lang="es-UY" b="1" dirty="0"/>
                  </a:p>
                </p:txBody>
              </p:sp>
            </mc:Choice>
            <mc:Fallback xmlns="">
              <p:sp>
                <p:nvSpPr>
                  <p:cNvPr id="29" name="CuadroTexto 28">
                    <a:extLst>
                      <a:ext uri="{FF2B5EF4-FFF2-40B4-BE49-F238E27FC236}">
                        <a16:creationId xmlns:a16="http://schemas.microsoft.com/office/drawing/2014/main" id="{5EEB1C15-9B74-419A-A580-6A77AF5A8BF0}"/>
                      </a:ext>
                    </a:extLst>
                  </p:cNvPr>
                  <p:cNvSpPr txBox="1">
                    <a:spLocks noRot="1" noChangeAspect="1" noMove="1" noResize="1" noEditPoints="1" noAdjustHandles="1" noChangeArrowheads="1" noChangeShapeType="1" noTextEdit="1"/>
                  </p:cNvSpPr>
                  <p:nvPr/>
                </p:nvSpPr>
                <p:spPr>
                  <a:xfrm>
                    <a:off x="9549107" y="6029188"/>
                    <a:ext cx="380232" cy="369332"/>
                  </a:xfrm>
                  <a:prstGeom prst="rect">
                    <a:avLst/>
                  </a:prstGeom>
                  <a:blipFill>
                    <a:blip r:embed="rId18"/>
                    <a:stretch>
                      <a:fillRect t="-8197" r="-793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6" name="CuadroTexto 35">
                    <a:extLst>
                      <a:ext uri="{FF2B5EF4-FFF2-40B4-BE49-F238E27FC236}">
                        <a16:creationId xmlns:a16="http://schemas.microsoft.com/office/drawing/2014/main" id="{959D1BEB-7574-45F7-8AB7-02CA6E4AFD1E}"/>
                      </a:ext>
                    </a:extLst>
                  </p:cNvPr>
                  <p:cNvSpPr txBox="1"/>
                  <p:nvPr/>
                </p:nvSpPr>
                <p:spPr>
                  <a:xfrm>
                    <a:off x="9734805" y="4256567"/>
                    <a:ext cx="113108" cy="169277"/>
                  </a:xfrm>
                  <a:prstGeom prst="rect">
                    <a:avLst/>
                  </a:prstGeom>
                  <a:solidFill>
                    <a:schemeClr val="bg1"/>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AR" sz="1100" b="0" i="1" smtClean="0">
                              <a:latin typeface="Cambria Math" panose="02040503050406030204" pitchFamily="18" charset="0"/>
                            </a:rPr>
                            <m:t>𝑓</m:t>
                          </m:r>
                        </m:oMath>
                      </m:oMathPara>
                    </a14:m>
                    <a:endParaRPr lang="es-UY" sz="1100" dirty="0"/>
                  </a:p>
                </p:txBody>
              </p:sp>
            </mc:Choice>
            <mc:Fallback xmlns="">
              <p:sp>
                <p:nvSpPr>
                  <p:cNvPr id="36" name="CuadroTexto 35">
                    <a:extLst>
                      <a:ext uri="{FF2B5EF4-FFF2-40B4-BE49-F238E27FC236}">
                        <a16:creationId xmlns:a16="http://schemas.microsoft.com/office/drawing/2014/main" id="{959D1BEB-7574-45F7-8AB7-02CA6E4AFD1E}"/>
                      </a:ext>
                    </a:extLst>
                  </p:cNvPr>
                  <p:cNvSpPr txBox="1">
                    <a:spLocks noRot="1" noChangeAspect="1" noMove="1" noResize="1" noEditPoints="1" noAdjustHandles="1" noChangeArrowheads="1" noChangeShapeType="1" noTextEdit="1"/>
                  </p:cNvSpPr>
                  <p:nvPr/>
                </p:nvSpPr>
                <p:spPr>
                  <a:xfrm>
                    <a:off x="9734805" y="4256567"/>
                    <a:ext cx="113108" cy="169277"/>
                  </a:xfrm>
                  <a:prstGeom prst="rect">
                    <a:avLst/>
                  </a:prstGeom>
                  <a:blipFill>
                    <a:blip r:embed="rId19"/>
                    <a:stretch>
                      <a:fillRect l="-44444" r="-50000" b="-35714"/>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4" name="CuadroTexto 33">
                    <a:extLst>
                      <a:ext uri="{FF2B5EF4-FFF2-40B4-BE49-F238E27FC236}">
                        <a16:creationId xmlns:a16="http://schemas.microsoft.com/office/drawing/2014/main" id="{F3E99062-F7A6-4277-A7F5-2BE3E60D1139}"/>
                      </a:ext>
                    </a:extLst>
                  </p:cNvPr>
                  <p:cNvSpPr txBox="1"/>
                  <p:nvPr/>
                </p:nvSpPr>
                <p:spPr>
                  <a:xfrm>
                    <a:off x="10700094" y="5633282"/>
                    <a:ext cx="113108" cy="169277"/>
                  </a:xfrm>
                  <a:prstGeom prst="rect">
                    <a:avLst/>
                  </a:prstGeom>
                  <a:solidFill>
                    <a:schemeClr val="bg1"/>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AR" sz="1100" b="0" i="1" smtClean="0">
                              <a:latin typeface="Cambria Math" panose="02040503050406030204" pitchFamily="18" charset="0"/>
                            </a:rPr>
                            <m:t>𝑓</m:t>
                          </m:r>
                        </m:oMath>
                      </m:oMathPara>
                    </a14:m>
                    <a:endParaRPr lang="es-UY" sz="1100" dirty="0"/>
                  </a:p>
                </p:txBody>
              </p:sp>
            </mc:Choice>
            <mc:Fallback xmlns="">
              <p:sp>
                <p:nvSpPr>
                  <p:cNvPr id="34" name="CuadroTexto 33">
                    <a:extLst>
                      <a:ext uri="{FF2B5EF4-FFF2-40B4-BE49-F238E27FC236}">
                        <a16:creationId xmlns:a16="http://schemas.microsoft.com/office/drawing/2014/main" id="{F3E99062-F7A6-4277-A7F5-2BE3E60D1139}"/>
                      </a:ext>
                    </a:extLst>
                  </p:cNvPr>
                  <p:cNvSpPr txBox="1">
                    <a:spLocks noRot="1" noChangeAspect="1" noMove="1" noResize="1" noEditPoints="1" noAdjustHandles="1" noChangeArrowheads="1" noChangeShapeType="1" noTextEdit="1"/>
                  </p:cNvSpPr>
                  <p:nvPr/>
                </p:nvSpPr>
                <p:spPr>
                  <a:xfrm>
                    <a:off x="10700094" y="5633282"/>
                    <a:ext cx="113108" cy="169277"/>
                  </a:xfrm>
                  <a:prstGeom prst="rect">
                    <a:avLst/>
                  </a:prstGeom>
                  <a:blipFill>
                    <a:blip r:embed="rId20"/>
                    <a:stretch>
                      <a:fillRect l="-42105" r="-42105" b="-35714"/>
                    </a:stretch>
                  </a:blipFill>
                </p:spPr>
                <p:txBody>
                  <a:bodyPr/>
                  <a:lstStyle/>
                  <a:p>
                    <a:r>
                      <a:rPr lang="es-UY">
                        <a:noFill/>
                      </a:rPr>
                      <a:t> </a:t>
                    </a:r>
                  </a:p>
                </p:txBody>
              </p:sp>
            </mc:Fallback>
          </mc:AlternateContent>
        </p:grpSp>
      </p:grpSp>
    </p:spTree>
    <p:extLst>
      <p:ext uri="{BB962C8B-B14F-4D97-AF65-F5344CB8AC3E}">
        <p14:creationId xmlns:p14="http://schemas.microsoft.com/office/powerpoint/2010/main" val="1068848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0" grpId="0"/>
      <p:bldP spid="31" grpId="0"/>
      <p:bldP spid="32" grpId="0"/>
      <p:bldP spid="33" grpId="0"/>
      <p:bldP spid="3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3" name="CuadroTexto 12">
                <a:extLst>
                  <a:ext uri="{FF2B5EF4-FFF2-40B4-BE49-F238E27FC236}">
                    <a16:creationId xmlns:a16="http://schemas.microsoft.com/office/drawing/2014/main" id="{F9F19E7C-090D-49CD-A901-CBC2D702D597}"/>
                  </a:ext>
                </a:extLst>
              </p:cNvPr>
              <p:cNvSpPr txBox="1"/>
              <p:nvPr/>
            </p:nvSpPr>
            <p:spPr>
              <a:xfrm>
                <a:off x="4133416" y="886860"/>
                <a:ext cx="422295" cy="39158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𝑓</m:t>
                          </m:r>
                        </m:sub>
                      </m:sSub>
                    </m:oMath>
                  </m:oMathPara>
                </a14:m>
                <a:endParaRPr lang="es-UY" dirty="0"/>
              </a:p>
            </p:txBody>
          </p:sp>
        </mc:Choice>
        <mc:Fallback xmlns="">
          <p:sp>
            <p:nvSpPr>
              <p:cNvPr id="13" name="CuadroTexto 12">
                <a:extLst>
                  <a:ext uri="{FF2B5EF4-FFF2-40B4-BE49-F238E27FC236}">
                    <a16:creationId xmlns:a16="http://schemas.microsoft.com/office/drawing/2014/main" id="{F9F19E7C-090D-49CD-A901-CBC2D702D597}"/>
                  </a:ext>
                </a:extLst>
              </p:cNvPr>
              <p:cNvSpPr txBox="1">
                <a:spLocks noRot="1" noChangeAspect="1" noMove="1" noResize="1" noEditPoints="1" noAdjustHandles="1" noChangeArrowheads="1" noChangeShapeType="1" noTextEdit="1"/>
              </p:cNvSpPr>
              <p:nvPr/>
            </p:nvSpPr>
            <p:spPr>
              <a:xfrm>
                <a:off x="4133416" y="886860"/>
                <a:ext cx="422295" cy="391582"/>
              </a:xfrm>
              <a:prstGeom prst="rect">
                <a:avLst/>
              </a:prstGeom>
              <a:blipFill>
                <a:blip r:embed="rId3"/>
                <a:stretch>
                  <a:fillRect t="-20000" r="-23188" b="-9231"/>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6" name="CuadroTexto 15">
                <a:extLst>
                  <a:ext uri="{FF2B5EF4-FFF2-40B4-BE49-F238E27FC236}">
                    <a16:creationId xmlns:a16="http://schemas.microsoft.com/office/drawing/2014/main" id="{179A1553-8012-468C-B222-7C8C4343DBF5}"/>
                  </a:ext>
                </a:extLst>
              </p:cNvPr>
              <p:cNvSpPr txBox="1"/>
              <p:nvPr/>
            </p:nvSpPr>
            <p:spPr>
              <a:xfrm>
                <a:off x="2337559" y="1649816"/>
                <a:ext cx="40299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oMath>
                  </m:oMathPara>
                </a14:m>
                <a:endParaRPr lang="es-UY" dirty="0"/>
              </a:p>
            </p:txBody>
          </p:sp>
        </mc:Choice>
        <mc:Fallback xmlns="">
          <p:sp>
            <p:nvSpPr>
              <p:cNvPr id="16" name="CuadroTexto 15">
                <a:extLst>
                  <a:ext uri="{FF2B5EF4-FFF2-40B4-BE49-F238E27FC236}">
                    <a16:creationId xmlns:a16="http://schemas.microsoft.com/office/drawing/2014/main" id="{179A1553-8012-468C-B222-7C8C4343DBF5}"/>
                  </a:ext>
                </a:extLst>
              </p:cNvPr>
              <p:cNvSpPr txBox="1">
                <a:spLocks noRot="1" noChangeAspect="1" noMove="1" noResize="1" noEditPoints="1" noAdjustHandles="1" noChangeArrowheads="1" noChangeShapeType="1" noTextEdit="1"/>
              </p:cNvSpPr>
              <p:nvPr/>
            </p:nvSpPr>
            <p:spPr>
              <a:xfrm>
                <a:off x="2337559" y="1649816"/>
                <a:ext cx="402994" cy="369332"/>
              </a:xfrm>
              <a:prstGeom prst="rect">
                <a:avLst/>
              </a:prstGeom>
              <a:blipFill>
                <a:blip r:embed="rId4"/>
                <a:stretch>
                  <a:fillRect t="-23333" r="-22388"/>
                </a:stretch>
              </a:blipFill>
            </p:spPr>
            <p:txBody>
              <a:bodyPr/>
              <a:lstStyle/>
              <a:p>
                <a:r>
                  <a:rPr lang="es-UY">
                    <a:noFill/>
                  </a:rPr>
                  <a:t> </a:t>
                </a:r>
              </a:p>
            </p:txBody>
          </p:sp>
        </mc:Fallback>
      </mc:AlternateContent>
      <p:cxnSp>
        <p:nvCxnSpPr>
          <p:cNvPr id="18" name="Conector recto de flecha 17">
            <a:extLst>
              <a:ext uri="{FF2B5EF4-FFF2-40B4-BE49-F238E27FC236}">
                <a16:creationId xmlns:a16="http://schemas.microsoft.com/office/drawing/2014/main" id="{148BD149-6E39-435C-B77A-8AD83AC3FD41}"/>
              </a:ext>
            </a:extLst>
          </p:cNvPr>
          <p:cNvCxnSpPr/>
          <p:nvPr/>
        </p:nvCxnSpPr>
        <p:spPr>
          <a:xfrm flipH="1">
            <a:off x="2228295" y="655331"/>
            <a:ext cx="2228295" cy="10023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1" name="CuadroTexto 20">
                <a:extLst>
                  <a:ext uri="{FF2B5EF4-FFF2-40B4-BE49-F238E27FC236}">
                    <a16:creationId xmlns:a16="http://schemas.microsoft.com/office/drawing/2014/main" id="{DE35DA78-2F05-4D8C-99ED-1B4A728729CE}"/>
                  </a:ext>
                </a:extLst>
              </p:cNvPr>
              <p:cNvSpPr txBox="1"/>
              <p:nvPr/>
            </p:nvSpPr>
            <p:spPr>
              <a:xfrm>
                <a:off x="2603497" y="982512"/>
                <a:ext cx="391774" cy="4029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𝑅</m:t>
                          </m:r>
                        </m:e>
                      </m:acc>
                    </m:oMath>
                  </m:oMathPara>
                </a14:m>
                <a:endParaRPr lang="es-UY" dirty="0"/>
              </a:p>
            </p:txBody>
          </p:sp>
        </mc:Choice>
        <mc:Fallback xmlns="">
          <p:sp>
            <p:nvSpPr>
              <p:cNvPr id="21" name="CuadroTexto 20">
                <a:extLst>
                  <a:ext uri="{FF2B5EF4-FFF2-40B4-BE49-F238E27FC236}">
                    <a16:creationId xmlns:a16="http://schemas.microsoft.com/office/drawing/2014/main" id="{DE35DA78-2F05-4D8C-99ED-1B4A728729CE}"/>
                  </a:ext>
                </a:extLst>
              </p:cNvPr>
              <p:cNvSpPr txBox="1">
                <a:spLocks noRot="1" noChangeAspect="1" noMove="1" noResize="1" noEditPoints="1" noAdjustHandles="1" noChangeArrowheads="1" noChangeShapeType="1" noTextEdit="1"/>
              </p:cNvSpPr>
              <p:nvPr/>
            </p:nvSpPr>
            <p:spPr>
              <a:xfrm>
                <a:off x="2603497" y="982512"/>
                <a:ext cx="391774" cy="402931"/>
              </a:xfrm>
              <a:prstGeom prst="rect">
                <a:avLst/>
              </a:prstGeom>
              <a:blipFill>
                <a:blip r:embed="rId5"/>
                <a:stretch>
                  <a:fillRect/>
                </a:stretch>
              </a:blipFill>
            </p:spPr>
            <p:txBody>
              <a:bodyPr/>
              <a:lstStyle/>
              <a:p>
                <a:r>
                  <a:rPr lang="es-UY">
                    <a:noFill/>
                  </a:rPr>
                  <a:t> </a:t>
                </a:r>
              </a:p>
            </p:txBody>
          </p:sp>
        </mc:Fallback>
      </mc:AlternateContent>
      <p:sp>
        <p:nvSpPr>
          <p:cNvPr id="28" name="Elipse 27">
            <a:extLst>
              <a:ext uri="{FF2B5EF4-FFF2-40B4-BE49-F238E27FC236}">
                <a16:creationId xmlns:a16="http://schemas.microsoft.com/office/drawing/2014/main" id="{AFBFEAFC-27D1-4DAC-A63A-5287793CB7BA}"/>
              </a:ext>
            </a:extLst>
          </p:cNvPr>
          <p:cNvSpPr/>
          <p:nvPr/>
        </p:nvSpPr>
        <p:spPr>
          <a:xfrm>
            <a:off x="4419748" y="654288"/>
            <a:ext cx="91440" cy="914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pSp>
        <p:nvGrpSpPr>
          <p:cNvPr id="6" name="Grupo 5">
            <a:extLst>
              <a:ext uri="{FF2B5EF4-FFF2-40B4-BE49-F238E27FC236}">
                <a16:creationId xmlns:a16="http://schemas.microsoft.com/office/drawing/2014/main" id="{4A79FF07-39E2-43B3-90D1-C939A7A74A5A}"/>
              </a:ext>
            </a:extLst>
          </p:cNvPr>
          <p:cNvGrpSpPr/>
          <p:nvPr/>
        </p:nvGrpSpPr>
        <p:grpSpPr>
          <a:xfrm>
            <a:off x="1360091" y="1006874"/>
            <a:ext cx="882693" cy="615235"/>
            <a:chOff x="1360091" y="1071526"/>
            <a:chExt cx="882693" cy="615235"/>
          </a:xfrm>
        </p:grpSpPr>
        <p:cxnSp>
          <p:nvCxnSpPr>
            <p:cNvPr id="29" name="Conector recto de flecha 28">
              <a:extLst>
                <a:ext uri="{FF2B5EF4-FFF2-40B4-BE49-F238E27FC236}">
                  <a16:creationId xmlns:a16="http://schemas.microsoft.com/office/drawing/2014/main" id="{3E154F8A-A114-4C32-AEA5-999114DA8B8B}"/>
                </a:ext>
              </a:extLst>
            </p:cNvPr>
            <p:cNvCxnSpPr>
              <a:cxnSpLocks/>
            </p:cNvCxnSpPr>
            <p:nvPr/>
          </p:nvCxnSpPr>
          <p:spPr>
            <a:xfrm flipH="1" flipV="1">
              <a:off x="1787683" y="1482574"/>
              <a:ext cx="455101" cy="204187"/>
            </a:xfrm>
            <a:prstGeom prst="straightConnector1">
              <a:avLst/>
            </a:prstGeom>
            <a:ln w="28575">
              <a:solidFill>
                <a:srgbClr val="0070C0"/>
              </a:solidFill>
              <a:prstDash val="dash"/>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CuadroTexto 30">
                  <a:extLst>
                    <a:ext uri="{FF2B5EF4-FFF2-40B4-BE49-F238E27FC236}">
                      <a16:creationId xmlns:a16="http://schemas.microsoft.com/office/drawing/2014/main" id="{D227D525-C38C-4E54-99F2-1F79AEA7CC61}"/>
                    </a:ext>
                  </a:extLst>
                </p:cNvPr>
                <p:cNvSpPr txBox="1"/>
                <p:nvPr/>
              </p:nvSpPr>
              <p:spPr>
                <a:xfrm>
                  <a:off x="1360091" y="1071526"/>
                  <a:ext cx="401072" cy="376770"/>
                </a:xfrm>
                <a:prstGeom prst="rect">
                  <a:avLst/>
                </a:prstGeom>
                <a:noFill/>
              </p:spPr>
              <p:txBody>
                <a:bodyPr wrap="none" rtlCol="0">
                  <a:spAutoFit/>
                </a:bodyPr>
                <a:lstStyle/>
                <a:p>
                  <a14:m>
                    <m:oMath xmlns:m="http://schemas.openxmlformats.org/officeDocument/2006/math">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𝐑</m:t>
                          </m:r>
                        </m:e>
                      </m:acc>
                    </m:oMath>
                  </a14:m>
                  <a:r>
                    <a:rPr lang="es-UY" b="1" dirty="0"/>
                    <a:t>’</a:t>
                  </a:r>
                </a:p>
              </p:txBody>
            </p:sp>
          </mc:Choice>
          <mc:Fallback xmlns="">
            <p:sp>
              <p:nvSpPr>
                <p:cNvPr id="31" name="CuadroTexto 30">
                  <a:extLst>
                    <a:ext uri="{FF2B5EF4-FFF2-40B4-BE49-F238E27FC236}">
                      <a16:creationId xmlns:a16="http://schemas.microsoft.com/office/drawing/2014/main" id="{D227D525-C38C-4E54-99F2-1F79AEA7CC61}"/>
                    </a:ext>
                  </a:extLst>
                </p:cNvPr>
                <p:cNvSpPr txBox="1">
                  <a:spLocks noRot="1" noChangeAspect="1" noMove="1" noResize="1" noEditPoints="1" noAdjustHandles="1" noChangeArrowheads="1" noChangeShapeType="1" noTextEdit="1"/>
                </p:cNvSpPr>
                <p:nvPr/>
              </p:nvSpPr>
              <p:spPr>
                <a:xfrm>
                  <a:off x="1360091" y="1071526"/>
                  <a:ext cx="401072" cy="376770"/>
                </a:xfrm>
                <a:prstGeom prst="rect">
                  <a:avLst/>
                </a:prstGeom>
                <a:blipFill>
                  <a:blip r:embed="rId6"/>
                  <a:stretch>
                    <a:fillRect t="-6452" r="-13636" b="-25806"/>
                  </a:stretch>
                </a:blipFill>
              </p:spPr>
              <p:txBody>
                <a:bodyPr/>
                <a:lstStyle/>
                <a:p>
                  <a:r>
                    <a:rPr lang="es-UY">
                      <a:noFill/>
                    </a:rPr>
                    <a:t> </a:t>
                  </a:r>
                </a:p>
              </p:txBody>
            </p:sp>
          </mc:Fallback>
        </mc:AlternateContent>
      </p:grpSp>
      <p:grpSp>
        <p:nvGrpSpPr>
          <p:cNvPr id="3" name="Grupo 2">
            <a:extLst>
              <a:ext uri="{FF2B5EF4-FFF2-40B4-BE49-F238E27FC236}">
                <a16:creationId xmlns:a16="http://schemas.microsoft.com/office/drawing/2014/main" id="{85B42E36-6042-4D43-BDD3-5F6697688870}"/>
              </a:ext>
            </a:extLst>
          </p:cNvPr>
          <p:cNvGrpSpPr/>
          <p:nvPr/>
        </p:nvGrpSpPr>
        <p:grpSpPr>
          <a:xfrm>
            <a:off x="1360091" y="-82564"/>
            <a:ext cx="3939878" cy="2732557"/>
            <a:chOff x="1360091" y="-24868"/>
            <a:chExt cx="3939878" cy="2732557"/>
          </a:xfrm>
        </p:grpSpPr>
        <p:cxnSp>
          <p:nvCxnSpPr>
            <p:cNvPr id="5" name="Conector recto de flecha 4">
              <a:extLst>
                <a:ext uri="{FF2B5EF4-FFF2-40B4-BE49-F238E27FC236}">
                  <a16:creationId xmlns:a16="http://schemas.microsoft.com/office/drawing/2014/main" id="{4621F49B-B951-4AFE-8E2B-5B16DBE74447}"/>
                </a:ext>
              </a:extLst>
            </p:cNvPr>
            <p:cNvCxnSpPr>
              <a:cxnSpLocks/>
            </p:cNvCxnSpPr>
            <p:nvPr/>
          </p:nvCxnSpPr>
          <p:spPr>
            <a:xfrm flipV="1">
              <a:off x="3231472" y="159798"/>
              <a:ext cx="0" cy="254789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 name="Conector recto de flecha 6">
              <a:extLst>
                <a:ext uri="{FF2B5EF4-FFF2-40B4-BE49-F238E27FC236}">
                  <a16:creationId xmlns:a16="http://schemas.microsoft.com/office/drawing/2014/main" id="{211AE53D-E59F-4B74-8DCB-7E25CC3B53E7}"/>
                </a:ext>
              </a:extLst>
            </p:cNvPr>
            <p:cNvCxnSpPr/>
            <p:nvPr/>
          </p:nvCxnSpPr>
          <p:spPr>
            <a:xfrm>
              <a:off x="1544715" y="1704513"/>
              <a:ext cx="375525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0" name="CuadroTexto 9">
                  <a:extLst>
                    <a:ext uri="{FF2B5EF4-FFF2-40B4-BE49-F238E27FC236}">
                      <a16:creationId xmlns:a16="http://schemas.microsoft.com/office/drawing/2014/main" id="{C76269C4-074A-41A6-8BD8-9BBDFB858E38}"/>
                    </a:ext>
                  </a:extLst>
                </p:cNvPr>
                <p:cNvSpPr txBox="1"/>
                <p:nvPr/>
              </p:nvSpPr>
              <p:spPr>
                <a:xfrm>
                  <a:off x="2928028" y="-24868"/>
                  <a:ext cx="35375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𝑧</m:t>
                        </m:r>
                      </m:oMath>
                    </m:oMathPara>
                  </a14:m>
                  <a:endParaRPr lang="es-UY" dirty="0"/>
                </a:p>
              </p:txBody>
            </p:sp>
          </mc:Choice>
          <mc:Fallback xmlns="">
            <p:sp>
              <p:nvSpPr>
                <p:cNvPr id="10" name="CuadroTexto 9">
                  <a:extLst>
                    <a:ext uri="{FF2B5EF4-FFF2-40B4-BE49-F238E27FC236}">
                      <a16:creationId xmlns:a16="http://schemas.microsoft.com/office/drawing/2014/main" id="{C76269C4-074A-41A6-8BD8-9BBDFB858E38}"/>
                    </a:ext>
                  </a:extLst>
                </p:cNvPr>
                <p:cNvSpPr txBox="1">
                  <a:spLocks noRot="1" noChangeAspect="1" noMove="1" noResize="1" noEditPoints="1" noAdjustHandles="1" noChangeArrowheads="1" noChangeShapeType="1" noTextEdit="1"/>
                </p:cNvSpPr>
                <p:nvPr/>
              </p:nvSpPr>
              <p:spPr>
                <a:xfrm>
                  <a:off x="2928028" y="-24868"/>
                  <a:ext cx="353751" cy="369332"/>
                </a:xfrm>
                <a:prstGeom prst="rect">
                  <a:avLst/>
                </a:prstGeom>
                <a:blipFill>
                  <a:blip r:embed="rId10"/>
                  <a:stretch>
                    <a:fillRect/>
                  </a:stretch>
                </a:blipFill>
              </p:spPr>
              <p:txBody>
                <a:bodyPr/>
                <a:lstStyle/>
                <a:p>
                  <a:r>
                    <a:rPr lang="es-UY">
                      <a:noFill/>
                    </a:rPr>
                    <a:t> </a:t>
                  </a:r>
                </a:p>
              </p:txBody>
            </p:sp>
          </mc:Fallback>
        </mc:AlternateContent>
        <p:cxnSp>
          <p:nvCxnSpPr>
            <p:cNvPr id="12" name="Conector recto de flecha 11">
              <a:extLst>
                <a:ext uri="{FF2B5EF4-FFF2-40B4-BE49-F238E27FC236}">
                  <a16:creationId xmlns:a16="http://schemas.microsoft.com/office/drawing/2014/main" id="{21258BAE-1DCD-4D11-940A-FEF81D320640}"/>
                </a:ext>
              </a:extLst>
            </p:cNvPr>
            <p:cNvCxnSpPr/>
            <p:nvPr/>
          </p:nvCxnSpPr>
          <p:spPr>
            <a:xfrm flipV="1">
              <a:off x="3231472" y="719091"/>
              <a:ext cx="1225118" cy="98542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Conector recto de flecha 14">
              <a:extLst>
                <a:ext uri="{FF2B5EF4-FFF2-40B4-BE49-F238E27FC236}">
                  <a16:creationId xmlns:a16="http://schemas.microsoft.com/office/drawing/2014/main" id="{C3B160C7-52E1-406E-8933-C328C000C18B}"/>
                </a:ext>
              </a:extLst>
            </p:cNvPr>
            <p:cNvCxnSpPr/>
            <p:nvPr/>
          </p:nvCxnSpPr>
          <p:spPr>
            <a:xfrm flipH="1">
              <a:off x="2228295" y="1704513"/>
              <a:ext cx="1003177"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3" name="Conector recto de flecha 22">
              <a:extLst>
                <a:ext uri="{FF2B5EF4-FFF2-40B4-BE49-F238E27FC236}">
                  <a16:creationId xmlns:a16="http://schemas.microsoft.com/office/drawing/2014/main" id="{B5E163E2-4665-48A4-8D53-D429757105C2}"/>
                </a:ext>
              </a:extLst>
            </p:cNvPr>
            <p:cNvCxnSpPr/>
            <p:nvPr/>
          </p:nvCxnSpPr>
          <p:spPr>
            <a:xfrm flipH="1">
              <a:off x="1802171" y="1695640"/>
              <a:ext cx="455101" cy="20418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4" name="CuadroTexto 23">
                  <a:extLst>
                    <a:ext uri="{FF2B5EF4-FFF2-40B4-BE49-F238E27FC236}">
                      <a16:creationId xmlns:a16="http://schemas.microsoft.com/office/drawing/2014/main" id="{E3D15B0C-B94E-46BC-825C-50E7A4348E1F}"/>
                    </a:ext>
                  </a:extLst>
                </p:cNvPr>
                <p:cNvSpPr txBox="1"/>
                <p:nvPr/>
              </p:nvSpPr>
              <p:spPr>
                <a:xfrm>
                  <a:off x="1360091" y="1815824"/>
                  <a:ext cx="391774" cy="37677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𝐑</m:t>
                            </m:r>
                          </m:e>
                        </m:acc>
                      </m:oMath>
                    </m:oMathPara>
                  </a14:m>
                  <a:endParaRPr lang="es-UY" b="1" dirty="0"/>
                </a:p>
              </p:txBody>
            </p:sp>
          </mc:Choice>
          <mc:Fallback xmlns="">
            <p:sp>
              <p:nvSpPr>
                <p:cNvPr id="24" name="CuadroTexto 23">
                  <a:extLst>
                    <a:ext uri="{FF2B5EF4-FFF2-40B4-BE49-F238E27FC236}">
                      <a16:creationId xmlns:a16="http://schemas.microsoft.com/office/drawing/2014/main" id="{E3D15B0C-B94E-46BC-825C-50E7A4348E1F}"/>
                    </a:ext>
                  </a:extLst>
                </p:cNvPr>
                <p:cNvSpPr txBox="1">
                  <a:spLocks noRot="1" noChangeAspect="1" noMove="1" noResize="1" noEditPoints="1" noAdjustHandles="1" noChangeArrowheads="1" noChangeShapeType="1" noTextEdit="1"/>
                </p:cNvSpPr>
                <p:nvPr/>
              </p:nvSpPr>
              <p:spPr>
                <a:xfrm>
                  <a:off x="1360091" y="1815824"/>
                  <a:ext cx="391774" cy="376770"/>
                </a:xfrm>
                <a:prstGeom prst="rect">
                  <a:avLst/>
                </a:prstGeom>
                <a:blipFill>
                  <a:blip r:embed="rId11"/>
                  <a:stretch>
                    <a:fillRect t="-1613" r="-4688"/>
                  </a:stretch>
                </a:blipFill>
              </p:spPr>
              <p:txBody>
                <a:bodyPr/>
                <a:lstStyle/>
                <a:p>
                  <a:r>
                    <a:rPr lang="es-UY">
                      <a:noFill/>
                    </a:rPr>
                    <a:t> </a:t>
                  </a:r>
                </a:p>
              </p:txBody>
            </p:sp>
          </mc:Fallback>
        </mc:AlternateContent>
        <p:cxnSp>
          <p:nvCxnSpPr>
            <p:cNvPr id="26" name="Conector recto de flecha 25">
              <a:extLst>
                <a:ext uri="{FF2B5EF4-FFF2-40B4-BE49-F238E27FC236}">
                  <a16:creationId xmlns:a16="http://schemas.microsoft.com/office/drawing/2014/main" id="{E8D1B7E8-2D2C-47EB-8B5E-96E3C7098546}"/>
                </a:ext>
              </a:extLst>
            </p:cNvPr>
            <p:cNvCxnSpPr/>
            <p:nvPr/>
          </p:nvCxnSpPr>
          <p:spPr>
            <a:xfrm>
              <a:off x="2257272" y="1695640"/>
              <a:ext cx="0" cy="39061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7" name="CuadroTexto 26">
                  <a:extLst>
                    <a:ext uri="{FF2B5EF4-FFF2-40B4-BE49-F238E27FC236}">
                      <a16:creationId xmlns:a16="http://schemas.microsoft.com/office/drawing/2014/main" id="{8651C0E7-886F-43BB-9D45-B2806DBBB6CB}"/>
                    </a:ext>
                  </a:extLst>
                </p:cNvPr>
                <p:cNvSpPr txBox="1"/>
                <p:nvPr/>
              </p:nvSpPr>
              <p:spPr>
                <a:xfrm>
                  <a:off x="2180698" y="1964449"/>
                  <a:ext cx="38023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𝐧</m:t>
                            </m:r>
                          </m:e>
                        </m:acc>
                      </m:oMath>
                    </m:oMathPara>
                  </a14:m>
                  <a:endParaRPr lang="es-UY" b="1" dirty="0"/>
                </a:p>
              </p:txBody>
            </p:sp>
          </mc:Choice>
          <mc:Fallback xmlns="">
            <p:sp>
              <p:nvSpPr>
                <p:cNvPr id="27" name="CuadroTexto 26">
                  <a:extLst>
                    <a:ext uri="{FF2B5EF4-FFF2-40B4-BE49-F238E27FC236}">
                      <a16:creationId xmlns:a16="http://schemas.microsoft.com/office/drawing/2014/main" id="{8651C0E7-886F-43BB-9D45-B2806DBBB6CB}"/>
                    </a:ext>
                  </a:extLst>
                </p:cNvPr>
                <p:cNvSpPr txBox="1">
                  <a:spLocks noRot="1" noChangeAspect="1" noMove="1" noResize="1" noEditPoints="1" noAdjustHandles="1" noChangeArrowheads="1" noChangeShapeType="1" noTextEdit="1"/>
                </p:cNvSpPr>
                <p:nvPr/>
              </p:nvSpPr>
              <p:spPr>
                <a:xfrm>
                  <a:off x="2180698" y="1964449"/>
                  <a:ext cx="380232" cy="369332"/>
                </a:xfrm>
                <a:prstGeom prst="rect">
                  <a:avLst/>
                </a:prstGeom>
                <a:blipFill>
                  <a:blip r:embed="rId12"/>
                  <a:stretch>
                    <a:fillRect t="-8197" r="-8065"/>
                  </a:stretch>
                </a:blipFill>
              </p:spPr>
              <p:txBody>
                <a:bodyPr/>
                <a:lstStyle/>
                <a:p>
                  <a:r>
                    <a:rPr lang="es-UY">
                      <a:noFill/>
                    </a:rPr>
                    <a:t> </a:t>
                  </a:r>
                </a:p>
              </p:txBody>
            </p:sp>
          </mc:Fallback>
        </mc:AlternateContent>
      </p:grpSp>
      <p:grpSp>
        <p:nvGrpSpPr>
          <p:cNvPr id="19" name="Grupo 18">
            <a:extLst>
              <a:ext uri="{FF2B5EF4-FFF2-40B4-BE49-F238E27FC236}">
                <a16:creationId xmlns:a16="http://schemas.microsoft.com/office/drawing/2014/main" id="{5B2209B0-8937-46C6-B76A-E075459F58C8}"/>
              </a:ext>
            </a:extLst>
          </p:cNvPr>
          <p:cNvGrpSpPr/>
          <p:nvPr/>
        </p:nvGrpSpPr>
        <p:grpSpPr>
          <a:xfrm>
            <a:off x="2255594" y="596592"/>
            <a:ext cx="2927426" cy="2458827"/>
            <a:chOff x="2255594" y="596592"/>
            <a:chExt cx="2927426" cy="2458827"/>
          </a:xfrm>
        </p:grpSpPr>
        <p:cxnSp>
          <p:nvCxnSpPr>
            <p:cNvPr id="35" name="Conector recto 34">
              <a:extLst>
                <a:ext uri="{FF2B5EF4-FFF2-40B4-BE49-F238E27FC236}">
                  <a16:creationId xmlns:a16="http://schemas.microsoft.com/office/drawing/2014/main" id="{76F29A46-9EE8-4878-B97A-51A9B8DD067C}"/>
                </a:ext>
              </a:extLst>
            </p:cNvPr>
            <p:cNvCxnSpPr>
              <a:cxnSpLocks/>
              <a:stCxn id="28" idx="0"/>
              <a:endCxn id="33" idx="0"/>
            </p:cNvCxnSpPr>
            <p:nvPr/>
          </p:nvCxnSpPr>
          <p:spPr>
            <a:xfrm flipH="1">
              <a:off x="4438169" y="596592"/>
              <a:ext cx="27299" cy="1998055"/>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nvGrpSpPr>
            <p:cNvPr id="14" name="Grupo 13">
              <a:extLst>
                <a:ext uri="{FF2B5EF4-FFF2-40B4-BE49-F238E27FC236}">
                  <a16:creationId xmlns:a16="http://schemas.microsoft.com/office/drawing/2014/main" id="{79D37605-0758-446A-AF7F-784CBCB41F40}"/>
                </a:ext>
              </a:extLst>
            </p:cNvPr>
            <p:cNvGrpSpPr/>
            <p:nvPr/>
          </p:nvGrpSpPr>
          <p:grpSpPr>
            <a:xfrm>
              <a:off x="2255594" y="1629065"/>
              <a:ext cx="2927426" cy="1426354"/>
              <a:chOff x="2255594" y="1686761"/>
              <a:chExt cx="2927426" cy="1426354"/>
            </a:xfrm>
          </p:grpSpPr>
          <p:cxnSp>
            <p:nvCxnSpPr>
              <p:cNvPr id="38" name="Conector recto de flecha 37">
                <a:extLst>
                  <a:ext uri="{FF2B5EF4-FFF2-40B4-BE49-F238E27FC236}">
                    <a16:creationId xmlns:a16="http://schemas.microsoft.com/office/drawing/2014/main" id="{FAEF1E93-FA2C-47F6-A3AF-12F343333031}"/>
                  </a:ext>
                </a:extLst>
              </p:cNvPr>
              <p:cNvCxnSpPr>
                <a:endCxn id="33" idx="0"/>
              </p:cNvCxnSpPr>
              <p:nvPr/>
            </p:nvCxnSpPr>
            <p:spPr>
              <a:xfrm>
                <a:off x="3231472" y="1686761"/>
                <a:ext cx="1206697" cy="96558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nvGrpSpPr>
              <p:cNvPr id="11" name="Grupo 10">
                <a:extLst>
                  <a:ext uri="{FF2B5EF4-FFF2-40B4-BE49-F238E27FC236}">
                    <a16:creationId xmlns:a16="http://schemas.microsoft.com/office/drawing/2014/main" id="{4C74552B-0441-4884-8A33-A466908820A4}"/>
                  </a:ext>
                </a:extLst>
              </p:cNvPr>
              <p:cNvGrpSpPr/>
              <p:nvPr/>
            </p:nvGrpSpPr>
            <p:grpSpPr>
              <a:xfrm>
                <a:off x="2255594" y="1695640"/>
                <a:ext cx="2927426" cy="1417475"/>
                <a:chOff x="2255594" y="1695640"/>
                <a:chExt cx="2927426" cy="1417475"/>
              </a:xfrm>
            </p:grpSpPr>
            <mc:AlternateContent xmlns:mc="http://schemas.openxmlformats.org/markup-compatibility/2006" xmlns:a14="http://schemas.microsoft.com/office/drawing/2010/main">
              <mc:Choice Requires="a14">
                <p:sp>
                  <p:nvSpPr>
                    <p:cNvPr id="32" name="CuadroTexto 31">
                      <a:extLst>
                        <a:ext uri="{FF2B5EF4-FFF2-40B4-BE49-F238E27FC236}">
                          <a16:creationId xmlns:a16="http://schemas.microsoft.com/office/drawing/2014/main" id="{BE4924A1-E374-4ABE-A636-D6874C61A9D6}"/>
                        </a:ext>
                      </a:extLst>
                    </p:cNvPr>
                    <p:cNvSpPr txBox="1"/>
                    <p:nvPr/>
                  </p:nvSpPr>
                  <p:spPr>
                    <a:xfrm>
                      <a:off x="2729618" y="2113798"/>
                      <a:ext cx="451086" cy="4029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𝑅</m:t>
                                </m:r>
                              </m:e>
                            </m:acc>
                            <m:r>
                              <a:rPr lang="es-AR" b="0" i="1" smtClean="0">
                                <a:latin typeface="Cambria Math" panose="02040503050406030204" pitchFamily="18" charset="0"/>
                              </a:rPr>
                              <m:t>′</m:t>
                            </m:r>
                          </m:oMath>
                        </m:oMathPara>
                      </a14:m>
                      <a:endParaRPr lang="es-UY" dirty="0"/>
                    </a:p>
                  </p:txBody>
                </p:sp>
              </mc:Choice>
              <mc:Fallback xmlns="">
                <p:sp>
                  <p:nvSpPr>
                    <p:cNvPr id="32" name="CuadroTexto 31">
                      <a:extLst>
                        <a:ext uri="{FF2B5EF4-FFF2-40B4-BE49-F238E27FC236}">
                          <a16:creationId xmlns:a16="http://schemas.microsoft.com/office/drawing/2014/main" id="{BE4924A1-E374-4ABE-A636-D6874C61A9D6}"/>
                        </a:ext>
                      </a:extLst>
                    </p:cNvPr>
                    <p:cNvSpPr txBox="1">
                      <a:spLocks noRot="1" noChangeAspect="1" noMove="1" noResize="1" noEditPoints="1" noAdjustHandles="1" noChangeArrowheads="1" noChangeShapeType="1" noTextEdit="1"/>
                    </p:cNvSpPr>
                    <p:nvPr/>
                  </p:nvSpPr>
                  <p:spPr>
                    <a:xfrm>
                      <a:off x="2729618" y="2113798"/>
                      <a:ext cx="451086" cy="402931"/>
                    </a:xfrm>
                    <a:prstGeom prst="rect">
                      <a:avLst/>
                    </a:prstGeom>
                    <a:blipFill>
                      <a:blip r:embed="rId13"/>
                      <a:stretch>
                        <a:fillRect/>
                      </a:stretch>
                    </a:blipFill>
                  </p:spPr>
                  <p:txBody>
                    <a:bodyPr/>
                    <a:lstStyle/>
                    <a:p>
                      <a:r>
                        <a:rPr lang="es-UY">
                          <a:noFill/>
                        </a:rPr>
                        <a:t> </a:t>
                      </a:r>
                    </a:p>
                  </p:txBody>
                </p:sp>
              </mc:Fallback>
            </mc:AlternateContent>
            <p:grpSp>
              <p:nvGrpSpPr>
                <p:cNvPr id="9" name="Grupo 8">
                  <a:extLst>
                    <a:ext uri="{FF2B5EF4-FFF2-40B4-BE49-F238E27FC236}">
                      <a16:creationId xmlns:a16="http://schemas.microsoft.com/office/drawing/2014/main" id="{82F788C1-B0B7-4E6B-AF39-962B314C3597}"/>
                    </a:ext>
                  </a:extLst>
                </p:cNvPr>
                <p:cNvGrpSpPr/>
                <p:nvPr/>
              </p:nvGrpSpPr>
              <p:grpSpPr>
                <a:xfrm>
                  <a:off x="2255594" y="1695640"/>
                  <a:ext cx="2927426" cy="1417475"/>
                  <a:chOff x="2255594" y="1695640"/>
                  <a:chExt cx="2927426" cy="1417475"/>
                </a:xfrm>
              </p:grpSpPr>
              <p:cxnSp>
                <p:nvCxnSpPr>
                  <p:cNvPr id="30" name="Conector recto de flecha 29">
                    <a:extLst>
                      <a:ext uri="{FF2B5EF4-FFF2-40B4-BE49-F238E27FC236}">
                        <a16:creationId xmlns:a16="http://schemas.microsoft.com/office/drawing/2014/main" id="{476346DE-E001-467E-BD7B-81DC2AD113E6}"/>
                      </a:ext>
                    </a:extLst>
                  </p:cNvPr>
                  <p:cNvCxnSpPr>
                    <a:cxnSpLocks/>
                  </p:cNvCxnSpPr>
                  <p:nvPr/>
                </p:nvCxnSpPr>
                <p:spPr>
                  <a:xfrm flipH="1" flipV="1">
                    <a:off x="2255594" y="1695640"/>
                    <a:ext cx="2228295" cy="1002319"/>
                  </a:xfrm>
                  <a:prstGeom prst="straightConnector1">
                    <a:avLst/>
                  </a:prstGeom>
                  <a:ln>
                    <a:solidFill>
                      <a:srgbClr val="00B05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3" name="Elipse 32">
                    <a:extLst>
                      <a:ext uri="{FF2B5EF4-FFF2-40B4-BE49-F238E27FC236}">
                        <a16:creationId xmlns:a16="http://schemas.microsoft.com/office/drawing/2014/main" id="{329DE52F-EF8F-4DFA-9608-E1A6C78EF2CB}"/>
                      </a:ext>
                    </a:extLst>
                  </p:cNvPr>
                  <p:cNvSpPr/>
                  <p:nvPr/>
                </p:nvSpPr>
                <p:spPr>
                  <a:xfrm>
                    <a:off x="4392449" y="2652343"/>
                    <a:ext cx="91440" cy="9144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36" name="CuadroTexto 35">
                    <a:extLst>
                      <a:ext uri="{FF2B5EF4-FFF2-40B4-BE49-F238E27FC236}">
                        <a16:creationId xmlns:a16="http://schemas.microsoft.com/office/drawing/2014/main" id="{DCCD90C5-4892-41E0-9676-EA7C18D2D15D}"/>
                      </a:ext>
                    </a:extLst>
                  </p:cNvPr>
                  <p:cNvSpPr txBox="1"/>
                  <p:nvPr/>
                </p:nvSpPr>
                <p:spPr>
                  <a:xfrm>
                    <a:off x="3693317" y="2743783"/>
                    <a:ext cx="1489703" cy="369332"/>
                  </a:xfrm>
                  <a:prstGeom prst="rect">
                    <a:avLst/>
                  </a:prstGeom>
                  <a:noFill/>
                </p:spPr>
                <p:txBody>
                  <a:bodyPr wrap="none" rtlCol="0">
                    <a:spAutoFit/>
                  </a:bodyPr>
                  <a:lstStyle/>
                  <a:p>
                    <a:r>
                      <a:rPr lang="es-AR" dirty="0"/>
                      <a:t>Fuente virtual</a:t>
                    </a:r>
                    <a:endParaRPr lang="es-UY" dirty="0"/>
                  </a:p>
                </p:txBody>
              </p:sp>
              <mc:AlternateContent xmlns:mc="http://schemas.openxmlformats.org/markup-compatibility/2006" xmlns:a14="http://schemas.microsoft.com/office/drawing/2010/main">
                <mc:Choice Requires="a14">
                  <p:sp>
                    <p:nvSpPr>
                      <p:cNvPr id="39" name="CuadroTexto 38">
                        <a:extLst>
                          <a:ext uri="{FF2B5EF4-FFF2-40B4-BE49-F238E27FC236}">
                            <a16:creationId xmlns:a16="http://schemas.microsoft.com/office/drawing/2014/main" id="{59344FE5-34B6-4C56-A168-75AAAEA33DD0}"/>
                          </a:ext>
                        </a:extLst>
                      </p:cNvPr>
                      <p:cNvSpPr txBox="1"/>
                      <p:nvPr/>
                    </p:nvSpPr>
                    <p:spPr>
                      <a:xfrm>
                        <a:off x="3999924" y="2075433"/>
                        <a:ext cx="41094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r>
                                <a:rPr lang="es-AR" b="0" i="1" smtClean="0">
                                  <a:latin typeface="Cambria Math" panose="02040503050406030204" pitchFamily="18" charset="0"/>
                                </a:rPr>
                                <m:t>′</m:t>
                              </m:r>
                            </m:oMath>
                          </m:oMathPara>
                        </a14:m>
                        <a:endParaRPr lang="es-UY" dirty="0"/>
                      </a:p>
                    </p:txBody>
                  </p:sp>
                </mc:Choice>
                <mc:Fallback xmlns="">
                  <p:sp>
                    <p:nvSpPr>
                      <p:cNvPr id="39" name="CuadroTexto 38">
                        <a:extLst>
                          <a:ext uri="{FF2B5EF4-FFF2-40B4-BE49-F238E27FC236}">
                            <a16:creationId xmlns:a16="http://schemas.microsoft.com/office/drawing/2014/main" id="{59344FE5-34B6-4C56-A168-75AAAEA33DD0}"/>
                          </a:ext>
                        </a:extLst>
                      </p:cNvPr>
                      <p:cNvSpPr txBox="1">
                        <a:spLocks noRot="1" noChangeAspect="1" noMove="1" noResize="1" noEditPoints="1" noAdjustHandles="1" noChangeArrowheads="1" noChangeShapeType="1" noTextEdit="1"/>
                      </p:cNvSpPr>
                      <p:nvPr/>
                    </p:nvSpPr>
                    <p:spPr>
                      <a:xfrm>
                        <a:off x="3999924" y="2075433"/>
                        <a:ext cx="410946" cy="369332"/>
                      </a:xfrm>
                      <a:prstGeom prst="rect">
                        <a:avLst/>
                      </a:prstGeom>
                      <a:blipFill>
                        <a:blip r:embed="rId14"/>
                        <a:stretch>
                          <a:fillRect t="-22951" r="-22059"/>
                        </a:stretch>
                      </a:blipFill>
                    </p:spPr>
                    <p:txBody>
                      <a:bodyPr/>
                      <a:lstStyle/>
                      <a:p>
                        <a:r>
                          <a:rPr lang="es-UY">
                            <a:noFill/>
                          </a:rPr>
                          <a:t> </a:t>
                        </a:r>
                      </a:p>
                    </p:txBody>
                  </p:sp>
                </mc:Fallback>
              </mc:AlternateContent>
            </p:grpSp>
          </p:grpSp>
        </p:grpSp>
      </p:grpSp>
      <mc:AlternateContent xmlns:mc="http://schemas.openxmlformats.org/markup-compatibility/2006" xmlns:a14="http://schemas.microsoft.com/office/drawing/2010/main">
        <mc:Choice Requires="a14">
          <p:sp>
            <p:nvSpPr>
              <p:cNvPr id="40" name="CuadroTexto 39">
                <a:extLst>
                  <a:ext uri="{FF2B5EF4-FFF2-40B4-BE49-F238E27FC236}">
                    <a16:creationId xmlns:a16="http://schemas.microsoft.com/office/drawing/2014/main" id="{FC9A3C0A-104A-4E4C-8D3B-74373B53D9D0}"/>
                  </a:ext>
                </a:extLst>
              </p:cNvPr>
              <p:cNvSpPr txBox="1"/>
              <p:nvPr/>
            </p:nvSpPr>
            <p:spPr>
              <a:xfrm>
                <a:off x="5077507" y="324390"/>
                <a:ext cx="5863656" cy="7126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rPr>
                        <m:t>𝐺</m:t>
                      </m:r>
                      <m:d>
                        <m:dPr>
                          <m:ctrlPr>
                            <a:rPr lang="es-AR" b="0" i="1" smtClean="0">
                              <a:latin typeface="Cambria Math" panose="02040503050406030204" pitchFamily="18" charset="0"/>
                            </a:rPr>
                          </m:ctrlPr>
                        </m:dPr>
                        <m:e>
                          <m:sSub>
                            <m:sSubPr>
                              <m:ctrlPr>
                                <a:rPr lang="es-ES"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ES" b="0" i="1" smtClean="0">
                                  <a:latin typeface="Cambria Math" panose="02040503050406030204" pitchFamily="18" charset="0"/>
                                </a:rPr>
                                <m:t>𝑓</m:t>
                              </m:r>
                            </m:sub>
                          </m:sSub>
                          <m:r>
                            <a:rPr lang="es-AR" b="0" i="1" smtClean="0">
                              <a:latin typeface="Cambria Math" panose="02040503050406030204" pitchFamily="18" charset="0"/>
                            </a:rPr>
                            <m:t>,</m:t>
                          </m:r>
                          <m:acc>
                            <m:accPr>
                              <m:chr m:val="⃗"/>
                              <m:ctrlPr>
                                <a:rPr lang="es-ES" b="0" i="1" smtClean="0">
                                  <a:latin typeface="Cambria Math" panose="02040503050406030204" pitchFamily="18" charset="0"/>
                                </a:rPr>
                              </m:ctrlPr>
                            </m:accPr>
                            <m:e>
                              <m:r>
                                <a:rPr lang="es-ES" b="0" i="1" smtClean="0">
                                  <a:latin typeface="Cambria Math" panose="02040503050406030204" pitchFamily="18" charset="0"/>
                                </a:rPr>
                                <m:t>𝑟</m:t>
                              </m:r>
                            </m:e>
                          </m:acc>
                          <m:r>
                            <a:rPr lang="es-AR" b="0" i="1" smtClean="0">
                              <a:latin typeface="Cambria Math" panose="02040503050406030204" pitchFamily="18" charset="0"/>
                            </a:rPr>
                            <m:t> </m:t>
                          </m:r>
                        </m:e>
                      </m:d>
                      <m:r>
                        <a:rPr lang="es-AR" b="0" i="1" smtClean="0">
                          <a:latin typeface="Cambria Math" panose="02040503050406030204" pitchFamily="18" charset="0"/>
                        </a:rPr>
                        <m:t>=</m:t>
                      </m:r>
                      <m:f>
                        <m:fPr>
                          <m:ctrlPr>
                            <a:rPr lang="es-UY" i="1">
                              <a:latin typeface="Cambria Math" panose="02040503050406030204" pitchFamily="18" charset="0"/>
                            </a:rPr>
                          </m:ctrlPr>
                        </m:fPr>
                        <m:num>
                          <m:r>
                            <a:rPr lang="es-UY" i="1">
                              <a:latin typeface="Cambria Math" panose="02040503050406030204" pitchFamily="18" charset="0"/>
                            </a:rPr>
                            <m:t>𝐴</m:t>
                          </m:r>
                        </m:num>
                        <m:den>
                          <m:r>
                            <a:rPr lang="es-UY" i="1">
                              <a:latin typeface="Cambria Math" panose="02040503050406030204" pitchFamily="18" charset="0"/>
                            </a:rPr>
                            <m:t>4</m:t>
                          </m:r>
                          <m:r>
                            <a:rPr lang="es-UY" i="1">
                              <a:latin typeface="Cambria Math" panose="02040503050406030204" pitchFamily="18" charset="0"/>
                            </a:rPr>
                            <m:t>𝜋</m:t>
                          </m:r>
                          <m:d>
                            <m:dPr>
                              <m:begChr m:val="|"/>
                              <m:endChr m:val="|"/>
                              <m:ctrlPr>
                                <a:rPr lang="es-UY" i="1">
                                  <a:latin typeface="Cambria Math" panose="02040503050406030204" pitchFamily="18" charset="0"/>
                                </a:rPr>
                              </m:ctrlPr>
                            </m:dPr>
                            <m:e>
                              <m:sSub>
                                <m:sSubPr>
                                  <m:ctrlPr>
                                    <a:rPr lang="es-ES" b="0" i="1" smtClean="0">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ES" b="0" i="1" smtClean="0">
                                      <a:latin typeface="Cambria Math" panose="02040503050406030204" pitchFamily="18" charset="0"/>
                                    </a:rPr>
                                    <m:t>𝑓</m:t>
                                  </m:r>
                                </m:sub>
                              </m:sSub>
                              <m:r>
                                <a:rPr lang="es-AR" i="1">
                                  <a:latin typeface="Cambria Math" panose="02040503050406030204" pitchFamily="18" charset="0"/>
                                </a:rPr>
                                <m:t>−</m:t>
                              </m:r>
                              <m:acc>
                                <m:accPr>
                                  <m:chr m:val="⃗"/>
                                  <m:ctrlPr>
                                    <a:rPr lang="es-ES" b="0" i="1" smtClean="0">
                                      <a:latin typeface="Cambria Math" panose="02040503050406030204" pitchFamily="18" charset="0"/>
                                    </a:rPr>
                                  </m:ctrlPr>
                                </m:accPr>
                                <m:e>
                                  <m:r>
                                    <a:rPr lang="es-ES" b="0" i="1" smtClean="0">
                                      <a:latin typeface="Cambria Math" panose="02040503050406030204" pitchFamily="18" charset="0"/>
                                    </a:rPr>
                                    <m:t>𝑟</m:t>
                                  </m:r>
                                </m:e>
                              </m:acc>
                            </m:e>
                          </m:d>
                        </m:den>
                      </m:f>
                      <m:sSup>
                        <m:sSupPr>
                          <m:ctrlPr>
                            <a:rPr lang="es-UY" i="1">
                              <a:latin typeface="Cambria Math" panose="02040503050406030204" pitchFamily="18" charset="0"/>
                            </a:rPr>
                          </m:ctrlPr>
                        </m:sSupPr>
                        <m:e>
                          <m:r>
                            <a:rPr lang="es-UY" i="1">
                              <a:latin typeface="Cambria Math" panose="02040503050406030204" pitchFamily="18" charset="0"/>
                            </a:rPr>
                            <m:t>𝑒</m:t>
                          </m:r>
                        </m:e>
                        <m:sup>
                          <m:r>
                            <a:rPr lang="es-AR" b="0" i="1" smtClean="0">
                              <a:latin typeface="Cambria Math" panose="02040503050406030204" pitchFamily="18" charset="0"/>
                            </a:rPr>
                            <m:t>−</m:t>
                          </m:r>
                          <m:r>
                            <a:rPr lang="es-UY" i="1">
                              <a:latin typeface="Cambria Math" panose="02040503050406030204" pitchFamily="18" charset="0"/>
                            </a:rPr>
                            <m:t>𝑖𝑘</m:t>
                          </m:r>
                          <m:d>
                            <m:dPr>
                              <m:begChr m:val="|"/>
                              <m:endChr m:val="|"/>
                              <m:ctrlPr>
                                <a:rPr lang="es-UY" i="1">
                                  <a:latin typeface="Cambria Math" panose="02040503050406030204" pitchFamily="18" charset="0"/>
                                </a:rPr>
                              </m:ctrlPr>
                            </m:dPr>
                            <m:e>
                              <m:sSub>
                                <m:sSubPr>
                                  <m:ctrlPr>
                                    <a:rPr lang="es-ES" b="0" i="1" smtClean="0">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ES" b="0" i="1" smtClean="0">
                                      <a:latin typeface="Cambria Math" panose="02040503050406030204" pitchFamily="18" charset="0"/>
                                    </a:rPr>
                                    <m:t>𝑓</m:t>
                                  </m:r>
                                </m:sub>
                              </m:sSub>
                              <m:r>
                                <a:rPr lang="es-AR" b="0" i="1" smtClean="0">
                                  <a:latin typeface="Cambria Math" panose="02040503050406030204" pitchFamily="18" charset="0"/>
                                </a:rPr>
                                <m:t>−</m:t>
                              </m:r>
                              <m:acc>
                                <m:accPr>
                                  <m:chr m:val="⃗"/>
                                  <m:ctrlPr>
                                    <a:rPr lang="es-ES" b="0" i="1" smtClean="0">
                                      <a:latin typeface="Cambria Math" panose="02040503050406030204" pitchFamily="18" charset="0"/>
                                    </a:rPr>
                                  </m:ctrlPr>
                                </m:accPr>
                                <m:e>
                                  <m:r>
                                    <a:rPr lang="es-ES" b="0" i="1" smtClean="0">
                                      <a:latin typeface="Cambria Math" panose="02040503050406030204" pitchFamily="18" charset="0"/>
                                    </a:rPr>
                                    <m:t>𝑟</m:t>
                                  </m:r>
                                </m:e>
                              </m:acc>
                            </m:e>
                          </m:d>
                        </m:sup>
                      </m:sSup>
                      <m:r>
                        <a:rPr lang="es-AR" b="0" i="1" smtClean="0">
                          <a:latin typeface="Cambria Math" panose="02040503050406030204" pitchFamily="18" charset="0"/>
                        </a:rPr>
                        <m:t>+</m:t>
                      </m:r>
                      <m:f>
                        <m:fPr>
                          <m:ctrlPr>
                            <a:rPr lang="es-UY" i="1">
                              <a:latin typeface="Cambria Math" panose="02040503050406030204" pitchFamily="18" charset="0"/>
                            </a:rPr>
                          </m:ctrlPr>
                        </m:fPr>
                        <m:num>
                          <m:r>
                            <a:rPr lang="es-UY" i="1">
                              <a:latin typeface="Cambria Math" panose="02040503050406030204" pitchFamily="18" charset="0"/>
                            </a:rPr>
                            <m:t>𝐴</m:t>
                          </m:r>
                        </m:num>
                        <m:den>
                          <m:r>
                            <a:rPr lang="es-UY" i="1">
                              <a:latin typeface="Cambria Math" panose="02040503050406030204" pitchFamily="18" charset="0"/>
                            </a:rPr>
                            <m:t>4</m:t>
                          </m:r>
                          <m:r>
                            <a:rPr lang="es-UY" i="1">
                              <a:latin typeface="Cambria Math" panose="02040503050406030204" pitchFamily="18" charset="0"/>
                            </a:rPr>
                            <m:t>𝜋</m:t>
                          </m:r>
                          <m:d>
                            <m:dPr>
                              <m:begChr m:val="|"/>
                              <m:endChr m:val="|"/>
                              <m:ctrlPr>
                                <a:rPr lang="es-UY" i="1">
                                  <a:latin typeface="Cambria Math" panose="02040503050406030204" pitchFamily="18" charset="0"/>
                                </a:rPr>
                              </m:ctrlPr>
                            </m:dPr>
                            <m:e>
                              <m:acc>
                                <m:accPr>
                                  <m:chr m:val="⃗"/>
                                  <m:ctrlPr>
                                    <a:rPr lang="es-AR" i="1">
                                      <a:latin typeface="Cambria Math" panose="02040503050406030204" pitchFamily="18" charset="0"/>
                                    </a:rPr>
                                  </m:ctrlPr>
                                </m:accPr>
                                <m:e>
                                  <m:r>
                                    <a:rPr lang="es-AR" i="1">
                                      <a:latin typeface="Cambria Math" panose="02040503050406030204" pitchFamily="18" charset="0"/>
                                    </a:rPr>
                                    <m:t>𝑟</m:t>
                                  </m:r>
                                </m:e>
                              </m:acc>
                              <m:r>
                                <a:rPr lang="es-ES" b="0" i="1" smtClean="0">
                                  <a:latin typeface="Cambria Math" panose="02040503050406030204" pitchFamily="18" charset="0"/>
                                </a:rPr>
                                <m:t>′</m:t>
                              </m:r>
                              <m:r>
                                <a:rPr lang="es-AR" b="0" i="1" smtClean="0">
                                  <a:latin typeface="Cambria Math" panose="02040503050406030204" pitchFamily="18" charset="0"/>
                                </a:rPr>
                                <m:t>−</m:t>
                              </m:r>
                              <m:acc>
                                <m:accPr>
                                  <m:chr m:val="⃗"/>
                                  <m:ctrlPr>
                                    <a:rPr lang="es-ES" b="0" i="1" smtClean="0">
                                      <a:latin typeface="Cambria Math" panose="02040503050406030204" pitchFamily="18" charset="0"/>
                                    </a:rPr>
                                  </m:ctrlPr>
                                </m:accPr>
                                <m:e>
                                  <m:r>
                                    <a:rPr lang="es-ES" b="0" i="1" smtClean="0">
                                      <a:latin typeface="Cambria Math" panose="02040503050406030204" pitchFamily="18" charset="0"/>
                                    </a:rPr>
                                    <m:t>𝑟</m:t>
                                  </m:r>
                                </m:e>
                              </m:acc>
                            </m:e>
                          </m:d>
                        </m:den>
                      </m:f>
                      <m:sSup>
                        <m:sSupPr>
                          <m:ctrlPr>
                            <a:rPr lang="es-UY" i="1">
                              <a:latin typeface="Cambria Math" panose="02040503050406030204" pitchFamily="18" charset="0"/>
                            </a:rPr>
                          </m:ctrlPr>
                        </m:sSupPr>
                        <m:e>
                          <m:r>
                            <a:rPr lang="es-UY" i="1">
                              <a:latin typeface="Cambria Math" panose="02040503050406030204" pitchFamily="18" charset="0"/>
                            </a:rPr>
                            <m:t>𝑒</m:t>
                          </m:r>
                        </m:e>
                        <m:sup>
                          <m:r>
                            <a:rPr lang="es-AR" b="0" i="1" smtClean="0">
                              <a:latin typeface="Cambria Math" panose="02040503050406030204" pitchFamily="18" charset="0"/>
                            </a:rPr>
                            <m:t>−</m:t>
                          </m:r>
                          <m:r>
                            <a:rPr lang="es-UY" i="1">
                              <a:latin typeface="Cambria Math" panose="02040503050406030204" pitchFamily="18" charset="0"/>
                            </a:rPr>
                            <m:t>𝑖𝑘</m:t>
                          </m:r>
                          <m:d>
                            <m:dPr>
                              <m:begChr m:val="|"/>
                              <m:endChr m:val="|"/>
                              <m:ctrlPr>
                                <a:rPr lang="es-UY" i="1">
                                  <a:latin typeface="Cambria Math" panose="02040503050406030204" pitchFamily="18" charset="0"/>
                                </a:rPr>
                              </m:ctrlPr>
                            </m:dPr>
                            <m:e>
                              <m:sSup>
                                <m:sSupPr>
                                  <m:ctrlPr>
                                    <a:rPr lang="es-AR" b="0" i="1" smtClean="0">
                                      <a:latin typeface="Cambria Math" panose="02040503050406030204" pitchFamily="18" charset="0"/>
                                    </a:rPr>
                                  </m:ctrlPr>
                                </m:sSup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p>
                                  <m:r>
                                    <a:rPr lang="es-AR" b="0" i="1" smtClean="0">
                                      <a:latin typeface="Cambria Math" panose="02040503050406030204" pitchFamily="18" charset="0"/>
                                    </a:rPr>
                                    <m:t>′</m:t>
                                  </m:r>
                                </m:sup>
                              </m:sSup>
                              <m:r>
                                <a:rPr lang="es-ES" b="0" i="1" smtClean="0">
                                  <a:latin typeface="Cambria Math" panose="02040503050406030204" pitchFamily="18" charset="0"/>
                                </a:rPr>
                                <m:t>−</m:t>
                              </m:r>
                              <m:acc>
                                <m:accPr>
                                  <m:chr m:val="⃗"/>
                                  <m:ctrlPr>
                                    <a:rPr lang="es-ES" b="0" i="1" smtClean="0">
                                      <a:latin typeface="Cambria Math" panose="02040503050406030204" pitchFamily="18" charset="0"/>
                                    </a:rPr>
                                  </m:ctrlPr>
                                </m:accPr>
                                <m:e>
                                  <m:r>
                                    <a:rPr lang="es-ES" b="0" i="1" smtClean="0">
                                      <a:latin typeface="Cambria Math" panose="02040503050406030204" pitchFamily="18" charset="0"/>
                                    </a:rPr>
                                    <m:t>𝑟</m:t>
                                  </m:r>
                                </m:e>
                              </m:acc>
                            </m:e>
                          </m:d>
                        </m:sup>
                      </m:sSup>
                    </m:oMath>
                  </m:oMathPara>
                </a14:m>
                <a:endParaRPr lang="es-UY" dirty="0"/>
              </a:p>
            </p:txBody>
          </p:sp>
        </mc:Choice>
        <mc:Fallback xmlns="">
          <p:sp>
            <p:nvSpPr>
              <p:cNvPr id="40" name="CuadroTexto 39">
                <a:extLst>
                  <a:ext uri="{FF2B5EF4-FFF2-40B4-BE49-F238E27FC236}">
                    <a16:creationId xmlns:a16="http://schemas.microsoft.com/office/drawing/2014/main" id="{FC9A3C0A-104A-4E4C-8D3B-74373B53D9D0}"/>
                  </a:ext>
                </a:extLst>
              </p:cNvPr>
              <p:cNvSpPr txBox="1">
                <a:spLocks noRot="1" noChangeAspect="1" noMove="1" noResize="1" noEditPoints="1" noAdjustHandles="1" noChangeArrowheads="1" noChangeShapeType="1" noTextEdit="1"/>
              </p:cNvSpPr>
              <p:nvPr/>
            </p:nvSpPr>
            <p:spPr>
              <a:xfrm>
                <a:off x="5077507" y="324390"/>
                <a:ext cx="5863656" cy="712631"/>
              </a:xfrm>
              <a:prstGeom prst="rect">
                <a:avLst/>
              </a:prstGeom>
              <a:blipFill>
                <a:blip r:embed="rId1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41" name="CuadroTexto 40">
                <a:extLst>
                  <a:ext uri="{FF2B5EF4-FFF2-40B4-BE49-F238E27FC236}">
                    <a16:creationId xmlns:a16="http://schemas.microsoft.com/office/drawing/2014/main" id="{286BF377-5CF6-400F-9007-27515D38F62E}"/>
                  </a:ext>
                </a:extLst>
              </p:cNvPr>
              <p:cNvSpPr txBox="1"/>
              <p:nvPr/>
            </p:nvSpPr>
            <p:spPr>
              <a:xfrm>
                <a:off x="1114233" y="3304812"/>
                <a:ext cx="9724522" cy="985719"/>
              </a:xfrm>
              <a:prstGeom prst="rect">
                <a:avLst/>
              </a:prstGeom>
              <a:noFill/>
              <a:ln w="19050">
                <a:no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𝑡</m:t>
                          </m:r>
                        </m:e>
                      </m:d>
                      <m:r>
                        <a:rPr lang="es-UY"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𝑉</m:t>
                              </m:r>
                            </m:e>
                            <m:sub>
                              <m:r>
                                <m:rPr>
                                  <m:brk m:alnAt="24"/>
                                </m:rPr>
                                <a:rPr lang="es-UY" i="1">
                                  <a:latin typeface="Cambria Math" panose="02040503050406030204" pitchFamily="18" charset="0"/>
                                  <a:ea typeface="Cambria Math" panose="02040503050406030204" pitchFamily="18" charset="0"/>
                                </a:rPr>
                                <m:t>0</m:t>
                              </m:r>
                            </m:sub>
                          </m:sSub>
                        </m:sub>
                        <m:sup/>
                        <m:e>
                          <m:r>
                            <a:rPr lang="es-AR" b="0" i="1" smtClean="0">
                              <a:latin typeface="Cambria Math" panose="02040503050406030204" pitchFamily="18" charset="0"/>
                              <a:ea typeface="Cambria Math" panose="02040503050406030204" pitchFamily="18" charset="0"/>
                            </a:rPr>
                            <m:t>𝛿</m:t>
                          </m:r>
                          <m:d>
                            <m:dPr>
                              <m:ctrlPr>
                                <a:rPr lang="es-AR" b="0" i="1" smtClean="0">
                                  <a:latin typeface="Cambria Math" panose="02040503050406030204" pitchFamily="18" charset="0"/>
                                  <a:ea typeface="Cambria Math" panose="02040503050406030204" pitchFamily="18" charset="0"/>
                                </a:rPr>
                              </m:ctrlPr>
                            </m:dPr>
                            <m:e>
                              <m:sSub>
                                <m:sSubPr>
                                  <m:ctrlPr>
                                    <a:rPr lang="es-AR" b="0" i="1" smtClean="0">
                                      <a:latin typeface="Cambria Math" panose="02040503050406030204" pitchFamily="18" charset="0"/>
                                      <a:ea typeface="Cambria Math" panose="02040503050406030204" pitchFamily="18" charset="0"/>
                                    </a:rPr>
                                  </m:ctrlPr>
                                </m:sSubPr>
                                <m:e>
                                  <m:acc>
                                    <m:accPr>
                                      <m:chr m:val="⃗"/>
                                      <m:ctrlPr>
                                        <a:rPr lang="es-AR" b="0" i="1" smtClean="0">
                                          <a:latin typeface="Cambria Math" panose="02040503050406030204" pitchFamily="18" charset="0"/>
                                          <a:ea typeface="Cambria Math" panose="02040503050406030204" pitchFamily="18" charset="0"/>
                                        </a:rPr>
                                      </m:ctrlPr>
                                    </m:accPr>
                                    <m:e>
                                      <m:r>
                                        <a:rPr lang="es-AR" b="0" i="1" smtClean="0">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0</m:t>
                                  </m:r>
                                </m:sub>
                              </m:sSub>
                              <m:r>
                                <a:rPr lang="es-AR" b="0" i="1" smtClean="0">
                                  <a:latin typeface="Cambria Math" panose="02040503050406030204" pitchFamily="18" charset="0"/>
                                  <a:ea typeface="Cambria Math" panose="02040503050406030204" pitchFamily="18" charset="0"/>
                                </a:rPr>
                                <m:t>−</m:t>
                              </m:r>
                              <m:sSub>
                                <m:sSubPr>
                                  <m:ctrlPr>
                                    <a:rPr lang="es-AR" b="0" i="1" smtClean="0">
                                      <a:latin typeface="Cambria Math" panose="02040503050406030204" pitchFamily="18" charset="0"/>
                                      <a:ea typeface="Cambria Math" panose="02040503050406030204" pitchFamily="18" charset="0"/>
                                    </a:rPr>
                                  </m:ctrlPr>
                                </m:sSubPr>
                                <m:e>
                                  <m:acc>
                                    <m:accPr>
                                      <m:chr m:val="⃗"/>
                                      <m:ctrlPr>
                                        <a:rPr lang="es-AR" b="0" i="1" smtClean="0">
                                          <a:latin typeface="Cambria Math" panose="02040503050406030204" pitchFamily="18" charset="0"/>
                                          <a:ea typeface="Cambria Math" panose="02040503050406030204" pitchFamily="18" charset="0"/>
                                        </a:rPr>
                                      </m:ctrlPr>
                                    </m:accPr>
                                    <m:e>
                                      <m:r>
                                        <a:rPr lang="es-AR" b="0" i="1" smtClean="0">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𝑓</m:t>
                                  </m:r>
                                </m:sub>
                              </m:sSub>
                            </m:e>
                          </m:d>
                          <m:sSub>
                            <m:sSubPr>
                              <m:ctrlPr>
                                <a:rPr lang="es-AR" b="0" i="1" smtClean="0">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𝐺</m:t>
                              </m:r>
                            </m:e>
                            <m:sub>
                              <m:r>
                                <a:rPr lang="es-AR" b="0" i="1" smtClean="0">
                                  <a:latin typeface="Cambria Math" panose="02040503050406030204" pitchFamily="18" charset="0"/>
                                  <a:ea typeface="Cambria Math" panose="02040503050406030204" pitchFamily="18" charset="0"/>
                                </a:rPr>
                                <m:t>+</m:t>
                              </m:r>
                            </m:sub>
                          </m:sSub>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𝜔</m:t>
                              </m:r>
                            </m:e>
                          </m:d>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𝑉</m:t>
                              </m:r>
                            </m:e>
                            <m:sub>
                              <m:r>
                                <a:rPr lang="es-UY" i="1">
                                  <a:latin typeface="Cambria Math" panose="02040503050406030204" pitchFamily="18" charset="0"/>
                                  <a:ea typeface="Cambria Math" panose="02040503050406030204" pitchFamily="18" charset="0"/>
                                </a:rPr>
                                <m:t>0</m:t>
                              </m:r>
                            </m:sub>
                          </m:sSub>
                        </m:e>
                      </m:nary>
                      <m:r>
                        <a:rPr lang="es-AR" b="0" i="1" smtClean="0">
                          <a:latin typeface="Cambria Math" panose="02040503050406030204" pitchFamily="18" charset="0"/>
                          <a:ea typeface="Cambria Math" panose="02040503050406030204" pitchFamily="18" charset="0"/>
                        </a:rPr>
                        <m:t>=</m:t>
                      </m:r>
                      <m:d>
                        <m:dPr>
                          <m:begChr m:val="["/>
                          <m:endChr m:val="]"/>
                          <m:ctrlPr>
                            <a:rPr lang="es-AR" b="0" i="1" smtClean="0">
                              <a:latin typeface="Cambria Math" panose="02040503050406030204" pitchFamily="18" charset="0"/>
                              <a:ea typeface="Cambria Math" panose="02040503050406030204" pitchFamily="18" charset="0"/>
                            </a:rPr>
                          </m:ctrlPr>
                        </m:dPr>
                        <m:e>
                          <m:f>
                            <m:fPr>
                              <m:ctrlPr>
                                <a:rPr lang="es-UY" i="1">
                                  <a:latin typeface="Cambria Math" panose="02040503050406030204" pitchFamily="18" charset="0"/>
                                </a:rPr>
                              </m:ctrlPr>
                            </m:fPr>
                            <m:num>
                              <m:r>
                                <a:rPr lang="es-UY" i="1">
                                  <a:latin typeface="Cambria Math" panose="02040503050406030204" pitchFamily="18" charset="0"/>
                                </a:rPr>
                                <m:t>𝐴</m:t>
                              </m:r>
                            </m:num>
                            <m:den>
                              <m:r>
                                <a:rPr lang="es-UY" i="1">
                                  <a:latin typeface="Cambria Math" panose="02040503050406030204" pitchFamily="18" charset="0"/>
                                </a:rPr>
                                <m:t>4</m:t>
                              </m:r>
                              <m:r>
                                <a:rPr lang="es-UY" i="1">
                                  <a:latin typeface="Cambria Math" panose="02040503050406030204" pitchFamily="18" charset="0"/>
                                </a:rPr>
                                <m:t>𝜋</m:t>
                              </m:r>
                              <m:d>
                                <m:dPr>
                                  <m:begChr m:val="|"/>
                                  <m:endChr m:val="|"/>
                                  <m:ctrlPr>
                                    <a:rPr lang="es-UY" i="1">
                                      <a:latin typeface="Cambria Math" panose="02040503050406030204" pitchFamily="18" charset="0"/>
                                    </a:rPr>
                                  </m:ctrlPr>
                                </m:dPr>
                                <m:e>
                                  <m:sSub>
                                    <m:sSubPr>
                                      <m:ctrlPr>
                                        <a:rPr lang="es-ES" b="0" i="1" smtClean="0">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ES" b="0" i="1" smtClean="0">
                                          <a:latin typeface="Cambria Math" panose="02040503050406030204" pitchFamily="18" charset="0"/>
                                        </a:rPr>
                                        <m:t>𝑓</m:t>
                                      </m:r>
                                    </m:sub>
                                  </m:sSub>
                                  <m:r>
                                    <a:rPr lang="es-AR" i="1">
                                      <a:latin typeface="Cambria Math" panose="02040503050406030204" pitchFamily="18" charset="0"/>
                                    </a:rPr>
                                    <m:t>−</m:t>
                                  </m:r>
                                  <m:acc>
                                    <m:accPr>
                                      <m:chr m:val="⃗"/>
                                      <m:ctrlPr>
                                        <a:rPr lang="es-ES" b="0" i="1" smtClean="0">
                                          <a:latin typeface="Cambria Math" panose="02040503050406030204" pitchFamily="18" charset="0"/>
                                        </a:rPr>
                                      </m:ctrlPr>
                                    </m:accPr>
                                    <m:e>
                                      <m:r>
                                        <a:rPr lang="es-ES" b="0" i="1" smtClean="0">
                                          <a:latin typeface="Cambria Math" panose="02040503050406030204" pitchFamily="18" charset="0"/>
                                        </a:rPr>
                                        <m:t>𝑟</m:t>
                                      </m:r>
                                    </m:e>
                                  </m:acc>
                                </m:e>
                              </m:d>
                            </m:den>
                          </m:f>
                          <m:sSup>
                            <m:sSupPr>
                              <m:ctrlPr>
                                <a:rPr lang="es-UY" i="1">
                                  <a:latin typeface="Cambria Math" panose="02040503050406030204" pitchFamily="18" charset="0"/>
                                </a:rPr>
                              </m:ctrlPr>
                            </m:sSupPr>
                            <m:e>
                              <m:r>
                                <a:rPr lang="es-UY" i="1">
                                  <a:latin typeface="Cambria Math" panose="02040503050406030204" pitchFamily="18" charset="0"/>
                                </a:rPr>
                                <m:t>𝑒</m:t>
                              </m:r>
                            </m:e>
                            <m:sup>
                              <m:r>
                                <a:rPr lang="es-AR" b="0" i="1" smtClean="0">
                                  <a:latin typeface="Cambria Math" panose="02040503050406030204" pitchFamily="18" charset="0"/>
                                </a:rPr>
                                <m:t>−</m:t>
                              </m:r>
                              <m:r>
                                <a:rPr lang="es-UY" i="1">
                                  <a:latin typeface="Cambria Math" panose="02040503050406030204" pitchFamily="18" charset="0"/>
                                </a:rPr>
                                <m:t>𝑖𝑘</m:t>
                              </m:r>
                              <m:d>
                                <m:dPr>
                                  <m:begChr m:val="|"/>
                                  <m:endChr m:val="|"/>
                                  <m:ctrlPr>
                                    <a:rPr lang="es-UY" i="1">
                                      <a:latin typeface="Cambria Math" panose="02040503050406030204" pitchFamily="18" charset="0"/>
                                    </a:rPr>
                                  </m:ctrlPr>
                                </m:dPr>
                                <m:e>
                                  <m:sSub>
                                    <m:sSubPr>
                                      <m:ctrlPr>
                                        <a:rPr lang="es-ES" b="0" i="1" smtClean="0">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ES" b="0" i="1" smtClean="0">
                                          <a:latin typeface="Cambria Math" panose="02040503050406030204" pitchFamily="18" charset="0"/>
                                        </a:rPr>
                                        <m:t>𝑓</m:t>
                                      </m:r>
                                    </m:sub>
                                  </m:sSub>
                                  <m:r>
                                    <a:rPr lang="es-AR" i="1">
                                      <a:latin typeface="Cambria Math" panose="02040503050406030204" pitchFamily="18" charset="0"/>
                                    </a:rPr>
                                    <m:t>−</m:t>
                                  </m:r>
                                  <m:acc>
                                    <m:accPr>
                                      <m:chr m:val="⃗"/>
                                      <m:ctrlPr>
                                        <a:rPr lang="es-ES" b="0" i="1" smtClean="0">
                                          <a:latin typeface="Cambria Math" panose="02040503050406030204" pitchFamily="18" charset="0"/>
                                        </a:rPr>
                                      </m:ctrlPr>
                                    </m:accPr>
                                    <m:e>
                                      <m:r>
                                        <a:rPr lang="es-ES" b="0" i="1" smtClean="0">
                                          <a:latin typeface="Cambria Math" panose="02040503050406030204" pitchFamily="18" charset="0"/>
                                        </a:rPr>
                                        <m:t>𝑟</m:t>
                                      </m:r>
                                    </m:e>
                                  </m:acc>
                                </m:e>
                              </m:d>
                            </m:sup>
                          </m:sSup>
                          <m:r>
                            <a:rPr lang="es-AR" i="1">
                              <a:latin typeface="Cambria Math" panose="02040503050406030204" pitchFamily="18" charset="0"/>
                            </a:rPr>
                            <m:t>+</m:t>
                          </m:r>
                          <m:f>
                            <m:fPr>
                              <m:ctrlPr>
                                <a:rPr lang="es-UY" i="1">
                                  <a:latin typeface="Cambria Math" panose="02040503050406030204" pitchFamily="18" charset="0"/>
                                </a:rPr>
                              </m:ctrlPr>
                            </m:fPr>
                            <m:num>
                              <m:r>
                                <a:rPr lang="es-UY" i="1">
                                  <a:latin typeface="Cambria Math" panose="02040503050406030204" pitchFamily="18" charset="0"/>
                                </a:rPr>
                                <m:t>𝐴</m:t>
                              </m:r>
                            </m:num>
                            <m:den>
                              <m:r>
                                <a:rPr lang="es-UY" i="1">
                                  <a:latin typeface="Cambria Math" panose="02040503050406030204" pitchFamily="18" charset="0"/>
                                </a:rPr>
                                <m:t>4</m:t>
                              </m:r>
                              <m:r>
                                <a:rPr lang="es-UY" i="1">
                                  <a:latin typeface="Cambria Math" panose="02040503050406030204" pitchFamily="18" charset="0"/>
                                </a:rPr>
                                <m:t>𝜋</m:t>
                              </m:r>
                              <m:d>
                                <m:dPr>
                                  <m:begChr m:val="|"/>
                                  <m:endChr m:val="|"/>
                                  <m:ctrlPr>
                                    <a:rPr lang="es-UY" i="1">
                                      <a:latin typeface="Cambria Math" panose="02040503050406030204" pitchFamily="18" charset="0"/>
                                    </a:rPr>
                                  </m:ctrlPr>
                                </m:dPr>
                                <m:e>
                                  <m:sSup>
                                    <m:sSupPr>
                                      <m:ctrlPr>
                                        <a:rPr lang="es-AR" i="1">
                                          <a:latin typeface="Cambria Math" panose="02040503050406030204" pitchFamily="18" charset="0"/>
                                        </a:rPr>
                                      </m:ctrlPr>
                                    </m:sSup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p>
                                      <m:r>
                                        <a:rPr lang="es-AR" i="1">
                                          <a:latin typeface="Cambria Math" panose="02040503050406030204" pitchFamily="18" charset="0"/>
                                        </a:rPr>
                                        <m:t>′</m:t>
                                      </m:r>
                                    </m:sup>
                                  </m:sSup>
                                  <m:r>
                                    <a:rPr lang="es-ES" b="0" i="1" smtClean="0">
                                      <a:latin typeface="Cambria Math" panose="02040503050406030204" pitchFamily="18" charset="0"/>
                                    </a:rPr>
                                    <m:t>−</m:t>
                                  </m:r>
                                  <m:acc>
                                    <m:accPr>
                                      <m:chr m:val="⃗"/>
                                      <m:ctrlPr>
                                        <a:rPr lang="es-ES" b="0" i="1" smtClean="0">
                                          <a:latin typeface="Cambria Math" panose="02040503050406030204" pitchFamily="18" charset="0"/>
                                        </a:rPr>
                                      </m:ctrlPr>
                                    </m:accPr>
                                    <m:e>
                                      <m:r>
                                        <a:rPr lang="es-ES" b="0" i="1" smtClean="0">
                                          <a:latin typeface="Cambria Math" panose="02040503050406030204" pitchFamily="18" charset="0"/>
                                        </a:rPr>
                                        <m:t>𝑟</m:t>
                                      </m:r>
                                    </m:e>
                                  </m:acc>
                                </m:e>
                              </m:d>
                            </m:den>
                          </m:f>
                          <m:sSup>
                            <m:sSupPr>
                              <m:ctrlPr>
                                <a:rPr lang="es-UY" i="1">
                                  <a:latin typeface="Cambria Math" panose="02040503050406030204" pitchFamily="18" charset="0"/>
                                </a:rPr>
                              </m:ctrlPr>
                            </m:sSupPr>
                            <m:e>
                              <m:r>
                                <a:rPr lang="es-UY" i="1">
                                  <a:latin typeface="Cambria Math" panose="02040503050406030204" pitchFamily="18" charset="0"/>
                                </a:rPr>
                                <m:t>𝑒</m:t>
                              </m:r>
                            </m:e>
                            <m:sup>
                              <m:r>
                                <a:rPr lang="es-AR" b="0" i="1" smtClean="0">
                                  <a:latin typeface="Cambria Math" panose="02040503050406030204" pitchFamily="18" charset="0"/>
                                </a:rPr>
                                <m:t>−</m:t>
                              </m:r>
                              <m:r>
                                <a:rPr lang="es-UY" i="1">
                                  <a:latin typeface="Cambria Math" panose="02040503050406030204" pitchFamily="18" charset="0"/>
                                </a:rPr>
                                <m:t>𝑖𝑘</m:t>
                              </m:r>
                              <m:d>
                                <m:dPr>
                                  <m:begChr m:val="|"/>
                                  <m:endChr m:val="|"/>
                                  <m:ctrlPr>
                                    <a:rPr lang="es-UY" i="1">
                                      <a:latin typeface="Cambria Math" panose="02040503050406030204" pitchFamily="18" charset="0"/>
                                    </a:rPr>
                                  </m:ctrlPr>
                                </m:dPr>
                                <m:e>
                                  <m:sSup>
                                    <m:sSupPr>
                                      <m:ctrlPr>
                                        <a:rPr lang="es-AR" b="0" i="1" smtClean="0">
                                          <a:latin typeface="Cambria Math" panose="02040503050406030204" pitchFamily="18" charset="0"/>
                                        </a:rPr>
                                      </m:ctrlPr>
                                    </m:sSup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p>
                                      <m:r>
                                        <a:rPr lang="es-AR" b="0" i="1" smtClean="0">
                                          <a:latin typeface="Cambria Math" panose="02040503050406030204" pitchFamily="18" charset="0"/>
                                        </a:rPr>
                                        <m:t>′</m:t>
                                      </m:r>
                                    </m:sup>
                                  </m:sSup>
                                  <m:r>
                                    <a:rPr lang="es-ES" b="0" i="1" smtClean="0">
                                      <a:latin typeface="Cambria Math" panose="02040503050406030204" pitchFamily="18" charset="0"/>
                                    </a:rPr>
                                    <m:t>−</m:t>
                                  </m:r>
                                  <m:acc>
                                    <m:accPr>
                                      <m:chr m:val="⃗"/>
                                      <m:ctrlPr>
                                        <a:rPr lang="es-ES" b="0" i="1" smtClean="0">
                                          <a:latin typeface="Cambria Math" panose="02040503050406030204" pitchFamily="18" charset="0"/>
                                        </a:rPr>
                                      </m:ctrlPr>
                                    </m:accPr>
                                    <m:e>
                                      <m:r>
                                        <a:rPr lang="es-ES" b="0" i="1" smtClean="0">
                                          <a:latin typeface="Cambria Math" panose="02040503050406030204" pitchFamily="18" charset="0"/>
                                        </a:rPr>
                                        <m:t>𝑟</m:t>
                                      </m:r>
                                    </m:e>
                                  </m:acc>
                                </m:e>
                              </m:d>
                            </m:sup>
                          </m:sSup>
                        </m:e>
                      </m:d>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r>
                            <a:rPr lang="es-AR" b="0" i="1" smtClean="0">
                              <a:latin typeface="Cambria Math" panose="02040503050406030204" pitchFamily="18" charset="0"/>
                            </a:rPr>
                            <m:t>𝜔</m:t>
                          </m:r>
                          <m:r>
                            <a:rPr lang="es-AR" b="0" i="1" smtClean="0">
                              <a:latin typeface="Cambria Math" panose="02040503050406030204" pitchFamily="18" charset="0"/>
                            </a:rPr>
                            <m:t>𝑡</m:t>
                          </m:r>
                        </m:sup>
                      </m:sSup>
                    </m:oMath>
                  </m:oMathPara>
                </a14:m>
                <a:endParaRPr lang="es-UY" dirty="0"/>
              </a:p>
            </p:txBody>
          </p:sp>
        </mc:Choice>
        <mc:Fallback xmlns="">
          <p:sp>
            <p:nvSpPr>
              <p:cNvPr id="41" name="CuadroTexto 40">
                <a:extLst>
                  <a:ext uri="{FF2B5EF4-FFF2-40B4-BE49-F238E27FC236}">
                    <a16:creationId xmlns:a16="http://schemas.microsoft.com/office/drawing/2014/main" id="{286BF377-5CF6-400F-9007-27515D38F62E}"/>
                  </a:ext>
                </a:extLst>
              </p:cNvPr>
              <p:cNvSpPr txBox="1">
                <a:spLocks noRot="1" noChangeAspect="1" noMove="1" noResize="1" noEditPoints="1" noAdjustHandles="1" noChangeArrowheads="1" noChangeShapeType="1" noTextEdit="1"/>
              </p:cNvSpPr>
              <p:nvPr/>
            </p:nvSpPr>
            <p:spPr>
              <a:xfrm>
                <a:off x="1114233" y="3304812"/>
                <a:ext cx="9724522" cy="985719"/>
              </a:xfrm>
              <a:prstGeom prst="rect">
                <a:avLst/>
              </a:prstGeom>
              <a:blipFill>
                <a:blip r:embed="rId16"/>
                <a:stretch>
                  <a:fillRect/>
                </a:stretch>
              </a:blipFill>
              <a:ln w="19050">
                <a:noFill/>
              </a:ln>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42" name="CuadroTexto 41">
                <a:extLst>
                  <a:ext uri="{FF2B5EF4-FFF2-40B4-BE49-F238E27FC236}">
                    <a16:creationId xmlns:a16="http://schemas.microsoft.com/office/drawing/2014/main" id="{D14F8BDD-8AA1-4C14-8F34-85A921632C1F}"/>
                  </a:ext>
                </a:extLst>
              </p:cNvPr>
              <p:cNvSpPr txBox="1"/>
              <p:nvPr/>
            </p:nvSpPr>
            <p:spPr>
              <a:xfrm>
                <a:off x="6008243" y="1312931"/>
                <a:ext cx="3436582" cy="391582"/>
              </a:xfrm>
              <a:prstGeom prst="rect">
                <a:avLst/>
              </a:prstGeom>
              <a:noFill/>
            </p:spPr>
            <p:txBody>
              <a:bodyPr wrap="none" rtlCol="0">
                <a:spAutoFit/>
              </a:bodyPr>
              <a:lstStyle/>
              <a:p>
                <a14:m>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r>
                      <a:rPr lang="es-AR" b="0" i="1" smtClean="0">
                        <a:latin typeface="Cambria Math" panose="02040503050406030204" pitchFamily="18" charset="0"/>
                      </a:rPr>
                      <m:t>′</m:t>
                    </m:r>
                  </m:oMath>
                </a14:m>
                <a:r>
                  <a:rPr lang="es-UY" dirty="0"/>
                  <a:t> simétrico de </a:t>
                </a:r>
                <a14:m>
                  <m:oMath xmlns:m="http://schemas.openxmlformats.org/officeDocument/2006/math">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𝑓</m:t>
                        </m:r>
                      </m:sub>
                    </m:sSub>
                  </m:oMath>
                </a14:m>
                <a:r>
                  <a:rPr lang="es-UY" dirty="0"/>
                  <a:t> respecto a </a:t>
                </a:r>
                <a14:m>
                  <m:oMath xmlns:m="http://schemas.openxmlformats.org/officeDocument/2006/math">
                    <m:r>
                      <a:rPr lang="es-AR" b="0" i="1" smtClean="0">
                        <a:latin typeface="Cambria Math" panose="02040503050406030204" pitchFamily="18" charset="0"/>
                      </a:rPr>
                      <m:t>𝑧</m:t>
                    </m:r>
                    <m:r>
                      <a:rPr lang="es-AR" b="0" i="1" smtClean="0">
                        <a:latin typeface="Cambria Math" panose="02040503050406030204" pitchFamily="18" charset="0"/>
                      </a:rPr>
                      <m:t>=0</m:t>
                    </m:r>
                  </m:oMath>
                </a14:m>
                <a:endParaRPr lang="es-UY" dirty="0"/>
              </a:p>
            </p:txBody>
          </p:sp>
        </mc:Choice>
        <mc:Fallback xmlns="">
          <p:sp>
            <p:nvSpPr>
              <p:cNvPr id="42" name="CuadroTexto 41">
                <a:extLst>
                  <a:ext uri="{FF2B5EF4-FFF2-40B4-BE49-F238E27FC236}">
                    <a16:creationId xmlns:a16="http://schemas.microsoft.com/office/drawing/2014/main" id="{D14F8BDD-8AA1-4C14-8F34-85A921632C1F}"/>
                  </a:ext>
                </a:extLst>
              </p:cNvPr>
              <p:cNvSpPr txBox="1">
                <a:spLocks noRot="1" noChangeAspect="1" noMove="1" noResize="1" noEditPoints="1" noAdjustHandles="1" noChangeArrowheads="1" noChangeShapeType="1" noTextEdit="1"/>
              </p:cNvSpPr>
              <p:nvPr/>
            </p:nvSpPr>
            <p:spPr>
              <a:xfrm>
                <a:off x="6008243" y="1312931"/>
                <a:ext cx="3436582" cy="391582"/>
              </a:xfrm>
              <a:prstGeom prst="rect">
                <a:avLst/>
              </a:prstGeom>
              <a:blipFill>
                <a:blip r:embed="rId17"/>
                <a:stretch>
                  <a:fillRect l="-178" t="-20000" b="-18462"/>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43" name="CuadroTexto 42">
                <a:extLst>
                  <a:ext uri="{FF2B5EF4-FFF2-40B4-BE49-F238E27FC236}">
                    <a16:creationId xmlns:a16="http://schemas.microsoft.com/office/drawing/2014/main" id="{BDEF83EC-4370-4FC6-BF33-FF52D25D1D60}"/>
                  </a:ext>
                </a:extLst>
              </p:cNvPr>
              <p:cNvSpPr txBox="1"/>
              <p:nvPr/>
            </p:nvSpPr>
            <p:spPr>
              <a:xfrm>
                <a:off x="626639" y="4298257"/>
                <a:ext cx="11247649" cy="880369"/>
              </a:xfrm>
              <a:prstGeom prst="rect">
                <a:avLst/>
              </a:prstGeom>
              <a:noFill/>
            </p:spPr>
            <p:txBody>
              <a:bodyPr wrap="square" rtlCol="0">
                <a:spAutoFit/>
              </a:bodyPr>
              <a:lstStyle/>
              <a:p>
                <a:pPr>
                  <a:lnSpc>
                    <a:spcPct val="150000"/>
                  </a:lnSpc>
                </a:pPr>
                <a:r>
                  <a:rPr lang="es-AR" dirty="0"/>
                  <a:t>El plano rígido se puede sustituir por la fuente imagen y el campo acústico en el </a:t>
                </a:r>
                <a:r>
                  <a:rPr lang="es-AR" dirty="0" err="1"/>
                  <a:t>semi-espacio</a:t>
                </a:r>
                <a:r>
                  <a:rPr lang="es-AR" dirty="0"/>
                  <a:t> </a:t>
                </a:r>
                <a14:m>
                  <m:oMath xmlns:m="http://schemas.openxmlformats.org/officeDocument/2006/math">
                    <m:r>
                      <a:rPr lang="es-AR" b="0" i="1" smtClean="0">
                        <a:latin typeface="Cambria Math" panose="02040503050406030204" pitchFamily="18" charset="0"/>
                      </a:rPr>
                      <m:t>𝑧</m:t>
                    </m:r>
                    <m:r>
                      <a:rPr lang="es-AR" b="0" i="1" smtClean="0">
                        <a:latin typeface="Cambria Math" panose="02040503050406030204" pitchFamily="18" charset="0"/>
                        <a:ea typeface="Cambria Math" panose="02040503050406030204" pitchFamily="18" charset="0"/>
                      </a:rPr>
                      <m:t>&gt;0</m:t>
                    </m:r>
                  </m:oMath>
                </a14:m>
                <a:r>
                  <a:rPr lang="es-UY" dirty="0"/>
                  <a:t> es la suma del campo provocado por las dos fuentes puntuales </a:t>
                </a:r>
              </a:p>
            </p:txBody>
          </p:sp>
        </mc:Choice>
        <mc:Fallback xmlns="">
          <p:sp>
            <p:nvSpPr>
              <p:cNvPr id="43" name="CuadroTexto 42">
                <a:extLst>
                  <a:ext uri="{FF2B5EF4-FFF2-40B4-BE49-F238E27FC236}">
                    <a16:creationId xmlns:a16="http://schemas.microsoft.com/office/drawing/2014/main" id="{BDEF83EC-4370-4FC6-BF33-FF52D25D1D60}"/>
                  </a:ext>
                </a:extLst>
              </p:cNvPr>
              <p:cNvSpPr txBox="1">
                <a:spLocks noRot="1" noChangeAspect="1" noMove="1" noResize="1" noEditPoints="1" noAdjustHandles="1" noChangeArrowheads="1" noChangeShapeType="1" noTextEdit="1"/>
              </p:cNvSpPr>
              <p:nvPr/>
            </p:nvSpPr>
            <p:spPr>
              <a:xfrm>
                <a:off x="626639" y="4298257"/>
                <a:ext cx="11247649" cy="880369"/>
              </a:xfrm>
              <a:prstGeom prst="rect">
                <a:avLst/>
              </a:prstGeom>
              <a:blipFill>
                <a:blip r:embed="rId18"/>
                <a:stretch>
                  <a:fillRect l="-488" b="-9655"/>
                </a:stretch>
              </a:blipFill>
            </p:spPr>
            <p:txBody>
              <a:bodyPr/>
              <a:lstStyle/>
              <a:p>
                <a:r>
                  <a:rPr lang="es-UY">
                    <a:noFill/>
                  </a:rPr>
                  <a:t> </a:t>
                </a:r>
              </a:p>
            </p:txBody>
          </p:sp>
        </mc:Fallback>
      </mc:AlternateContent>
      <p:sp>
        <p:nvSpPr>
          <p:cNvPr id="44" name="CuadroTexto 43">
            <a:extLst>
              <a:ext uri="{FF2B5EF4-FFF2-40B4-BE49-F238E27FC236}">
                <a16:creationId xmlns:a16="http://schemas.microsoft.com/office/drawing/2014/main" id="{B4EBE5B3-7FD4-45DA-88FE-31AE3E16F801}"/>
              </a:ext>
            </a:extLst>
          </p:cNvPr>
          <p:cNvSpPr txBox="1"/>
          <p:nvPr/>
        </p:nvSpPr>
        <p:spPr>
          <a:xfrm>
            <a:off x="372862" y="5655076"/>
            <a:ext cx="3659913" cy="369332"/>
          </a:xfrm>
          <a:prstGeom prst="rect">
            <a:avLst/>
          </a:prstGeom>
          <a:noFill/>
        </p:spPr>
        <p:txBody>
          <a:bodyPr wrap="none" rtlCol="0">
            <a:spAutoFit/>
          </a:bodyPr>
          <a:lstStyle/>
          <a:p>
            <a:r>
              <a:rPr lang="es-AR" dirty="0"/>
              <a:t>Si la fuente es una fuente extendida, </a:t>
            </a:r>
            <a:endParaRPr lang="es-UY" dirty="0"/>
          </a:p>
        </p:txBody>
      </p:sp>
      <mc:AlternateContent xmlns:mc="http://schemas.openxmlformats.org/markup-compatibility/2006" xmlns:a14="http://schemas.microsoft.com/office/drawing/2010/main">
        <mc:Choice Requires="a14">
          <p:sp>
            <p:nvSpPr>
              <p:cNvPr id="45" name="Rectángulo 44">
                <a:extLst>
                  <a:ext uri="{FF2B5EF4-FFF2-40B4-BE49-F238E27FC236}">
                    <a16:creationId xmlns:a16="http://schemas.microsoft.com/office/drawing/2014/main" id="{73729DB1-225D-4CAA-BBC0-A5823E74AD5F}"/>
                  </a:ext>
                </a:extLst>
              </p:cNvPr>
              <p:cNvSpPr/>
              <p:nvPr/>
            </p:nvSpPr>
            <p:spPr>
              <a:xfrm>
                <a:off x="4032775" y="5346882"/>
                <a:ext cx="5094023" cy="98571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s-UY" i="1" smtClean="0">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a:rPr lang="es-UY" i="1">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𝑉</m:t>
                              </m:r>
                            </m:e>
                            <m:sub>
                              <m:r>
                                <m:rPr>
                                  <m:brk m:alnAt="24"/>
                                </m:rPr>
                                <a:rPr lang="es-UY" i="1">
                                  <a:latin typeface="Cambria Math" panose="02040503050406030204" pitchFamily="18" charset="0"/>
                                  <a:ea typeface="Cambria Math" panose="02040503050406030204" pitchFamily="18" charset="0"/>
                                </a:rPr>
                                <m:t>0</m:t>
                              </m:r>
                            </m:sub>
                          </m:sSub>
                        </m:sub>
                        <m:sup/>
                        <m:e>
                          <m:r>
                            <a:rPr lang="es-AR" b="0" i="1" smtClean="0">
                              <a:latin typeface="Cambria Math" panose="02040503050406030204" pitchFamily="18" charset="0"/>
                              <a:ea typeface="Cambria Math" panose="02040503050406030204" pitchFamily="18" charset="0"/>
                            </a:rPr>
                            <m:t>𝑓</m:t>
                          </m:r>
                          <m:d>
                            <m:dPr>
                              <m:ctrlPr>
                                <a:rPr lang="es-AR" b="0" i="1" smtClean="0">
                                  <a:latin typeface="Cambria Math" panose="02040503050406030204" pitchFamily="18" charset="0"/>
                                  <a:ea typeface="Cambria Math" panose="02040503050406030204" pitchFamily="18" charset="0"/>
                                </a:rPr>
                              </m:ctrlPr>
                            </m:dPr>
                            <m:e>
                              <m:sSub>
                                <m:sSubPr>
                                  <m:ctrlPr>
                                    <a:rPr lang="es-AR" b="0" i="1" smtClean="0">
                                      <a:latin typeface="Cambria Math" panose="02040503050406030204" pitchFamily="18" charset="0"/>
                                      <a:ea typeface="Cambria Math" panose="02040503050406030204" pitchFamily="18" charset="0"/>
                                    </a:rPr>
                                  </m:ctrlPr>
                                </m:sSubPr>
                                <m:e>
                                  <m:acc>
                                    <m:accPr>
                                      <m:chr m:val="⃗"/>
                                      <m:ctrlPr>
                                        <a:rPr lang="es-AR" b="0" i="1" smtClean="0">
                                          <a:latin typeface="Cambria Math" panose="02040503050406030204" pitchFamily="18" charset="0"/>
                                          <a:ea typeface="Cambria Math" panose="02040503050406030204" pitchFamily="18" charset="0"/>
                                        </a:rPr>
                                      </m:ctrlPr>
                                    </m:accPr>
                                    <m:e>
                                      <m:r>
                                        <a:rPr lang="es-AR" b="0" i="1" smtClean="0">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0</m:t>
                                  </m:r>
                                </m:sub>
                              </m:sSub>
                            </m:e>
                          </m:d>
                          <m:sSub>
                            <m:sSubPr>
                              <m:ctrlPr>
                                <a:rPr lang="es-AR" b="0" i="1" smtClean="0">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𝐺</m:t>
                              </m:r>
                            </m:e>
                            <m:sub>
                              <m:r>
                                <a:rPr lang="es-AR" b="0" i="1" smtClean="0">
                                  <a:latin typeface="Cambria Math" panose="02040503050406030204" pitchFamily="18" charset="0"/>
                                  <a:ea typeface="Cambria Math" panose="02040503050406030204" pitchFamily="18" charset="0"/>
                                </a:rPr>
                                <m:t>+</m:t>
                              </m:r>
                            </m:sub>
                          </m:sSub>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𝜔</m:t>
                              </m:r>
                            </m:e>
                          </m:d>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𝑉</m:t>
                              </m:r>
                            </m:e>
                            <m:sub>
                              <m:r>
                                <a:rPr lang="es-UY" i="1">
                                  <a:latin typeface="Cambria Math" panose="02040503050406030204" pitchFamily="18" charset="0"/>
                                  <a:ea typeface="Cambria Math" panose="02040503050406030204" pitchFamily="18" charset="0"/>
                                </a:rPr>
                                <m:t>0</m:t>
                              </m:r>
                            </m:sub>
                          </m:sSub>
                        </m:e>
                      </m:nary>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𝑓</m:t>
                      </m:r>
                      <m:d>
                        <m:dPr>
                          <m:ctrlPr>
                            <a:rPr lang="es-AR" b="0" i="1" smtClean="0">
                              <a:latin typeface="Cambria Math" panose="02040503050406030204" pitchFamily="18" charset="0"/>
                              <a:ea typeface="Cambria Math" panose="02040503050406030204" pitchFamily="18" charset="0"/>
                            </a:rPr>
                          </m:ctrlPr>
                        </m:dPr>
                        <m:e>
                          <m:acc>
                            <m:accPr>
                              <m:chr m:val="⃗"/>
                              <m:ctrlPr>
                                <a:rPr lang="es-AR" b="0" i="1" smtClean="0">
                                  <a:latin typeface="Cambria Math" panose="02040503050406030204" pitchFamily="18" charset="0"/>
                                  <a:ea typeface="Cambria Math" panose="02040503050406030204" pitchFamily="18" charset="0"/>
                                </a:rPr>
                              </m:ctrlPr>
                            </m:accPr>
                            <m:e>
                              <m:r>
                                <a:rPr lang="es-AR" b="0" i="1" smtClean="0">
                                  <a:latin typeface="Cambria Math" panose="02040503050406030204" pitchFamily="18" charset="0"/>
                                  <a:ea typeface="Cambria Math" panose="02040503050406030204" pitchFamily="18" charset="0"/>
                                </a:rPr>
                                <m:t>𝑟</m:t>
                              </m:r>
                            </m:e>
                          </m:acc>
                        </m:e>
                      </m:d>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m:t>
                          </m:r>
                        </m:e>
                        <m:sub>
                          <m:r>
                            <a:rPr lang="es-AR" b="0" i="1" smtClean="0">
                              <a:latin typeface="Cambria Math" panose="02040503050406030204" pitchFamily="18" charset="0"/>
                              <a:ea typeface="Cambria Math" panose="02040503050406030204" pitchFamily="18" charset="0"/>
                            </a:rPr>
                            <m:t>𝑒</m:t>
                          </m:r>
                        </m:sub>
                      </m:sSub>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𝐺</m:t>
                          </m:r>
                        </m:e>
                        <m:sub>
                          <m:r>
                            <a:rPr lang="es-AR" b="0" i="1" smtClean="0">
                              <a:latin typeface="Cambria Math" panose="02040503050406030204" pitchFamily="18" charset="0"/>
                              <a:ea typeface="Cambria Math" panose="02040503050406030204" pitchFamily="18" charset="0"/>
                            </a:rPr>
                            <m:t>+</m:t>
                          </m:r>
                        </m:sub>
                      </m:sSub>
                      <m:r>
                        <a:rPr lang="es-AR" b="0" i="1" smtClean="0">
                          <a:latin typeface="Cambria Math" panose="02040503050406030204" pitchFamily="18" charset="0"/>
                          <a:ea typeface="Cambria Math" panose="02040503050406030204" pitchFamily="18" charset="0"/>
                        </a:rPr>
                        <m:t>(</m:t>
                      </m:r>
                      <m:acc>
                        <m:accPr>
                          <m:chr m:val="⃗"/>
                          <m:ctrlPr>
                            <a:rPr lang="es-AR" b="0" i="1" smtClean="0">
                              <a:latin typeface="Cambria Math" panose="02040503050406030204" pitchFamily="18" charset="0"/>
                              <a:ea typeface="Cambria Math" panose="02040503050406030204" pitchFamily="18" charset="0"/>
                            </a:rPr>
                          </m:ctrlPr>
                        </m:accPr>
                        <m:e>
                          <m:r>
                            <a:rPr lang="es-AR" b="0" i="1" smtClean="0">
                              <a:latin typeface="Cambria Math" panose="02040503050406030204" pitchFamily="18" charset="0"/>
                              <a:ea typeface="Cambria Math" panose="02040503050406030204" pitchFamily="18" charset="0"/>
                            </a:rPr>
                            <m:t>𝑟</m:t>
                          </m:r>
                        </m:e>
                      </m:acc>
                      <m:r>
                        <a:rPr lang="es-AR" b="0" i="1" smtClean="0">
                          <a:latin typeface="Cambria Math" panose="02040503050406030204" pitchFamily="18" charset="0"/>
                          <a:ea typeface="Cambria Math" panose="02040503050406030204" pitchFamily="18" charset="0"/>
                        </a:rPr>
                        <m:t>)</m:t>
                      </m:r>
                    </m:oMath>
                  </m:oMathPara>
                </a14:m>
                <a:endParaRPr lang="es-UY" dirty="0"/>
              </a:p>
            </p:txBody>
          </p:sp>
        </mc:Choice>
        <mc:Fallback xmlns="">
          <p:sp>
            <p:nvSpPr>
              <p:cNvPr id="45" name="Rectángulo 44">
                <a:extLst>
                  <a:ext uri="{FF2B5EF4-FFF2-40B4-BE49-F238E27FC236}">
                    <a16:creationId xmlns:a16="http://schemas.microsoft.com/office/drawing/2014/main" id="{73729DB1-225D-4CAA-BBC0-A5823E74AD5F}"/>
                  </a:ext>
                </a:extLst>
              </p:cNvPr>
              <p:cNvSpPr>
                <a:spLocks noRot="1" noChangeAspect="1" noMove="1" noResize="1" noEditPoints="1" noAdjustHandles="1" noChangeArrowheads="1" noChangeShapeType="1" noTextEdit="1"/>
              </p:cNvSpPr>
              <p:nvPr/>
            </p:nvSpPr>
            <p:spPr>
              <a:xfrm>
                <a:off x="4032775" y="5346882"/>
                <a:ext cx="5094023" cy="985719"/>
              </a:xfrm>
              <a:prstGeom prst="rect">
                <a:avLst/>
              </a:prstGeom>
              <a:blipFill>
                <a:blip r:embed="rId19"/>
                <a:stretch>
                  <a:fillRect/>
                </a:stretch>
              </a:blipFill>
            </p:spPr>
            <p:txBody>
              <a:bodyPr/>
              <a:lstStyle/>
              <a:p>
                <a:r>
                  <a:rPr lang="es-UY">
                    <a:noFill/>
                  </a:rPr>
                  <a:t> </a:t>
                </a:r>
              </a:p>
            </p:txBody>
          </p:sp>
        </mc:Fallback>
      </mc:AlternateContent>
      <p:sp>
        <p:nvSpPr>
          <p:cNvPr id="49" name="CuadroTexto 48">
            <a:extLst>
              <a:ext uri="{FF2B5EF4-FFF2-40B4-BE49-F238E27FC236}">
                <a16:creationId xmlns:a16="http://schemas.microsoft.com/office/drawing/2014/main" id="{6A194CD5-E33B-4C42-8409-824118639106}"/>
              </a:ext>
            </a:extLst>
          </p:cNvPr>
          <p:cNvSpPr txBox="1"/>
          <p:nvPr/>
        </p:nvSpPr>
        <p:spPr>
          <a:xfrm>
            <a:off x="6865927" y="6009435"/>
            <a:ext cx="2537146" cy="646331"/>
          </a:xfrm>
          <a:prstGeom prst="rect">
            <a:avLst/>
          </a:prstGeom>
          <a:noFill/>
        </p:spPr>
        <p:txBody>
          <a:bodyPr wrap="square" rtlCol="0">
            <a:spAutoFit/>
          </a:bodyPr>
          <a:lstStyle/>
          <a:p>
            <a:r>
              <a:rPr lang="es-AR" dirty="0"/>
              <a:t>Producto de convolución espacial</a:t>
            </a:r>
            <a:endParaRPr lang="es-UY" dirty="0"/>
          </a:p>
        </p:txBody>
      </p:sp>
      <mc:AlternateContent xmlns:mc="http://schemas.openxmlformats.org/markup-compatibility/2006" xmlns:a14="http://schemas.microsoft.com/office/drawing/2010/main">
        <mc:Choice Requires="a14">
          <p:sp>
            <p:nvSpPr>
              <p:cNvPr id="2" name="CuadroTexto 1">
                <a:extLst>
                  <a:ext uri="{FF2B5EF4-FFF2-40B4-BE49-F238E27FC236}">
                    <a16:creationId xmlns:a16="http://schemas.microsoft.com/office/drawing/2014/main" id="{8FA16A08-3532-4B35-87CE-F10DC4182020}"/>
                  </a:ext>
                </a:extLst>
              </p:cNvPr>
              <p:cNvSpPr txBox="1"/>
              <p:nvPr/>
            </p:nvSpPr>
            <p:spPr>
              <a:xfrm>
                <a:off x="5790481" y="1901586"/>
                <a:ext cx="3612592" cy="369332"/>
              </a:xfrm>
              <a:prstGeom prst="rect">
                <a:avLst/>
              </a:prstGeom>
              <a:noFill/>
            </p:spPr>
            <p:txBody>
              <a:bodyPr wrap="none" rtlCol="0">
                <a:spAutoFit/>
              </a:bodyPr>
              <a:lstStyle/>
              <a:p>
                <a:r>
                  <a:rPr lang="es-AR" dirty="0"/>
                  <a:t>A esta función se la denota como </a:t>
                </a:r>
                <a14:m>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𝐺</m:t>
                        </m:r>
                      </m:e>
                      <m:sub>
                        <m:r>
                          <a:rPr lang="es-AR" b="0" i="1" smtClean="0">
                            <a:latin typeface="Cambria Math" panose="02040503050406030204" pitchFamily="18" charset="0"/>
                          </a:rPr>
                          <m:t>+</m:t>
                        </m:r>
                      </m:sub>
                    </m:sSub>
                  </m:oMath>
                </a14:m>
                <a:endParaRPr lang="es-UY" dirty="0"/>
              </a:p>
            </p:txBody>
          </p:sp>
        </mc:Choice>
        <mc:Fallback xmlns="">
          <p:sp>
            <p:nvSpPr>
              <p:cNvPr id="2" name="CuadroTexto 1">
                <a:extLst>
                  <a:ext uri="{FF2B5EF4-FFF2-40B4-BE49-F238E27FC236}">
                    <a16:creationId xmlns:a16="http://schemas.microsoft.com/office/drawing/2014/main" id="{8FA16A08-3532-4B35-87CE-F10DC4182020}"/>
                  </a:ext>
                </a:extLst>
              </p:cNvPr>
              <p:cNvSpPr txBox="1">
                <a:spLocks noRot="1" noChangeAspect="1" noMove="1" noResize="1" noEditPoints="1" noAdjustHandles="1" noChangeArrowheads="1" noChangeShapeType="1" noTextEdit="1"/>
              </p:cNvSpPr>
              <p:nvPr/>
            </p:nvSpPr>
            <p:spPr>
              <a:xfrm>
                <a:off x="5790481" y="1901586"/>
                <a:ext cx="3612592" cy="369332"/>
              </a:xfrm>
              <a:prstGeom prst="rect">
                <a:avLst/>
              </a:prstGeom>
              <a:blipFill>
                <a:blip r:embed="rId20"/>
                <a:stretch>
                  <a:fillRect l="-1520" t="-9836"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7" name="CuadroTexto 36">
                <a:extLst>
                  <a:ext uri="{FF2B5EF4-FFF2-40B4-BE49-F238E27FC236}">
                    <a16:creationId xmlns:a16="http://schemas.microsoft.com/office/drawing/2014/main" id="{4F1DC2AD-ADE1-4D73-86CA-4640F0FCAD50}"/>
                  </a:ext>
                </a:extLst>
              </p:cNvPr>
              <p:cNvSpPr txBox="1"/>
              <p:nvPr/>
            </p:nvSpPr>
            <p:spPr>
              <a:xfrm>
                <a:off x="475701" y="218306"/>
                <a:ext cx="1511888" cy="37677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1">
                          <a:latin typeface="Cambria Math" panose="02040503050406030204" pitchFamily="18" charset="0"/>
                        </a:rPr>
                        <m:t>(</m:t>
                      </m:r>
                      <m:acc>
                        <m:accPr>
                          <m:chr m:val="̂"/>
                          <m:ctrlPr>
                            <a:rPr lang="es-AR" b="1" i="1">
                              <a:latin typeface="Cambria Math" panose="02040503050406030204" pitchFamily="18" charset="0"/>
                              <a:ea typeface="Cambria Math" panose="02040503050406030204" pitchFamily="18" charset="0"/>
                            </a:rPr>
                          </m:ctrlPr>
                        </m:accPr>
                        <m:e>
                          <m:r>
                            <a:rPr lang="es-AR" b="1">
                              <a:latin typeface="Cambria Math" panose="02040503050406030204" pitchFamily="18" charset="0"/>
                              <a:ea typeface="Cambria Math" panose="02040503050406030204" pitchFamily="18" charset="0"/>
                            </a:rPr>
                            <m:t>𝐑</m:t>
                          </m:r>
                        </m:e>
                      </m:acc>
                      <m:r>
                        <a:rPr lang="es-AR" b="1" i="0" smtClean="0">
                          <a:latin typeface="Cambria Math" panose="02040503050406030204" pitchFamily="18" charset="0"/>
                          <a:ea typeface="Cambria Math" panose="02040503050406030204" pitchFamily="18" charset="0"/>
                        </a:rPr>
                        <m:t>+</m:t>
                      </m:r>
                      <m:sSup>
                        <m:sSupPr>
                          <m:ctrlPr>
                            <a:rPr lang="es-AR" b="1" i="1" smtClean="0">
                              <a:latin typeface="Cambria Math" panose="02040503050406030204" pitchFamily="18" charset="0"/>
                              <a:ea typeface="Cambria Math" panose="02040503050406030204" pitchFamily="18" charset="0"/>
                            </a:rPr>
                          </m:ctrlPr>
                        </m:sSupPr>
                        <m:e>
                          <m:acc>
                            <m:accPr>
                              <m:chr m:val="̂"/>
                              <m:ctrlPr>
                                <a:rPr lang="es-AR" b="1" i="1" smtClean="0">
                                  <a:latin typeface="Cambria Math" panose="02040503050406030204" pitchFamily="18" charset="0"/>
                                  <a:ea typeface="Cambria Math" panose="02040503050406030204" pitchFamily="18" charset="0"/>
                                </a:rPr>
                              </m:ctrlPr>
                            </m:accPr>
                            <m:e>
                              <m:r>
                                <a:rPr lang="es-AR" b="1" i="0" smtClean="0">
                                  <a:latin typeface="Cambria Math" panose="02040503050406030204" pitchFamily="18" charset="0"/>
                                  <a:ea typeface="Cambria Math" panose="02040503050406030204" pitchFamily="18" charset="0"/>
                                </a:rPr>
                                <m:t>𝐑</m:t>
                              </m:r>
                            </m:e>
                          </m:acc>
                        </m:e>
                        <m:sup>
                          <m:r>
                            <a:rPr lang="es-AR" b="1" i="0" smtClean="0">
                              <a:latin typeface="Cambria Math" panose="02040503050406030204" pitchFamily="18" charset="0"/>
                              <a:ea typeface="Cambria Math" panose="02040503050406030204" pitchFamily="18" charset="0"/>
                            </a:rPr>
                            <m:t>′</m:t>
                          </m:r>
                        </m:sup>
                      </m:sSup>
                      <m:r>
                        <a:rPr lang="es-AR" b="1" i="0" smtClean="0">
                          <a:latin typeface="Cambria Math" panose="02040503050406030204" pitchFamily="18" charset="0"/>
                          <a:ea typeface="Cambria Math" panose="02040503050406030204" pitchFamily="18" charset="0"/>
                        </a:rPr>
                        <m:t>)</m:t>
                      </m:r>
                      <m:r>
                        <a:rPr lang="es-AR" b="1" i="1" smtClean="0">
                          <a:latin typeface="Cambria Math" panose="02040503050406030204" pitchFamily="18" charset="0"/>
                          <a:ea typeface="Cambria Math" panose="02040503050406030204" pitchFamily="18" charset="0"/>
                        </a:rPr>
                        <m:t>⊥</m:t>
                      </m:r>
                      <m:acc>
                        <m:accPr>
                          <m:chr m:val="̂"/>
                          <m:ctrlPr>
                            <a:rPr lang="es-AR" b="1" i="1" smtClean="0">
                              <a:latin typeface="Cambria Math" panose="02040503050406030204" pitchFamily="18" charset="0"/>
                              <a:ea typeface="Cambria Math" panose="02040503050406030204" pitchFamily="18" charset="0"/>
                            </a:rPr>
                          </m:ctrlPr>
                        </m:accPr>
                        <m:e>
                          <m:r>
                            <a:rPr lang="es-AR" b="1" i="0" smtClean="0">
                              <a:latin typeface="Cambria Math" panose="02040503050406030204" pitchFamily="18" charset="0"/>
                              <a:ea typeface="Cambria Math" panose="02040503050406030204" pitchFamily="18" charset="0"/>
                            </a:rPr>
                            <m:t>𝐧</m:t>
                          </m:r>
                        </m:e>
                      </m:acc>
                    </m:oMath>
                  </m:oMathPara>
                </a14:m>
                <a:endParaRPr lang="es-UY" b="1" dirty="0"/>
              </a:p>
            </p:txBody>
          </p:sp>
        </mc:Choice>
        <mc:Fallback xmlns="">
          <p:sp>
            <p:nvSpPr>
              <p:cNvPr id="37" name="CuadroTexto 36">
                <a:extLst>
                  <a:ext uri="{FF2B5EF4-FFF2-40B4-BE49-F238E27FC236}">
                    <a16:creationId xmlns:a16="http://schemas.microsoft.com/office/drawing/2014/main" id="{4F1DC2AD-ADE1-4D73-86CA-4640F0FCAD50}"/>
                  </a:ext>
                </a:extLst>
              </p:cNvPr>
              <p:cNvSpPr txBox="1">
                <a:spLocks noRot="1" noChangeAspect="1" noMove="1" noResize="1" noEditPoints="1" noAdjustHandles="1" noChangeArrowheads="1" noChangeShapeType="1" noTextEdit="1"/>
              </p:cNvSpPr>
              <p:nvPr/>
            </p:nvSpPr>
            <p:spPr>
              <a:xfrm>
                <a:off x="475701" y="218306"/>
                <a:ext cx="1511888" cy="376770"/>
              </a:xfrm>
              <a:prstGeom prst="rect">
                <a:avLst/>
              </a:prstGeom>
              <a:blipFill>
                <a:blip r:embed="rId21"/>
                <a:stretch>
                  <a:fillRect t="-4839" r="-24194" b="-12903"/>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8" name="CuadroTexto 7">
                <a:extLst>
                  <a:ext uri="{FF2B5EF4-FFF2-40B4-BE49-F238E27FC236}">
                    <a16:creationId xmlns:a16="http://schemas.microsoft.com/office/drawing/2014/main" id="{BC705ED7-9258-481B-8D96-F0ADCA8880F3}"/>
                  </a:ext>
                </a:extLst>
              </p:cNvPr>
              <p:cNvSpPr txBox="1"/>
              <p:nvPr/>
            </p:nvSpPr>
            <p:spPr>
              <a:xfrm>
                <a:off x="9530487" y="5610280"/>
                <a:ext cx="2429463" cy="923330"/>
              </a:xfrm>
              <a:prstGeom prst="rect">
                <a:avLst/>
              </a:prstGeom>
              <a:noFill/>
            </p:spPr>
            <p:txBody>
              <a:bodyPr wrap="square" rtlCol="0">
                <a:spAutoFit/>
              </a:bodyPr>
              <a:lstStyle/>
              <a:p>
                <a:r>
                  <a:rPr lang="es-AR" dirty="0"/>
                  <a:t>La función </a:t>
                </a:r>
                <a14:m>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𝐺</m:t>
                        </m:r>
                      </m:e>
                      <m:sub>
                        <m:r>
                          <a:rPr lang="es-AR" b="0" i="1" smtClean="0">
                            <a:latin typeface="Cambria Math" panose="02040503050406030204" pitchFamily="18" charset="0"/>
                          </a:rPr>
                          <m:t>+</m:t>
                        </m:r>
                      </m:sub>
                    </m:sSub>
                  </m:oMath>
                </a14:m>
                <a:r>
                  <a:rPr lang="es-UY" dirty="0"/>
                  <a:t> contiene la información del borde rígido</a:t>
                </a:r>
              </a:p>
            </p:txBody>
          </p:sp>
        </mc:Choice>
        <mc:Fallback xmlns="">
          <p:sp>
            <p:nvSpPr>
              <p:cNvPr id="8" name="CuadroTexto 7">
                <a:extLst>
                  <a:ext uri="{FF2B5EF4-FFF2-40B4-BE49-F238E27FC236}">
                    <a16:creationId xmlns:a16="http://schemas.microsoft.com/office/drawing/2014/main" id="{BC705ED7-9258-481B-8D96-F0ADCA8880F3}"/>
                  </a:ext>
                </a:extLst>
              </p:cNvPr>
              <p:cNvSpPr txBox="1">
                <a:spLocks noRot="1" noChangeAspect="1" noMove="1" noResize="1" noEditPoints="1" noAdjustHandles="1" noChangeArrowheads="1" noChangeShapeType="1" noTextEdit="1"/>
              </p:cNvSpPr>
              <p:nvPr/>
            </p:nvSpPr>
            <p:spPr>
              <a:xfrm>
                <a:off x="9530487" y="5610280"/>
                <a:ext cx="2429463" cy="923330"/>
              </a:xfrm>
              <a:prstGeom prst="rect">
                <a:avLst/>
              </a:prstGeom>
              <a:blipFill>
                <a:blip r:embed="rId22"/>
                <a:stretch>
                  <a:fillRect l="-2005" t="-3289" r="-251" b="-9211"/>
                </a:stretch>
              </a:blipFill>
            </p:spPr>
            <p:txBody>
              <a:bodyPr/>
              <a:lstStyle/>
              <a:p>
                <a:r>
                  <a:rPr lang="es-UY">
                    <a:noFill/>
                  </a:rPr>
                  <a:t> </a:t>
                </a:r>
              </a:p>
            </p:txBody>
          </p:sp>
        </mc:Fallback>
      </mc:AlternateContent>
    </p:spTree>
    <p:extLst>
      <p:ext uri="{BB962C8B-B14F-4D97-AF65-F5344CB8AC3E}">
        <p14:creationId xmlns:p14="http://schemas.microsoft.com/office/powerpoint/2010/main" val="406899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1" grpId="0" animBg="1"/>
      <p:bldP spid="42" grpId="0"/>
      <p:bldP spid="43" grpId="0"/>
      <p:bldP spid="44" grpId="0"/>
      <p:bldP spid="45" grpId="0"/>
      <p:bldP spid="49" grpId="0"/>
      <p:bldP spid="2" grpId="0"/>
      <p:bldP spid="3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1DF267A-C8F8-4A2D-855D-CDFE9B6D1025}"/>
              </a:ext>
            </a:extLst>
          </p:cNvPr>
          <p:cNvSpPr txBox="1"/>
          <p:nvPr/>
        </p:nvSpPr>
        <p:spPr>
          <a:xfrm>
            <a:off x="772357" y="310718"/>
            <a:ext cx="1976951" cy="369332"/>
          </a:xfrm>
          <a:prstGeom prst="rect">
            <a:avLst/>
          </a:prstGeom>
          <a:noFill/>
        </p:spPr>
        <p:txBody>
          <a:bodyPr wrap="none" rtlCol="0">
            <a:spAutoFit/>
          </a:bodyPr>
          <a:lstStyle/>
          <a:p>
            <a:r>
              <a:rPr lang="es-AR" dirty="0">
                <a:solidFill>
                  <a:schemeClr val="accent5"/>
                </a:solidFill>
              </a:rPr>
              <a:t>Ahora si, difracción</a:t>
            </a:r>
            <a:endParaRPr lang="es-UY" dirty="0">
              <a:solidFill>
                <a:schemeClr val="accent5"/>
              </a:solidFill>
            </a:endParaRPr>
          </a:p>
        </p:txBody>
      </p:sp>
      <p:grpSp>
        <p:nvGrpSpPr>
          <p:cNvPr id="56" name="Grupo 55">
            <a:extLst>
              <a:ext uri="{FF2B5EF4-FFF2-40B4-BE49-F238E27FC236}">
                <a16:creationId xmlns:a16="http://schemas.microsoft.com/office/drawing/2014/main" id="{DC45162F-1D92-49A4-B3A3-4AEB69B1DAF3}"/>
              </a:ext>
            </a:extLst>
          </p:cNvPr>
          <p:cNvGrpSpPr/>
          <p:nvPr/>
        </p:nvGrpSpPr>
        <p:grpSpPr>
          <a:xfrm>
            <a:off x="648070" y="232894"/>
            <a:ext cx="6344589" cy="3409170"/>
            <a:chOff x="1349406" y="19830"/>
            <a:chExt cx="6344589" cy="3409170"/>
          </a:xfrm>
        </p:grpSpPr>
        <p:cxnSp>
          <p:nvCxnSpPr>
            <p:cNvPr id="31" name="Conector recto 30">
              <a:extLst>
                <a:ext uri="{FF2B5EF4-FFF2-40B4-BE49-F238E27FC236}">
                  <a16:creationId xmlns:a16="http://schemas.microsoft.com/office/drawing/2014/main" id="{12DC3951-C4CA-4B0C-920A-D8BA43EFB30D}"/>
                </a:ext>
              </a:extLst>
            </p:cNvPr>
            <p:cNvCxnSpPr/>
            <p:nvPr/>
          </p:nvCxnSpPr>
          <p:spPr>
            <a:xfrm flipV="1">
              <a:off x="3329126" y="1020932"/>
              <a:ext cx="0" cy="2408068"/>
            </a:xfrm>
            <a:prstGeom prst="line">
              <a:avLst/>
            </a:prstGeom>
          </p:spPr>
          <p:style>
            <a:lnRef idx="1">
              <a:schemeClr val="dk1"/>
            </a:lnRef>
            <a:fillRef idx="0">
              <a:schemeClr val="dk1"/>
            </a:fillRef>
            <a:effectRef idx="0">
              <a:schemeClr val="dk1"/>
            </a:effectRef>
            <a:fontRef idx="minor">
              <a:schemeClr val="tx1"/>
            </a:fontRef>
          </p:style>
        </p:cxnSp>
        <p:cxnSp>
          <p:nvCxnSpPr>
            <p:cNvPr id="33" name="Conector recto 32">
              <a:extLst>
                <a:ext uri="{FF2B5EF4-FFF2-40B4-BE49-F238E27FC236}">
                  <a16:creationId xmlns:a16="http://schemas.microsoft.com/office/drawing/2014/main" id="{1A9E10CA-3087-4BDD-A14E-1684C1E2D4AF}"/>
                </a:ext>
              </a:extLst>
            </p:cNvPr>
            <p:cNvCxnSpPr/>
            <p:nvPr/>
          </p:nvCxnSpPr>
          <p:spPr>
            <a:xfrm flipV="1">
              <a:off x="3329126" y="390617"/>
              <a:ext cx="1491449" cy="630315"/>
            </a:xfrm>
            <a:prstGeom prst="line">
              <a:avLst/>
            </a:prstGeom>
          </p:spPr>
          <p:style>
            <a:lnRef idx="1">
              <a:schemeClr val="dk1"/>
            </a:lnRef>
            <a:fillRef idx="0">
              <a:schemeClr val="dk1"/>
            </a:fillRef>
            <a:effectRef idx="0">
              <a:schemeClr val="dk1"/>
            </a:effectRef>
            <a:fontRef idx="minor">
              <a:schemeClr val="tx1"/>
            </a:fontRef>
          </p:style>
        </p:cxnSp>
        <p:cxnSp>
          <p:nvCxnSpPr>
            <p:cNvPr id="34" name="Conector recto 33">
              <a:extLst>
                <a:ext uri="{FF2B5EF4-FFF2-40B4-BE49-F238E27FC236}">
                  <a16:creationId xmlns:a16="http://schemas.microsoft.com/office/drawing/2014/main" id="{CD1BB06A-7BF4-437A-9B20-BC96BE80A7DF}"/>
                </a:ext>
              </a:extLst>
            </p:cNvPr>
            <p:cNvCxnSpPr/>
            <p:nvPr/>
          </p:nvCxnSpPr>
          <p:spPr>
            <a:xfrm flipV="1">
              <a:off x="3329125" y="2798685"/>
              <a:ext cx="1491449" cy="630315"/>
            </a:xfrm>
            <a:prstGeom prst="line">
              <a:avLst/>
            </a:prstGeom>
          </p:spPr>
          <p:style>
            <a:lnRef idx="1">
              <a:schemeClr val="dk1"/>
            </a:lnRef>
            <a:fillRef idx="0">
              <a:schemeClr val="dk1"/>
            </a:fillRef>
            <a:effectRef idx="0">
              <a:schemeClr val="dk1"/>
            </a:effectRef>
            <a:fontRef idx="minor">
              <a:schemeClr val="tx1"/>
            </a:fontRef>
          </p:style>
        </p:cxnSp>
        <p:cxnSp>
          <p:nvCxnSpPr>
            <p:cNvPr id="35" name="Conector recto 34">
              <a:extLst>
                <a:ext uri="{FF2B5EF4-FFF2-40B4-BE49-F238E27FC236}">
                  <a16:creationId xmlns:a16="http://schemas.microsoft.com/office/drawing/2014/main" id="{B866048F-A097-481A-9E04-65C7618846BD}"/>
                </a:ext>
              </a:extLst>
            </p:cNvPr>
            <p:cNvCxnSpPr/>
            <p:nvPr/>
          </p:nvCxnSpPr>
          <p:spPr>
            <a:xfrm flipV="1">
              <a:off x="4820574" y="390617"/>
              <a:ext cx="0" cy="2408068"/>
            </a:xfrm>
            <a:prstGeom prst="line">
              <a:avLst/>
            </a:prstGeom>
          </p:spPr>
          <p:style>
            <a:lnRef idx="1">
              <a:schemeClr val="dk1"/>
            </a:lnRef>
            <a:fillRef idx="0">
              <a:schemeClr val="dk1"/>
            </a:fillRef>
            <a:effectRef idx="0">
              <a:schemeClr val="dk1"/>
            </a:effectRef>
            <a:fontRef idx="minor">
              <a:schemeClr val="tx1"/>
            </a:fontRef>
          </p:style>
        </p:cxnSp>
        <p:sp>
          <p:nvSpPr>
            <p:cNvPr id="36" name="Forma libre: forma 35">
              <a:extLst>
                <a:ext uri="{FF2B5EF4-FFF2-40B4-BE49-F238E27FC236}">
                  <a16:creationId xmlns:a16="http://schemas.microsoft.com/office/drawing/2014/main" id="{9B39296C-523D-419B-802C-3B26E435590A}"/>
                </a:ext>
              </a:extLst>
            </p:cNvPr>
            <p:cNvSpPr/>
            <p:nvPr/>
          </p:nvSpPr>
          <p:spPr>
            <a:xfrm>
              <a:off x="3802904" y="1355303"/>
              <a:ext cx="706952" cy="1031191"/>
            </a:xfrm>
            <a:custGeom>
              <a:avLst/>
              <a:gdLst>
                <a:gd name="connsiteX0" fmla="*/ 236436 w 706952"/>
                <a:gd name="connsiteY0" fmla="*/ 11858 h 1031191"/>
                <a:gd name="connsiteX1" fmla="*/ 103271 w 706952"/>
                <a:gd name="connsiteY1" fmla="*/ 180534 h 1031191"/>
                <a:gd name="connsiteX2" fmla="*/ 5616 w 706952"/>
                <a:gd name="connsiteY2" fmla="*/ 517885 h 1031191"/>
                <a:gd name="connsiteX3" fmla="*/ 67760 w 706952"/>
                <a:gd name="connsiteY3" fmla="*/ 1006157 h 1031191"/>
                <a:gd name="connsiteX4" fmla="*/ 520521 w 706952"/>
                <a:gd name="connsiteY4" fmla="*/ 890747 h 1031191"/>
                <a:gd name="connsiteX5" fmla="*/ 706952 w 706952"/>
                <a:gd name="connsiteY5" fmla="*/ 295944 h 1031191"/>
                <a:gd name="connsiteX6" fmla="*/ 520521 w 706952"/>
                <a:gd name="connsiteY6" fmla="*/ 47369 h 1031191"/>
                <a:gd name="connsiteX7" fmla="*/ 236436 w 706952"/>
                <a:gd name="connsiteY7" fmla="*/ 11858 h 1031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6952" h="1031191">
                  <a:moveTo>
                    <a:pt x="236436" y="11858"/>
                  </a:moveTo>
                  <a:cubicBezTo>
                    <a:pt x="166894" y="34052"/>
                    <a:pt x="141741" y="96196"/>
                    <a:pt x="103271" y="180534"/>
                  </a:cubicBezTo>
                  <a:cubicBezTo>
                    <a:pt x="64801" y="264872"/>
                    <a:pt x="11534" y="380281"/>
                    <a:pt x="5616" y="517885"/>
                  </a:cubicBezTo>
                  <a:cubicBezTo>
                    <a:pt x="-303" y="655489"/>
                    <a:pt x="-18058" y="944013"/>
                    <a:pt x="67760" y="1006157"/>
                  </a:cubicBezTo>
                  <a:cubicBezTo>
                    <a:pt x="153578" y="1068301"/>
                    <a:pt x="413989" y="1009116"/>
                    <a:pt x="520521" y="890747"/>
                  </a:cubicBezTo>
                  <a:cubicBezTo>
                    <a:pt x="627053" y="772378"/>
                    <a:pt x="706952" y="436507"/>
                    <a:pt x="706952" y="295944"/>
                  </a:cubicBezTo>
                  <a:cubicBezTo>
                    <a:pt x="706952" y="155381"/>
                    <a:pt x="593022" y="97676"/>
                    <a:pt x="520521" y="47369"/>
                  </a:cubicBezTo>
                  <a:cubicBezTo>
                    <a:pt x="448020" y="-2938"/>
                    <a:pt x="305978" y="-10336"/>
                    <a:pt x="236436" y="1185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38" name="Conector recto de flecha 37">
              <a:extLst>
                <a:ext uri="{FF2B5EF4-FFF2-40B4-BE49-F238E27FC236}">
                  <a16:creationId xmlns:a16="http://schemas.microsoft.com/office/drawing/2014/main" id="{97FE5708-8F84-4051-8CD2-DA31BEF57208}"/>
                </a:ext>
              </a:extLst>
            </p:cNvPr>
            <p:cNvCxnSpPr/>
            <p:nvPr/>
          </p:nvCxnSpPr>
          <p:spPr>
            <a:xfrm>
              <a:off x="4156380" y="1870898"/>
              <a:ext cx="338239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0" name="Conector recto de flecha 39">
              <a:extLst>
                <a:ext uri="{FF2B5EF4-FFF2-40B4-BE49-F238E27FC236}">
                  <a16:creationId xmlns:a16="http://schemas.microsoft.com/office/drawing/2014/main" id="{BA24F58E-8D08-4051-8392-754534DD0A97}"/>
                </a:ext>
              </a:extLst>
            </p:cNvPr>
            <p:cNvCxnSpPr/>
            <p:nvPr/>
          </p:nvCxnSpPr>
          <p:spPr>
            <a:xfrm flipV="1">
              <a:off x="4156380" y="310718"/>
              <a:ext cx="0" cy="156018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2" name="Conector recto de flecha 41">
              <a:extLst>
                <a:ext uri="{FF2B5EF4-FFF2-40B4-BE49-F238E27FC236}">
                  <a16:creationId xmlns:a16="http://schemas.microsoft.com/office/drawing/2014/main" id="{FD538BE4-57CE-489C-8D9A-AD6124C3C3E7}"/>
                </a:ext>
              </a:extLst>
            </p:cNvPr>
            <p:cNvCxnSpPr>
              <a:cxnSpLocks/>
            </p:cNvCxnSpPr>
            <p:nvPr/>
          </p:nvCxnSpPr>
          <p:spPr>
            <a:xfrm flipH="1">
              <a:off x="1991234" y="1870898"/>
              <a:ext cx="2165147" cy="88871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43" name="CuadroTexto 42">
                  <a:extLst>
                    <a:ext uri="{FF2B5EF4-FFF2-40B4-BE49-F238E27FC236}">
                      <a16:creationId xmlns:a16="http://schemas.microsoft.com/office/drawing/2014/main" id="{6193A9C8-A393-45D6-9CC4-F5493C30215E}"/>
                    </a:ext>
                  </a:extLst>
                </p:cNvPr>
                <p:cNvSpPr txBox="1"/>
                <p:nvPr/>
              </p:nvSpPr>
              <p:spPr>
                <a:xfrm>
                  <a:off x="7340244" y="1822307"/>
                  <a:ext cx="35375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𝑧</m:t>
                        </m:r>
                      </m:oMath>
                    </m:oMathPara>
                  </a14:m>
                  <a:endParaRPr lang="es-UY" dirty="0"/>
                </a:p>
              </p:txBody>
            </p:sp>
          </mc:Choice>
          <mc:Fallback xmlns="">
            <p:sp>
              <p:nvSpPr>
                <p:cNvPr id="43" name="CuadroTexto 42">
                  <a:extLst>
                    <a:ext uri="{FF2B5EF4-FFF2-40B4-BE49-F238E27FC236}">
                      <a16:creationId xmlns:a16="http://schemas.microsoft.com/office/drawing/2014/main" id="{6193A9C8-A393-45D6-9CC4-F5493C30215E}"/>
                    </a:ext>
                  </a:extLst>
                </p:cNvPr>
                <p:cNvSpPr txBox="1">
                  <a:spLocks noRot="1" noChangeAspect="1" noMove="1" noResize="1" noEditPoints="1" noAdjustHandles="1" noChangeArrowheads="1" noChangeShapeType="1" noTextEdit="1"/>
                </p:cNvSpPr>
                <p:nvPr/>
              </p:nvSpPr>
              <p:spPr>
                <a:xfrm>
                  <a:off x="7340244" y="1822307"/>
                  <a:ext cx="353751" cy="369332"/>
                </a:xfrm>
                <a:prstGeom prst="rect">
                  <a:avLst/>
                </a:prstGeom>
                <a:blipFill>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44" name="CuadroTexto 43">
                  <a:extLst>
                    <a:ext uri="{FF2B5EF4-FFF2-40B4-BE49-F238E27FC236}">
                      <a16:creationId xmlns:a16="http://schemas.microsoft.com/office/drawing/2014/main" id="{CEAAF0DF-F75F-4B6E-BF83-919E61F3A65A}"/>
                    </a:ext>
                  </a:extLst>
                </p:cNvPr>
                <p:cNvSpPr txBox="1"/>
                <p:nvPr/>
              </p:nvSpPr>
              <p:spPr>
                <a:xfrm>
                  <a:off x="3897973" y="19830"/>
                  <a:ext cx="36798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𝑥</m:t>
                        </m:r>
                      </m:oMath>
                    </m:oMathPara>
                  </a14:m>
                  <a:endParaRPr lang="es-UY" dirty="0"/>
                </a:p>
              </p:txBody>
            </p:sp>
          </mc:Choice>
          <mc:Fallback xmlns="">
            <p:sp>
              <p:nvSpPr>
                <p:cNvPr id="44" name="CuadroTexto 43">
                  <a:extLst>
                    <a:ext uri="{FF2B5EF4-FFF2-40B4-BE49-F238E27FC236}">
                      <a16:creationId xmlns:a16="http://schemas.microsoft.com/office/drawing/2014/main" id="{CEAAF0DF-F75F-4B6E-BF83-919E61F3A65A}"/>
                    </a:ext>
                  </a:extLst>
                </p:cNvPr>
                <p:cNvSpPr txBox="1">
                  <a:spLocks noRot="1" noChangeAspect="1" noMove="1" noResize="1" noEditPoints="1" noAdjustHandles="1" noChangeArrowheads="1" noChangeShapeType="1" noTextEdit="1"/>
                </p:cNvSpPr>
                <p:nvPr/>
              </p:nvSpPr>
              <p:spPr>
                <a:xfrm>
                  <a:off x="3897973" y="19830"/>
                  <a:ext cx="367986" cy="369332"/>
                </a:xfrm>
                <a:prstGeom prst="rect">
                  <a:avLst/>
                </a:prstGeom>
                <a:blipFill>
                  <a:blip r:embed="rId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45" name="CuadroTexto 44">
                  <a:extLst>
                    <a:ext uri="{FF2B5EF4-FFF2-40B4-BE49-F238E27FC236}">
                      <a16:creationId xmlns:a16="http://schemas.microsoft.com/office/drawing/2014/main" id="{CC123EF2-D2DB-4EE1-B93E-9734FEF9C1A4}"/>
                    </a:ext>
                  </a:extLst>
                </p:cNvPr>
                <p:cNvSpPr txBox="1"/>
                <p:nvPr/>
              </p:nvSpPr>
              <p:spPr>
                <a:xfrm>
                  <a:off x="1963658" y="2659916"/>
                  <a:ext cx="37138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𝑦</m:t>
                        </m:r>
                      </m:oMath>
                    </m:oMathPara>
                  </a14:m>
                  <a:endParaRPr lang="es-UY" dirty="0"/>
                </a:p>
              </p:txBody>
            </p:sp>
          </mc:Choice>
          <mc:Fallback xmlns="">
            <p:sp>
              <p:nvSpPr>
                <p:cNvPr id="45" name="CuadroTexto 44">
                  <a:extLst>
                    <a:ext uri="{FF2B5EF4-FFF2-40B4-BE49-F238E27FC236}">
                      <a16:creationId xmlns:a16="http://schemas.microsoft.com/office/drawing/2014/main" id="{CC123EF2-D2DB-4EE1-B93E-9734FEF9C1A4}"/>
                    </a:ext>
                  </a:extLst>
                </p:cNvPr>
                <p:cNvSpPr txBox="1">
                  <a:spLocks noRot="1" noChangeAspect="1" noMove="1" noResize="1" noEditPoints="1" noAdjustHandles="1" noChangeArrowheads="1" noChangeShapeType="1" noTextEdit="1"/>
                </p:cNvSpPr>
                <p:nvPr/>
              </p:nvSpPr>
              <p:spPr>
                <a:xfrm>
                  <a:off x="1963658" y="2659916"/>
                  <a:ext cx="371384" cy="369332"/>
                </a:xfrm>
                <a:prstGeom prst="rect">
                  <a:avLst/>
                </a:prstGeom>
                <a:blipFill>
                  <a:blip r:embed="rId4"/>
                  <a:stretch>
                    <a:fillRect b="-655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47" name="CuadroTexto 46">
                  <a:extLst>
                    <a:ext uri="{FF2B5EF4-FFF2-40B4-BE49-F238E27FC236}">
                      <a16:creationId xmlns:a16="http://schemas.microsoft.com/office/drawing/2014/main" id="{3615BCD5-A7ED-4C88-9FD5-DA4FA0165F1D}"/>
                    </a:ext>
                  </a:extLst>
                </p:cNvPr>
                <p:cNvSpPr txBox="1"/>
                <p:nvPr/>
              </p:nvSpPr>
              <p:spPr>
                <a:xfrm>
                  <a:off x="3444291" y="2303466"/>
                  <a:ext cx="90736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s-AR" b="0" i="0" smtClean="0">
                            <a:latin typeface="Cambria Math" panose="02040503050406030204" pitchFamily="18" charset="0"/>
                          </a:rPr>
                          <m:t>Σ</m:t>
                        </m:r>
                        <m:r>
                          <a:rPr lang="es-AR" b="0" i="1" smtClean="0">
                            <a:latin typeface="Cambria Math" panose="02040503050406030204" pitchFamily="18" charset="0"/>
                          </a:rPr>
                          <m:t>(</m:t>
                        </m:r>
                        <m:r>
                          <a:rPr lang="es-AR" b="0" i="1" smtClean="0">
                            <a:latin typeface="Cambria Math" panose="02040503050406030204" pitchFamily="18" charset="0"/>
                          </a:rPr>
                          <m:t>𝑥</m:t>
                        </m:r>
                        <m:r>
                          <a:rPr lang="es-AR" b="0" i="1" smtClean="0">
                            <a:latin typeface="Cambria Math" panose="02040503050406030204" pitchFamily="18" charset="0"/>
                          </a:rPr>
                          <m:t>,</m:t>
                        </m:r>
                        <m:r>
                          <a:rPr lang="es-AR" b="0" i="1" smtClean="0">
                            <a:latin typeface="Cambria Math" panose="02040503050406030204" pitchFamily="18" charset="0"/>
                          </a:rPr>
                          <m:t>𝑦</m:t>
                        </m:r>
                        <m:r>
                          <a:rPr lang="es-AR" b="0" i="1" smtClean="0">
                            <a:latin typeface="Cambria Math" panose="02040503050406030204" pitchFamily="18" charset="0"/>
                          </a:rPr>
                          <m:t>)</m:t>
                        </m:r>
                      </m:oMath>
                    </m:oMathPara>
                  </a14:m>
                  <a:endParaRPr lang="es-UY" dirty="0"/>
                </a:p>
              </p:txBody>
            </p:sp>
          </mc:Choice>
          <mc:Fallback xmlns="">
            <p:sp>
              <p:nvSpPr>
                <p:cNvPr id="47" name="CuadroTexto 46">
                  <a:extLst>
                    <a:ext uri="{FF2B5EF4-FFF2-40B4-BE49-F238E27FC236}">
                      <a16:creationId xmlns:a16="http://schemas.microsoft.com/office/drawing/2014/main" id="{3615BCD5-A7ED-4C88-9FD5-DA4FA0165F1D}"/>
                    </a:ext>
                  </a:extLst>
                </p:cNvPr>
                <p:cNvSpPr txBox="1">
                  <a:spLocks noRot="1" noChangeAspect="1" noMove="1" noResize="1" noEditPoints="1" noAdjustHandles="1" noChangeArrowheads="1" noChangeShapeType="1" noTextEdit="1"/>
                </p:cNvSpPr>
                <p:nvPr/>
              </p:nvSpPr>
              <p:spPr>
                <a:xfrm>
                  <a:off x="3444291" y="2303466"/>
                  <a:ext cx="907364" cy="369332"/>
                </a:xfrm>
                <a:prstGeom prst="rect">
                  <a:avLst/>
                </a:prstGeom>
                <a:blipFill>
                  <a:blip r:embed="rId5"/>
                  <a:stretch>
                    <a:fillRect b="-13333"/>
                  </a:stretch>
                </a:blipFill>
              </p:spPr>
              <p:txBody>
                <a:bodyPr/>
                <a:lstStyle/>
                <a:p>
                  <a:r>
                    <a:rPr lang="es-UY">
                      <a:noFill/>
                    </a:rPr>
                    <a:t> </a:t>
                  </a:r>
                </a:p>
              </p:txBody>
            </p:sp>
          </mc:Fallback>
        </mc:AlternateContent>
        <p:sp>
          <p:nvSpPr>
            <p:cNvPr id="48" name="CuadroTexto 47">
              <a:extLst>
                <a:ext uri="{FF2B5EF4-FFF2-40B4-BE49-F238E27FC236}">
                  <a16:creationId xmlns:a16="http://schemas.microsoft.com/office/drawing/2014/main" id="{A8F347C2-2A3C-4D00-B2CE-F797B4021E88}"/>
                </a:ext>
              </a:extLst>
            </p:cNvPr>
            <p:cNvSpPr txBox="1"/>
            <p:nvPr/>
          </p:nvSpPr>
          <p:spPr>
            <a:xfrm rot="20280115">
              <a:off x="3290892" y="890128"/>
              <a:ext cx="862737" cy="261610"/>
            </a:xfrm>
            <a:prstGeom prst="rect">
              <a:avLst/>
            </a:prstGeom>
            <a:noFill/>
          </p:spPr>
          <p:txBody>
            <a:bodyPr wrap="none" rtlCol="0">
              <a:spAutoFit/>
            </a:bodyPr>
            <a:lstStyle/>
            <a:p>
              <a:r>
                <a:rPr lang="es-AR" sz="1100" dirty="0"/>
                <a:t>Plano rígido</a:t>
              </a:r>
              <a:endParaRPr lang="es-UY" sz="1100" dirty="0"/>
            </a:p>
          </p:txBody>
        </p:sp>
        <p:sp>
          <p:nvSpPr>
            <p:cNvPr id="49" name="CuadroTexto 48">
              <a:extLst>
                <a:ext uri="{FF2B5EF4-FFF2-40B4-BE49-F238E27FC236}">
                  <a16:creationId xmlns:a16="http://schemas.microsoft.com/office/drawing/2014/main" id="{5F63F05C-E61C-43EA-9C46-1107934E1984}"/>
                </a:ext>
              </a:extLst>
            </p:cNvPr>
            <p:cNvSpPr txBox="1"/>
            <p:nvPr/>
          </p:nvSpPr>
          <p:spPr>
            <a:xfrm rot="20280115">
              <a:off x="3816377" y="1966566"/>
              <a:ext cx="683200" cy="261610"/>
            </a:xfrm>
            <a:prstGeom prst="rect">
              <a:avLst/>
            </a:prstGeom>
            <a:noFill/>
          </p:spPr>
          <p:txBody>
            <a:bodyPr wrap="none" rtlCol="0">
              <a:spAutoFit/>
            </a:bodyPr>
            <a:lstStyle/>
            <a:p>
              <a:r>
                <a:rPr lang="es-AR" sz="1100" dirty="0"/>
                <a:t>abertura</a:t>
              </a:r>
              <a:endParaRPr lang="es-UY" sz="1100" dirty="0"/>
            </a:p>
          </p:txBody>
        </p:sp>
        <p:cxnSp>
          <p:nvCxnSpPr>
            <p:cNvPr id="51" name="Conector recto 50">
              <a:extLst>
                <a:ext uri="{FF2B5EF4-FFF2-40B4-BE49-F238E27FC236}">
                  <a16:creationId xmlns:a16="http://schemas.microsoft.com/office/drawing/2014/main" id="{DB9CCC1F-8890-4B85-AF7C-BD08C79F9D8A}"/>
                </a:ext>
              </a:extLst>
            </p:cNvPr>
            <p:cNvCxnSpPr/>
            <p:nvPr/>
          </p:nvCxnSpPr>
          <p:spPr>
            <a:xfrm flipH="1">
              <a:off x="3802466" y="1868607"/>
              <a:ext cx="365760" cy="0"/>
            </a:xfrm>
            <a:prstGeom prst="line">
              <a:avLst/>
            </a:prstGeom>
          </p:spPr>
          <p:style>
            <a:lnRef idx="1">
              <a:schemeClr val="dk1"/>
            </a:lnRef>
            <a:fillRef idx="0">
              <a:schemeClr val="dk1"/>
            </a:fillRef>
            <a:effectRef idx="0">
              <a:schemeClr val="dk1"/>
            </a:effectRef>
            <a:fontRef idx="minor">
              <a:schemeClr val="tx1"/>
            </a:fontRef>
          </p:style>
        </p:cxnSp>
        <p:cxnSp>
          <p:nvCxnSpPr>
            <p:cNvPr id="53" name="Conector recto 52">
              <a:extLst>
                <a:ext uri="{FF2B5EF4-FFF2-40B4-BE49-F238E27FC236}">
                  <a16:creationId xmlns:a16="http://schemas.microsoft.com/office/drawing/2014/main" id="{575FE572-E7D8-44A6-8EBE-910D1A668503}"/>
                </a:ext>
              </a:extLst>
            </p:cNvPr>
            <p:cNvCxnSpPr/>
            <p:nvPr/>
          </p:nvCxnSpPr>
          <p:spPr>
            <a:xfrm flipH="1">
              <a:off x="3317467" y="1865890"/>
              <a:ext cx="486367"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55" name="Conector recto 54">
              <a:extLst>
                <a:ext uri="{FF2B5EF4-FFF2-40B4-BE49-F238E27FC236}">
                  <a16:creationId xmlns:a16="http://schemas.microsoft.com/office/drawing/2014/main" id="{43B3087C-06BA-42E6-B6D1-E3F883B4DFF9}"/>
                </a:ext>
              </a:extLst>
            </p:cNvPr>
            <p:cNvCxnSpPr/>
            <p:nvPr/>
          </p:nvCxnSpPr>
          <p:spPr>
            <a:xfrm flipH="1">
              <a:off x="1349406" y="1865890"/>
              <a:ext cx="1968061" cy="17756"/>
            </a:xfrm>
            <a:prstGeom prst="line">
              <a:avLst/>
            </a:prstGeom>
          </p:spPr>
          <p:style>
            <a:lnRef idx="1">
              <a:schemeClr val="dk1"/>
            </a:lnRef>
            <a:fillRef idx="0">
              <a:schemeClr val="dk1"/>
            </a:fillRef>
            <a:effectRef idx="0">
              <a:schemeClr val="dk1"/>
            </a:effectRef>
            <a:fontRef idx="minor">
              <a:schemeClr val="tx1"/>
            </a:fontRef>
          </p:style>
        </p:cxnSp>
      </p:grpSp>
      <mc:AlternateContent xmlns:mc="http://schemas.openxmlformats.org/markup-compatibility/2006" xmlns:a14="http://schemas.microsoft.com/office/drawing/2010/main">
        <mc:Choice Requires="a14">
          <p:sp>
            <p:nvSpPr>
              <p:cNvPr id="57" name="CuadroTexto 56">
                <a:extLst>
                  <a:ext uri="{FF2B5EF4-FFF2-40B4-BE49-F238E27FC236}">
                    <a16:creationId xmlns:a16="http://schemas.microsoft.com/office/drawing/2014/main" id="{34C6452A-CA09-489A-8A44-D6EDD92626D4}"/>
                  </a:ext>
                </a:extLst>
              </p:cNvPr>
              <p:cNvSpPr txBox="1"/>
              <p:nvPr/>
            </p:nvSpPr>
            <p:spPr>
              <a:xfrm>
                <a:off x="4588158" y="505025"/>
                <a:ext cx="6056300" cy="923330"/>
              </a:xfrm>
              <a:prstGeom prst="rect">
                <a:avLst/>
              </a:prstGeom>
              <a:noFill/>
            </p:spPr>
            <p:txBody>
              <a:bodyPr wrap="square" rtlCol="0">
                <a:spAutoFit/>
              </a:bodyPr>
              <a:lstStyle/>
              <a:p>
                <a:r>
                  <a:rPr lang="es-AR" dirty="0"/>
                  <a:t>Consideremos el plano </a:t>
                </a:r>
                <a14:m>
                  <m:oMath xmlns:m="http://schemas.openxmlformats.org/officeDocument/2006/math">
                    <m:r>
                      <a:rPr lang="es-AR" b="0" i="1" smtClean="0">
                        <a:latin typeface="Cambria Math" panose="02040503050406030204" pitchFamily="18" charset="0"/>
                      </a:rPr>
                      <m:t>𝑧</m:t>
                    </m:r>
                    <m:r>
                      <a:rPr lang="es-AR" b="0" i="1" smtClean="0">
                        <a:latin typeface="Cambria Math" panose="02040503050406030204" pitchFamily="18" charset="0"/>
                      </a:rPr>
                      <m:t>=0</m:t>
                    </m:r>
                  </m:oMath>
                </a14:m>
                <a:r>
                  <a:rPr lang="es-UY" dirty="0"/>
                  <a:t> que es un plano rígido. El plano contiene una abertura de forma arbitraria dada por </a:t>
                </a:r>
                <a14:m>
                  <m:oMath xmlns:m="http://schemas.openxmlformats.org/officeDocument/2006/math">
                    <m:r>
                      <m:rPr>
                        <m:sty m:val="p"/>
                      </m:rPr>
                      <a:rPr lang="es-AR" b="0" i="0" smtClean="0">
                        <a:latin typeface="Cambria Math" panose="02040503050406030204" pitchFamily="18" charset="0"/>
                      </a:rPr>
                      <m:t>Σ</m:t>
                    </m:r>
                    <m:r>
                      <a:rPr lang="es-AR" b="0" i="1" smtClean="0">
                        <a:latin typeface="Cambria Math" panose="02040503050406030204" pitchFamily="18" charset="0"/>
                      </a:rPr>
                      <m:t>(</m:t>
                    </m:r>
                    <m:r>
                      <a:rPr lang="es-AR" b="0" i="1" smtClean="0">
                        <a:latin typeface="Cambria Math" panose="02040503050406030204" pitchFamily="18" charset="0"/>
                      </a:rPr>
                      <m:t>𝑥</m:t>
                    </m:r>
                    <m:r>
                      <a:rPr lang="es-AR" b="0" i="1" smtClean="0">
                        <a:latin typeface="Cambria Math" panose="02040503050406030204" pitchFamily="18" charset="0"/>
                      </a:rPr>
                      <m:t>,</m:t>
                    </m:r>
                    <m:r>
                      <a:rPr lang="es-AR" b="0" i="1" smtClean="0">
                        <a:latin typeface="Cambria Math" panose="02040503050406030204" pitchFamily="18" charset="0"/>
                      </a:rPr>
                      <m:t>𝑦</m:t>
                    </m:r>
                    <m:r>
                      <a:rPr lang="es-AR" b="0" i="1" smtClean="0">
                        <a:latin typeface="Cambria Math" panose="02040503050406030204" pitchFamily="18" charset="0"/>
                      </a:rPr>
                      <m:t>)</m:t>
                    </m:r>
                  </m:oMath>
                </a14:m>
                <a:r>
                  <a:rPr lang="es-UY" dirty="0"/>
                  <a:t>. A esta estructura la llamaremos pantalla rígida.</a:t>
                </a:r>
              </a:p>
            </p:txBody>
          </p:sp>
        </mc:Choice>
        <mc:Fallback xmlns="">
          <p:sp>
            <p:nvSpPr>
              <p:cNvPr id="57" name="CuadroTexto 56">
                <a:extLst>
                  <a:ext uri="{FF2B5EF4-FFF2-40B4-BE49-F238E27FC236}">
                    <a16:creationId xmlns:a16="http://schemas.microsoft.com/office/drawing/2014/main" id="{34C6452A-CA09-489A-8A44-D6EDD92626D4}"/>
                  </a:ext>
                </a:extLst>
              </p:cNvPr>
              <p:cNvSpPr txBox="1">
                <a:spLocks noRot="1" noChangeAspect="1" noMove="1" noResize="1" noEditPoints="1" noAdjustHandles="1" noChangeArrowheads="1" noChangeShapeType="1" noTextEdit="1"/>
              </p:cNvSpPr>
              <p:nvPr/>
            </p:nvSpPr>
            <p:spPr>
              <a:xfrm>
                <a:off x="4588158" y="505025"/>
                <a:ext cx="6056300" cy="923330"/>
              </a:xfrm>
              <a:prstGeom prst="rect">
                <a:avLst/>
              </a:prstGeom>
              <a:blipFill>
                <a:blip r:embed="rId6"/>
                <a:stretch>
                  <a:fillRect l="-906" t="-3974" b="-9934"/>
                </a:stretch>
              </a:blipFill>
            </p:spPr>
            <p:txBody>
              <a:bodyPr/>
              <a:lstStyle/>
              <a:p>
                <a:r>
                  <a:rPr lang="es-UY">
                    <a:noFill/>
                  </a:rPr>
                  <a:t> </a:t>
                </a:r>
              </a:p>
            </p:txBody>
          </p:sp>
        </mc:Fallback>
      </mc:AlternateContent>
      <p:sp>
        <p:nvSpPr>
          <p:cNvPr id="58" name="Elipse 57">
            <a:extLst>
              <a:ext uri="{FF2B5EF4-FFF2-40B4-BE49-F238E27FC236}">
                <a16:creationId xmlns:a16="http://schemas.microsoft.com/office/drawing/2014/main" id="{2FAF6DC8-1B30-45C2-A385-2D7C6B3750AB}"/>
              </a:ext>
            </a:extLst>
          </p:cNvPr>
          <p:cNvSpPr/>
          <p:nvPr/>
        </p:nvSpPr>
        <p:spPr>
          <a:xfrm>
            <a:off x="648069" y="2044607"/>
            <a:ext cx="91440" cy="9144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59" name="CuadroTexto 58">
                <a:extLst>
                  <a:ext uri="{FF2B5EF4-FFF2-40B4-BE49-F238E27FC236}">
                    <a16:creationId xmlns:a16="http://schemas.microsoft.com/office/drawing/2014/main" id="{8278654D-F827-4C81-9065-83A08EB887D3}"/>
                  </a:ext>
                </a:extLst>
              </p:cNvPr>
              <p:cNvSpPr txBox="1"/>
              <p:nvPr/>
            </p:nvSpPr>
            <p:spPr>
              <a:xfrm>
                <a:off x="4633595" y="2468187"/>
                <a:ext cx="6878335" cy="646331"/>
              </a:xfrm>
              <a:prstGeom prst="rect">
                <a:avLst/>
              </a:prstGeom>
              <a:noFill/>
            </p:spPr>
            <p:txBody>
              <a:bodyPr wrap="square" rtlCol="0">
                <a:spAutoFit/>
              </a:bodyPr>
              <a:lstStyle/>
              <a:p>
                <a:r>
                  <a:rPr lang="es-AR" dirty="0"/>
                  <a:t>Consideremos una fuente puntual, ubicada en </a:t>
                </a:r>
                <a14:m>
                  <m:oMath xmlns:m="http://schemas.openxmlformats.org/officeDocument/2006/math">
                    <m:r>
                      <a:rPr lang="es-AR" b="0" i="0"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𝑧</m:t>
                        </m:r>
                      </m:e>
                      <m:sub>
                        <m:r>
                          <a:rPr lang="es-AR" b="0" i="1" smtClean="0">
                            <a:latin typeface="Cambria Math" panose="02040503050406030204" pitchFamily="18" charset="0"/>
                          </a:rPr>
                          <m:t>0</m:t>
                        </m:r>
                      </m:sub>
                    </m:sSub>
                  </m:oMath>
                </a14:m>
                <a:r>
                  <a:rPr lang="es-UY" dirty="0"/>
                  <a:t>, queremos hallar el campo acústico en el </a:t>
                </a:r>
                <a:r>
                  <a:rPr lang="es-UY" dirty="0" err="1"/>
                  <a:t>semi-espacio</a:t>
                </a:r>
                <a:r>
                  <a:rPr lang="es-UY" dirty="0"/>
                  <a:t> </a:t>
                </a:r>
                <a14:m>
                  <m:oMath xmlns:m="http://schemas.openxmlformats.org/officeDocument/2006/math">
                    <m:r>
                      <a:rPr lang="es-AR" i="1">
                        <a:latin typeface="Cambria Math" panose="02040503050406030204" pitchFamily="18" charset="0"/>
                      </a:rPr>
                      <m:t>𝑧</m:t>
                    </m:r>
                    <m:r>
                      <a:rPr lang="es-AR" i="1" smtClean="0">
                        <a:latin typeface="Cambria Math" panose="02040503050406030204" pitchFamily="18" charset="0"/>
                        <a:ea typeface="Cambria Math" panose="02040503050406030204" pitchFamily="18" charset="0"/>
                      </a:rPr>
                      <m:t>&gt;</m:t>
                    </m:r>
                    <m:r>
                      <a:rPr lang="es-AR" i="1">
                        <a:latin typeface="Cambria Math" panose="02040503050406030204" pitchFamily="18" charset="0"/>
                        <a:ea typeface="Cambria Math" panose="02040503050406030204" pitchFamily="18" charset="0"/>
                      </a:rPr>
                      <m:t>0</m:t>
                    </m:r>
                    <m:r>
                      <a:rPr lang="es-AR" b="0" i="1" smtClean="0">
                        <a:latin typeface="Cambria Math" panose="02040503050406030204" pitchFamily="18" charset="0"/>
                        <a:ea typeface="Cambria Math" panose="02040503050406030204" pitchFamily="18" charset="0"/>
                      </a:rPr>
                      <m:t>, </m:t>
                    </m:r>
                    <m:r>
                      <a:rPr lang="es-AR" b="0" i="1" smtClean="0">
                        <a:latin typeface="Cambria Math" panose="02040503050406030204" pitchFamily="18" charset="0"/>
                        <a:ea typeface="Cambria Math" panose="02040503050406030204" pitchFamily="18" charset="0"/>
                      </a:rPr>
                      <m:t>𝑃</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𝑥</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𝑦</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𝑧</m:t>
                    </m:r>
                    <m:r>
                      <a:rPr lang="es-AR" b="0" i="1" smtClean="0">
                        <a:latin typeface="Cambria Math" panose="02040503050406030204" pitchFamily="18" charset="0"/>
                        <a:ea typeface="Cambria Math" panose="02040503050406030204" pitchFamily="18" charset="0"/>
                      </a:rPr>
                      <m:t>&gt;0)</m:t>
                    </m:r>
                  </m:oMath>
                </a14:m>
                <a:endParaRPr lang="es-UY" dirty="0"/>
              </a:p>
            </p:txBody>
          </p:sp>
        </mc:Choice>
        <mc:Fallback xmlns="">
          <p:sp>
            <p:nvSpPr>
              <p:cNvPr id="59" name="CuadroTexto 58">
                <a:extLst>
                  <a:ext uri="{FF2B5EF4-FFF2-40B4-BE49-F238E27FC236}">
                    <a16:creationId xmlns:a16="http://schemas.microsoft.com/office/drawing/2014/main" id="{8278654D-F827-4C81-9065-83A08EB887D3}"/>
                  </a:ext>
                </a:extLst>
              </p:cNvPr>
              <p:cNvSpPr txBox="1">
                <a:spLocks noRot="1" noChangeAspect="1" noMove="1" noResize="1" noEditPoints="1" noAdjustHandles="1" noChangeArrowheads="1" noChangeShapeType="1" noTextEdit="1"/>
              </p:cNvSpPr>
              <p:nvPr/>
            </p:nvSpPr>
            <p:spPr>
              <a:xfrm>
                <a:off x="4633595" y="2468187"/>
                <a:ext cx="6878335" cy="646331"/>
              </a:xfrm>
              <a:prstGeom prst="rect">
                <a:avLst/>
              </a:prstGeom>
              <a:blipFill>
                <a:blip r:embed="rId7"/>
                <a:stretch>
                  <a:fillRect l="-709" t="-5660" b="-14151"/>
                </a:stretch>
              </a:blipFill>
            </p:spPr>
            <p:txBody>
              <a:bodyPr/>
              <a:lstStyle/>
              <a:p>
                <a:r>
                  <a:rPr lang="es-UY">
                    <a:noFill/>
                  </a:rPr>
                  <a:t> </a:t>
                </a:r>
              </a:p>
            </p:txBody>
          </p:sp>
        </mc:Fallback>
      </mc:AlternateContent>
      <p:sp>
        <p:nvSpPr>
          <p:cNvPr id="60" name="CuadroTexto 59">
            <a:extLst>
              <a:ext uri="{FF2B5EF4-FFF2-40B4-BE49-F238E27FC236}">
                <a16:creationId xmlns:a16="http://schemas.microsoft.com/office/drawing/2014/main" id="{5A90FEE2-C883-4EAB-BE42-42A8CE9A08BF}"/>
              </a:ext>
            </a:extLst>
          </p:cNvPr>
          <p:cNvSpPr txBox="1"/>
          <p:nvPr/>
        </p:nvSpPr>
        <p:spPr>
          <a:xfrm>
            <a:off x="461818" y="3943927"/>
            <a:ext cx="5781839" cy="369332"/>
          </a:xfrm>
          <a:prstGeom prst="rect">
            <a:avLst/>
          </a:prstGeom>
          <a:noFill/>
        </p:spPr>
        <p:txBody>
          <a:bodyPr wrap="none" rtlCol="0">
            <a:spAutoFit/>
          </a:bodyPr>
          <a:lstStyle/>
          <a:p>
            <a:r>
              <a:rPr lang="es-AR" dirty="0"/>
              <a:t>Para esta tarea disponemos del teorema de representación:</a:t>
            </a:r>
            <a:endParaRPr lang="es-UY" dirty="0"/>
          </a:p>
        </p:txBody>
      </p:sp>
      <p:grpSp>
        <p:nvGrpSpPr>
          <p:cNvPr id="67" name="Grupo 66">
            <a:extLst>
              <a:ext uri="{FF2B5EF4-FFF2-40B4-BE49-F238E27FC236}">
                <a16:creationId xmlns:a16="http://schemas.microsoft.com/office/drawing/2014/main" id="{3DA65CD7-444C-4BF3-B4D3-C7374DF7C0A0}"/>
              </a:ext>
            </a:extLst>
          </p:cNvPr>
          <p:cNvGrpSpPr/>
          <p:nvPr/>
        </p:nvGrpSpPr>
        <p:grpSpPr>
          <a:xfrm rot="689034">
            <a:off x="-680862" y="1327323"/>
            <a:ext cx="2438399" cy="1877739"/>
            <a:chOff x="7204364" y="4378035"/>
            <a:chExt cx="2438399" cy="1877739"/>
          </a:xfrm>
        </p:grpSpPr>
        <p:sp>
          <p:nvSpPr>
            <p:cNvPr id="61" name="Arco 60">
              <a:extLst>
                <a:ext uri="{FF2B5EF4-FFF2-40B4-BE49-F238E27FC236}">
                  <a16:creationId xmlns:a16="http://schemas.microsoft.com/office/drawing/2014/main" id="{FC90603E-2655-4931-8754-AB84BBEE59EB}"/>
                </a:ext>
              </a:extLst>
            </p:cNvPr>
            <p:cNvSpPr/>
            <p:nvPr/>
          </p:nvSpPr>
          <p:spPr>
            <a:xfrm>
              <a:off x="7204364" y="4599709"/>
              <a:ext cx="1874981" cy="1656065"/>
            </a:xfrm>
            <a:prstGeom prst="arc">
              <a:avLst>
                <a:gd name="adj1" fmla="val 19287775"/>
                <a:gd name="adj2" fmla="val 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s-UY"/>
            </a:p>
          </p:txBody>
        </p:sp>
        <p:grpSp>
          <p:nvGrpSpPr>
            <p:cNvPr id="66" name="Grupo 65">
              <a:extLst>
                <a:ext uri="{FF2B5EF4-FFF2-40B4-BE49-F238E27FC236}">
                  <a16:creationId xmlns:a16="http://schemas.microsoft.com/office/drawing/2014/main" id="{151AFAE7-1C33-4BD4-9FD3-0B5FA71C6B0D}"/>
                </a:ext>
              </a:extLst>
            </p:cNvPr>
            <p:cNvGrpSpPr/>
            <p:nvPr/>
          </p:nvGrpSpPr>
          <p:grpSpPr>
            <a:xfrm>
              <a:off x="7767782" y="4378035"/>
              <a:ext cx="1874981" cy="1656065"/>
              <a:chOff x="7767782" y="4378035"/>
              <a:chExt cx="1874981" cy="1656065"/>
            </a:xfrm>
          </p:grpSpPr>
          <p:cxnSp>
            <p:nvCxnSpPr>
              <p:cNvPr id="63" name="Conector recto 62">
                <a:extLst>
                  <a:ext uri="{FF2B5EF4-FFF2-40B4-BE49-F238E27FC236}">
                    <a16:creationId xmlns:a16="http://schemas.microsoft.com/office/drawing/2014/main" id="{23AE70CE-3B59-4F24-B89C-CB87637DE7CC}"/>
                  </a:ext>
                </a:extLst>
              </p:cNvPr>
              <p:cNvCxnSpPr/>
              <p:nvPr/>
            </p:nvCxnSpPr>
            <p:spPr>
              <a:xfrm flipV="1">
                <a:off x="8820727" y="4618181"/>
                <a:ext cx="563418" cy="230909"/>
              </a:xfrm>
              <a:prstGeom prst="line">
                <a:avLst/>
              </a:prstGeom>
            </p:spPr>
            <p:style>
              <a:lnRef idx="1">
                <a:schemeClr val="dk1"/>
              </a:lnRef>
              <a:fillRef idx="0">
                <a:schemeClr val="dk1"/>
              </a:fillRef>
              <a:effectRef idx="0">
                <a:schemeClr val="dk1"/>
              </a:effectRef>
              <a:fontRef idx="minor">
                <a:schemeClr val="tx1"/>
              </a:fontRef>
            </p:style>
          </p:cxnSp>
          <p:cxnSp>
            <p:nvCxnSpPr>
              <p:cNvPr id="64" name="Conector recto 63">
                <a:extLst>
                  <a:ext uri="{FF2B5EF4-FFF2-40B4-BE49-F238E27FC236}">
                    <a16:creationId xmlns:a16="http://schemas.microsoft.com/office/drawing/2014/main" id="{D2AE5061-5975-49D4-AF72-DEAC9DD718F0}"/>
                  </a:ext>
                </a:extLst>
              </p:cNvPr>
              <p:cNvCxnSpPr/>
              <p:nvPr/>
            </p:nvCxnSpPr>
            <p:spPr>
              <a:xfrm flipV="1">
                <a:off x="9079345" y="5206068"/>
                <a:ext cx="563418" cy="230909"/>
              </a:xfrm>
              <a:prstGeom prst="line">
                <a:avLst/>
              </a:prstGeom>
            </p:spPr>
            <p:style>
              <a:lnRef idx="1">
                <a:schemeClr val="dk1"/>
              </a:lnRef>
              <a:fillRef idx="0">
                <a:schemeClr val="dk1"/>
              </a:fillRef>
              <a:effectRef idx="0">
                <a:schemeClr val="dk1"/>
              </a:effectRef>
              <a:fontRef idx="minor">
                <a:schemeClr val="tx1"/>
              </a:fontRef>
            </p:style>
          </p:cxnSp>
          <p:sp>
            <p:nvSpPr>
              <p:cNvPr id="65" name="Arco 64">
                <a:extLst>
                  <a:ext uri="{FF2B5EF4-FFF2-40B4-BE49-F238E27FC236}">
                    <a16:creationId xmlns:a16="http://schemas.microsoft.com/office/drawing/2014/main" id="{942EAED7-E7E2-45DB-B65F-E4BD708E59A9}"/>
                  </a:ext>
                </a:extLst>
              </p:cNvPr>
              <p:cNvSpPr/>
              <p:nvPr/>
            </p:nvSpPr>
            <p:spPr>
              <a:xfrm>
                <a:off x="7767782" y="4378035"/>
                <a:ext cx="1874981" cy="1656065"/>
              </a:xfrm>
              <a:prstGeom prst="arc">
                <a:avLst>
                  <a:gd name="adj1" fmla="val 19287775"/>
                  <a:gd name="adj2" fmla="val 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s-UY"/>
              </a:p>
            </p:txBody>
          </p:sp>
        </p:grpSp>
      </p:grpSp>
      <p:grpSp>
        <p:nvGrpSpPr>
          <p:cNvPr id="68" name="Grupo 67">
            <a:extLst>
              <a:ext uri="{FF2B5EF4-FFF2-40B4-BE49-F238E27FC236}">
                <a16:creationId xmlns:a16="http://schemas.microsoft.com/office/drawing/2014/main" id="{D714C7EC-27BD-40E0-B85C-FFCC64883C98}"/>
              </a:ext>
            </a:extLst>
          </p:cNvPr>
          <p:cNvGrpSpPr>
            <a:grpSpLocks noChangeAspect="1"/>
          </p:cNvGrpSpPr>
          <p:nvPr/>
        </p:nvGrpSpPr>
        <p:grpSpPr>
          <a:xfrm rot="689034">
            <a:off x="-1836702" y="585255"/>
            <a:ext cx="4480560" cy="3450359"/>
            <a:chOff x="7204364" y="4378035"/>
            <a:chExt cx="2438399" cy="1877739"/>
          </a:xfrm>
        </p:grpSpPr>
        <p:sp>
          <p:nvSpPr>
            <p:cNvPr id="69" name="Arco 68">
              <a:extLst>
                <a:ext uri="{FF2B5EF4-FFF2-40B4-BE49-F238E27FC236}">
                  <a16:creationId xmlns:a16="http://schemas.microsoft.com/office/drawing/2014/main" id="{2F0CF72B-B2DE-4877-BDA8-F29C1B2B94DE}"/>
                </a:ext>
              </a:extLst>
            </p:cNvPr>
            <p:cNvSpPr/>
            <p:nvPr/>
          </p:nvSpPr>
          <p:spPr>
            <a:xfrm>
              <a:off x="7204364" y="4599709"/>
              <a:ext cx="1874981" cy="1656065"/>
            </a:xfrm>
            <a:prstGeom prst="arc">
              <a:avLst>
                <a:gd name="adj1" fmla="val 19287775"/>
                <a:gd name="adj2" fmla="val 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s-UY"/>
            </a:p>
          </p:txBody>
        </p:sp>
        <p:grpSp>
          <p:nvGrpSpPr>
            <p:cNvPr id="70" name="Grupo 69">
              <a:extLst>
                <a:ext uri="{FF2B5EF4-FFF2-40B4-BE49-F238E27FC236}">
                  <a16:creationId xmlns:a16="http://schemas.microsoft.com/office/drawing/2014/main" id="{28BA6A1E-4CAA-484F-A02B-C6B87E9120B2}"/>
                </a:ext>
              </a:extLst>
            </p:cNvPr>
            <p:cNvGrpSpPr/>
            <p:nvPr/>
          </p:nvGrpSpPr>
          <p:grpSpPr>
            <a:xfrm>
              <a:off x="7767782" y="4378035"/>
              <a:ext cx="1874981" cy="1656065"/>
              <a:chOff x="7767782" y="4378035"/>
              <a:chExt cx="1874981" cy="1656065"/>
            </a:xfrm>
          </p:grpSpPr>
          <p:cxnSp>
            <p:nvCxnSpPr>
              <p:cNvPr id="71" name="Conector recto 70">
                <a:extLst>
                  <a:ext uri="{FF2B5EF4-FFF2-40B4-BE49-F238E27FC236}">
                    <a16:creationId xmlns:a16="http://schemas.microsoft.com/office/drawing/2014/main" id="{414B8E18-A434-42E3-85A2-E56D7EB8E754}"/>
                  </a:ext>
                </a:extLst>
              </p:cNvPr>
              <p:cNvCxnSpPr/>
              <p:nvPr/>
            </p:nvCxnSpPr>
            <p:spPr>
              <a:xfrm flipV="1">
                <a:off x="8820727" y="4618181"/>
                <a:ext cx="563418" cy="230909"/>
              </a:xfrm>
              <a:prstGeom prst="line">
                <a:avLst/>
              </a:prstGeom>
            </p:spPr>
            <p:style>
              <a:lnRef idx="1">
                <a:schemeClr val="dk1"/>
              </a:lnRef>
              <a:fillRef idx="0">
                <a:schemeClr val="dk1"/>
              </a:fillRef>
              <a:effectRef idx="0">
                <a:schemeClr val="dk1"/>
              </a:effectRef>
              <a:fontRef idx="minor">
                <a:schemeClr val="tx1"/>
              </a:fontRef>
            </p:style>
          </p:cxnSp>
          <p:cxnSp>
            <p:nvCxnSpPr>
              <p:cNvPr id="72" name="Conector recto 71">
                <a:extLst>
                  <a:ext uri="{FF2B5EF4-FFF2-40B4-BE49-F238E27FC236}">
                    <a16:creationId xmlns:a16="http://schemas.microsoft.com/office/drawing/2014/main" id="{4CEEE637-7F37-42FE-9C26-5F4D9E571C68}"/>
                  </a:ext>
                </a:extLst>
              </p:cNvPr>
              <p:cNvCxnSpPr/>
              <p:nvPr/>
            </p:nvCxnSpPr>
            <p:spPr>
              <a:xfrm flipV="1">
                <a:off x="9079345" y="5206068"/>
                <a:ext cx="563418" cy="230909"/>
              </a:xfrm>
              <a:prstGeom prst="line">
                <a:avLst/>
              </a:prstGeom>
            </p:spPr>
            <p:style>
              <a:lnRef idx="1">
                <a:schemeClr val="dk1"/>
              </a:lnRef>
              <a:fillRef idx="0">
                <a:schemeClr val="dk1"/>
              </a:fillRef>
              <a:effectRef idx="0">
                <a:schemeClr val="dk1"/>
              </a:effectRef>
              <a:fontRef idx="minor">
                <a:schemeClr val="tx1"/>
              </a:fontRef>
            </p:style>
          </p:cxnSp>
          <p:sp>
            <p:nvSpPr>
              <p:cNvPr id="73" name="Arco 72">
                <a:extLst>
                  <a:ext uri="{FF2B5EF4-FFF2-40B4-BE49-F238E27FC236}">
                    <a16:creationId xmlns:a16="http://schemas.microsoft.com/office/drawing/2014/main" id="{1D24ADD4-5C4D-4FDB-9E42-EB88E32D0042}"/>
                  </a:ext>
                </a:extLst>
              </p:cNvPr>
              <p:cNvSpPr/>
              <p:nvPr/>
            </p:nvSpPr>
            <p:spPr>
              <a:xfrm>
                <a:off x="7767782" y="4378035"/>
                <a:ext cx="1874981" cy="1656065"/>
              </a:xfrm>
              <a:prstGeom prst="arc">
                <a:avLst>
                  <a:gd name="adj1" fmla="val 19287775"/>
                  <a:gd name="adj2" fmla="val 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s-UY"/>
              </a:p>
            </p:txBody>
          </p:sp>
        </p:grpSp>
      </p:grpSp>
      <mc:AlternateContent xmlns:mc="http://schemas.openxmlformats.org/markup-compatibility/2006" xmlns:a14="http://schemas.microsoft.com/office/drawing/2010/main">
        <mc:Choice Requires="a14">
          <p:sp>
            <p:nvSpPr>
              <p:cNvPr id="74" name="CuadroTexto 73">
                <a:extLst>
                  <a:ext uri="{FF2B5EF4-FFF2-40B4-BE49-F238E27FC236}">
                    <a16:creationId xmlns:a16="http://schemas.microsoft.com/office/drawing/2014/main" id="{7874DDF4-A0CC-4B10-BDA2-92A962D4F076}"/>
                  </a:ext>
                </a:extLst>
              </p:cNvPr>
              <p:cNvSpPr txBox="1"/>
              <p:nvPr/>
            </p:nvSpPr>
            <p:spPr>
              <a:xfrm>
                <a:off x="240201" y="4338816"/>
                <a:ext cx="7967502" cy="985719"/>
              </a:xfrm>
              <a:prstGeom prst="rect">
                <a:avLst/>
              </a:prstGeom>
              <a:noFill/>
              <a:ln w="19050">
                <a:noFill/>
              </a:ln>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a:rPr lang="es-UY"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𝑉</m:t>
                              </m:r>
                            </m:e>
                            <m:sub>
                              <m:r>
                                <m:rPr>
                                  <m:brk m:alnAt="24"/>
                                </m:rPr>
                                <a:rPr lang="es-UY" i="1">
                                  <a:latin typeface="Cambria Math" panose="02040503050406030204" pitchFamily="18" charset="0"/>
                                  <a:ea typeface="Cambria Math" panose="02040503050406030204" pitchFamily="18" charset="0"/>
                                </a:rPr>
                                <m:t>0</m:t>
                              </m:r>
                            </m:sub>
                          </m:sSub>
                        </m:sub>
                        <m:sup/>
                        <m:e>
                          <m:r>
                            <a:rPr lang="es-UY" i="1">
                              <a:latin typeface="Cambria Math" panose="02040503050406030204" pitchFamily="18" charset="0"/>
                              <a:ea typeface="Cambria Math" panose="02040503050406030204" pitchFamily="18" charset="0"/>
                            </a:rPr>
                            <m:t>𝑓</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e>
                          </m:d>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𝜔</m:t>
                              </m:r>
                            </m:e>
                          </m:d>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𝑉</m:t>
                              </m:r>
                            </m:e>
                            <m:sub>
                              <m:r>
                                <a:rPr lang="es-UY" i="1">
                                  <a:latin typeface="Cambria Math" panose="02040503050406030204" pitchFamily="18" charset="0"/>
                                  <a:ea typeface="Cambria Math" panose="02040503050406030204" pitchFamily="18" charset="0"/>
                                </a:rPr>
                                <m:t>0</m:t>
                              </m:r>
                            </m:sub>
                          </m:sSub>
                        </m:e>
                      </m:nary>
                      <m:r>
                        <a:rPr lang="es-UY"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m:rPr>
                                  <m:brk m:alnAt="24"/>
                                </m:rPr>
                                <a:rPr lang="es-UY" i="1">
                                  <a:latin typeface="Cambria Math" panose="02040503050406030204" pitchFamily="18" charset="0"/>
                                  <a:ea typeface="Cambria Math" panose="02040503050406030204" pitchFamily="18" charset="0"/>
                                </a:rPr>
                                <m:t>0</m:t>
                              </m:r>
                            </m:sub>
                          </m:sSub>
                        </m:sub>
                        <m:sup/>
                        <m:e>
                          <m:d>
                            <m:dPr>
                              <m:begChr m:val="["/>
                              <m:endChr m:val="]"/>
                              <m:ctrlPr>
                                <a:rPr lang="es-UY" i="1">
                                  <a:latin typeface="Cambria Math" panose="02040503050406030204" pitchFamily="18" charset="0"/>
                                  <a:ea typeface="Cambria Math" panose="02040503050406030204" pitchFamily="18" charset="0"/>
                                </a:rPr>
                              </m:ctrlPr>
                            </m:dPr>
                            <m:e>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AR" b="0" i="1" smtClean="0">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𝑠</m:t>
                                      </m:r>
                                    </m:sub>
                                  </m:sSub>
                                </m:e>
                              </m:d>
                              <m:r>
                                <m:rPr>
                                  <m:sty m:val="p"/>
                                </m:rPr>
                                <a:rPr lang="es-AR" b="0" i="0" smtClean="0">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𝜔</m:t>
                                  </m:r>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UY" i="1">
                                  <a:latin typeface="Cambria Math" panose="02040503050406030204" pitchFamily="18" charset="0"/>
                                  <a:ea typeface="Cambria Math" panose="02040503050406030204" pitchFamily="18" charset="0"/>
                                </a:rPr>
                                <m:t>0</m:t>
                              </m:r>
                            </m:sub>
                          </m:sSub>
                        </m:e>
                      </m:nary>
                    </m:oMath>
                  </m:oMathPara>
                </a14:m>
                <a:endParaRPr lang="es-UY" dirty="0"/>
              </a:p>
            </p:txBody>
          </p:sp>
        </mc:Choice>
        <mc:Fallback xmlns="">
          <p:sp>
            <p:nvSpPr>
              <p:cNvPr id="74" name="CuadroTexto 73">
                <a:extLst>
                  <a:ext uri="{FF2B5EF4-FFF2-40B4-BE49-F238E27FC236}">
                    <a16:creationId xmlns:a16="http://schemas.microsoft.com/office/drawing/2014/main" id="{7874DDF4-A0CC-4B10-BDA2-92A962D4F076}"/>
                  </a:ext>
                </a:extLst>
              </p:cNvPr>
              <p:cNvSpPr txBox="1">
                <a:spLocks noRot="1" noChangeAspect="1" noMove="1" noResize="1" noEditPoints="1" noAdjustHandles="1" noChangeArrowheads="1" noChangeShapeType="1" noTextEdit="1"/>
              </p:cNvSpPr>
              <p:nvPr/>
            </p:nvSpPr>
            <p:spPr>
              <a:xfrm>
                <a:off x="240201" y="4338816"/>
                <a:ext cx="7967502" cy="985719"/>
              </a:xfrm>
              <a:prstGeom prst="rect">
                <a:avLst/>
              </a:prstGeom>
              <a:blipFill>
                <a:blip r:embed="rId8"/>
                <a:stretch>
                  <a:fillRect/>
                </a:stretch>
              </a:blipFill>
              <a:ln w="19050">
                <a:noFill/>
              </a:ln>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5" name="CuadroTexto 74">
                <a:extLst>
                  <a:ext uri="{FF2B5EF4-FFF2-40B4-BE49-F238E27FC236}">
                    <a16:creationId xmlns:a16="http://schemas.microsoft.com/office/drawing/2014/main" id="{132EAF72-57F5-4D4C-969E-83E1FFA1A2B6}"/>
                  </a:ext>
                </a:extLst>
              </p:cNvPr>
              <p:cNvSpPr txBox="1"/>
              <p:nvPr/>
            </p:nvSpPr>
            <p:spPr>
              <a:xfrm>
                <a:off x="356195" y="5660477"/>
                <a:ext cx="5172570" cy="369332"/>
              </a:xfrm>
              <a:prstGeom prst="rect">
                <a:avLst/>
              </a:prstGeom>
              <a:noFill/>
            </p:spPr>
            <p:txBody>
              <a:bodyPr wrap="none" rtlCol="0">
                <a:spAutoFit/>
              </a:bodyPr>
              <a:lstStyle/>
              <a:p>
                <a:r>
                  <a:rPr lang="es-AR" dirty="0"/>
                  <a:t>En el </a:t>
                </a:r>
                <a:r>
                  <a:rPr lang="es-AR" dirty="0" err="1"/>
                  <a:t>semi-espacio</a:t>
                </a:r>
                <a:r>
                  <a:rPr lang="es-AR" dirty="0"/>
                  <a:t> </a:t>
                </a:r>
                <a14:m>
                  <m:oMath xmlns:m="http://schemas.openxmlformats.org/officeDocument/2006/math">
                    <m:r>
                      <a:rPr lang="es-AR" i="1">
                        <a:latin typeface="Cambria Math" panose="02040503050406030204" pitchFamily="18" charset="0"/>
                      </a:rPr>
                      <m:t>𝑧</m:t>
                    </m:r>
                    <m:r>
                      <a:rPr lang="es-AR" i="1">
                        <a:latin typeface="Cambria Math" panose="02040503050406030204" pitchFamily="18" charset="0"/>
                        <a:ea typeface="Cambria Math" panose="02040503050406030204" pitchFamily="18" charset="0"/>
                      </a:rPr>
                      <m:t>&gt;0</m:t>
                    </m:r>
                  </m:oMath>
                </a14:m>
                <a:r>
                  <a:rPr lang="es-AR" dirty="0"/>
                  <a:t> no hay fuentes de volumen </a:t>
                </a:r>
                <a:endParaRPr lang="es-UY" dirty="0"/>
              </a:p>
            </p:txBody>
          </p:sp>
        </mc:Choice>
        <mc:Fallback xmlns="">
          <p:sp>
            <p:nvSpPr>
              <p:cNvPr id="75" name="CuadroTexto 74">
                <a:extLst>
                  <a:ext uri="{FF2B5EF4-FFF2-40B4-BE49-F238E27FC236}">
                    <a16:creationId xmlns:a16="http://schemas.microsoft.com/office/drawing/2014/main" id="{132EAF72-57F5-4D4C-969E-83E1FFA1A2B6}"/>
                  </a:ext>
                </a:extLst>
              </p:cNvPr>
              <p:cNvSpPr txBox="1">
                <a:spLocks noRot="1" noChangeAspect="1" noMove="1" noResize="1" noEditPoints="1" noAdjustHandles="1" noChangeArrowheads="1" noChangeShapeType="1" noTextEdit="1"/>
              </p:cNvSpPr>
              <p:nvPr/>
            </p:nvSpPr>
            <p:spPr>
              <a:xfrm>
                <a:off x="356195" y="5660477"/>
                <a:ext cx="5172570" cy="369332"/>
              </a:xfrm>
              <a:prstGeom prst="rect">
                <a:avLst/>
              </a:prstGeom>
              <a:blipFill>
                <a:blip r:embed="rId9"/>
                <a:stretch>
                  <a:fillRect l="-942" t="-10000" r="-118" b="-26667"/>
                </a:stretch>
              </a:blipFill>
            </p:spPr>
            <p:txBody>
              <a:bodyPr/>
              <a:lstStyle/>
              <a:p>
                <a:r>
                  <a:rPr lang="es-UY">
                    <a:noFill/>
                  </a:rPr>
                  <a:t> </a:t>
                </a:r>
              </a:p>
            </p:txBody>
          </p:sp>
        </mc:Fallback>
      </mc:AlternateContent>
      <p:cxnSp>
        <p:nvCxnSpPr>
          <p:cNvPr id="77" name="Conector recto 76">
            <a:extLst>
              <a:ext uri="{FF2B5EF4-FFF2-40B4-BE49-F238E27FC236}">
                <a16:creationId xmlns:a16="http://schemas.microsoft.com/office/drawing/2014/main" id="{502BAC1C-0319-4582-801E-5BEB26312F1A}"/>
              </a:ext>
            </a:extLst>
          </p:cNvPr>
          <p:cNvCxnSpPr/>
          <p:nvPr/>
        </p:nvCxnSpPr>
        <p:spPr>
          <a:xfrm flipV="1">
            <a:off x="1157084" y="4360370"/>
            <a:ext cx="2407539" cy="110598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8" name="CuadroTexto 77">
                <a:extLst>
                  <a:ext uri="{FF2B5EF4-FFF2-40B4-BE49-F238E27FC236}">
                    <a16:creationId xmlns:a16="http://schemas.microsoft.com/office/drawing/2014/main" id="{EA7F6E67-49F3-4CDF-A294-E754C4073FF6}"/>
                  </a:ext>
                </a:extLst>
              </p:cNvPr>
              <p:cNvSpPr txBox="1"/>
              <p:nvPr/>
            </p:nvSpPr>
            <p:spPr>
              <a:xfrm>
                <a:off x="408744" y="2078954"/>
                <a:ext cx="62459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m:t>
                          </m:r>
                          <m:r>
                            <a:rPr lang="es-AR" b="0" i="1" smtClean="0">
                              <a:latin typeface="Cambria Math" panose="02040503050406030204" pitchFamily="18" charset="0"/>
                            </a:rPr>
                            <m:t>𝑧</m:t>
                          </m:r>
                        </m:e>
                        <m:sub>
                          <m:r>
                            <a:rPr lang="es-AR" b="0" i="1" smtClean="0">
                              <a:latin typeface="Cambria Math" panose="02040503050406030204" pitchFamily="18" charset="0"/>
                            </a:rPr>
                            <m:t>0</m:t>
                          </m:r>
                        </m:sub>
                      </m:sSub>
                    </m:oMath>
                  </m:oMathPara>
                </a14:m>
                <a:endParaRPr lang="es-UY" dirty="0"/>
              </a:p>
            </p:txBody>
          </p:sp>
        </mc:Choice>
        <mc:Fallback xmlns="">
          <p:sp>
            <p:nvSpPr>
              <p:cNvPr id="78" name="CuadroTexto 77">
                <a:extLst>
                  <a:ext uri="{FF2B5EF4-FFF2-40B4-BE49-F238E27FC236}">
                    <a16:creationId xmlns:a16="http://schemas.microsoft.com/office/drawing/2014/main" id="{EA7F6E67-49F3-4CDF-A294-E754C4073FF6}"/>
                  </a:ext>
                </a:extLst>
              </p:cNvPr>
              <p:cNvSpPr txBox="1">
                <a:spLocks noRot="1" noChangeAspect="1" noMove="1" noResize="1" noEditPoints="1" noAdjustHandles="1" noChangeArrowheads="1" noChangeShapeType="1" noTextEdit="1"/>
              </p:cNvSpPr>
              <p:nvPr/>
            </p:nvSpPr>
            <p:spPr>
              <a:xfrm>
                <a:off x="408744" y="2078954"/>
                <a:ext cx="624595" cy="369332"/>
              </a:xfrm>
              <a:prstGeom prst="rect">
                <a:avLst/>
              </a:prstGeom>
              <a:blipFill>
                <a:blip r:embed="rId10"/>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9" name="CuadroTexto 78">
                <a:extLst>
                  <a:ext uri="{FF2B5EF4-FFF2-40B4-BE49-F238E27FC236}">
                    <a16:creationId xmlns:a16="http://schemas.microsoft.com/office/drawing/2014/main" id="{4D05057D-C772-4A67-8142-71CA26A48A09}"/>
                  </a:ext>
                </a:extLst>
              </p:cNvPr>
              <p:cNvSpPr txBox="1"/>
              <p:nvPr/>
            </p:nvSpPr>
            <p:spPr>
              <a:xfrm>
                <a:off x="5433737" y="5580574"/>
                <a:ext cx="6329176" cy="879664"/>
              </a:xfrm>
              <a:prstGeom prst="rect">
                <a:avLst/>
              </a:prstGeom>
              <a:noFill/>
            </p:spPr>
            <p:txBody>
              <a:bodyPr wrap="square" rtlCol="0">
                <a:spAutoFit/>
              </a:bodyPr>
              <a:lstStyle/>
              <a:p>
                <a:pPr>
                  <a:lnSpc>
                    <a:spcPct val="150000"/>
                  </a:lnSpc>
                </a:pPr>
                <a:r>
                  <a:rPr lang="es-AR" dirty="0"/>
                  <a:t>Hay que resolver la integral en la superficie que encierra el </a:t>
                </a:r>
                <a:r>
                  <a:rPr lang="es-AR" dirty="0" err="1"/>
                  <a:t>semi-espacio</a:t>
                </a:r>
                <a:r>
                  <a:rPr lang="es-AR" dirty="0"/>
                  <a:t> </a:t>
                </a:r>
                <a14:m>
                  <m:oMath xmlns:m="http://schemas.openxmlformats.org/officeDocument/2006/math">
                    <m:r>
                      <a:rPr lang="es-AR" i="1">
                        <a:latin typeface="Cambria Math" panose="02040503050406030204" pitchFamily="18" charset="0"/>
                      </a:rPr>
                      <m:t>𝑧</m:t>
                    </m:r>
                    <m:r>
                      <a:rPr lang="es-AR" i="1">
                        <a:latin typeface="Cambria Math" panose="02040503050406030204" pitchFamily="18" charset="0"/>
                        <a:ea typeface="Cambria Math" panose="02040503050406030204" pitchFamily="18" charset="0"/>
                      </a:rPr>
                      <m:t>&gt;0</m:t>
                    </m:r>
                  </m:oMath>
                </a14:m>
                <a:endParaRPr lang="es-UY" dirty="0"/>
              </a:p>
            </p:txBody>
          </p:sp>
        </mc:Choice>
        <mc:Fallback xmlns="">
          <p:sp>
            <p:nvSpPr>
              <p:cNvPr id="79" name="CuadroTexto 78">
                <a:extLst>
                  <a:ext uri="{FF2B5EF4-FFF2-40B4-BE49-F238E27FC236}">
                    <a16:creationId xmlns:a16="http://schemas.microsoft.com/office/drawing/2014/main" id="{4D05057D-C772-4A67-8142-71CA26A48A09}"/>
                  </a:ext>
                </a:extLst>
              </p:cNvPr>
              <p:cNvSpPr txBox="1">
                <a:spLocks noRot="1" noChangeAspect="1" noMove="1" noResize="1" noEditPoints="1" noAdjustHandles="1" noChangeArrowheads="1" noChangeShapeType="1" noTextEdit="1"/>
              </p:cNvSpPr>
              <p:nvPr/>
            </p:nvSpPr>
            <p:spPr>
              <a:xfrm>
                <a:off x="5433737" y="5580574"/>
                <a:ext cx="6329176" cy="879664"/>
              </a:xfrm>
              <a:prstGeom prst="rect">
                <a:avLst/>
              </a:prstGeom>
              <a:blipFill>
                <a:blip r:embed="rId11"/>
                <a:stretch>
                  <a:fillRect l="-770" b="-9655"/>
                </a:stretch>
              </a:blipFill>
            </p:spPr>
            <p:txBody>
              <a:bodyPr/>
              <a:lstStyle/>
              <a:p>
                <a:r>
                  <a:rPr lang="es-UY">
                    <a:noFill/>
                  </a:rPr>
                  <a:t> </a:t>
                </a:r>
              </a:p>
            </p:txBody>
          </p:sp>
        </mc:Fallback>
      </mc:AlternateContent>
    </p:spTree>
    <p:extLst>
      <p:ext uri="{BB962C8B-B14F-4D97-AF65-F5344CB8AC3E}">
        <p14:creationId xmlns:p14="http://schemas.microsoft.com/office/powerpoint/2010/main" val="3738876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59" grpId="0"/>
      <p:bldP spid="60" grpId="0"/>
      <p:bldP spid="74" grpId="0" animBg="1"/>
      <p:bldP spid="75" grpId="0"/>
      <p:bldP spid="7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348343" y="319314"/>
            <a:ext cx="7184787" cy="369332"/>
          </a:xfrm>
          <a:prstGeom prst="rect">
            <a:avLst/>
          </a:prstGeom>
          <a:noFill/>
        </p:spPr>
        <p:txBody>
          <a:bodyPr wrap="none" rtlCol="0">
            <a:spAutoFit/>
          </a:bodyPr>
          <a:lstStyle/>
          <a:p>
            <a:r>
              <a:rPr lang="es-UY" dirty="0"/>
              <a:t>Podemos dar una expresión general para la ecuación de ondas con fuentes</a:t>
            </a:r>
          </a:p>
        </p:txBody>
      </p:sp>
      <mc:AlternateContent xmlns:mc="http://schemas.openxmlformats.org/markup-compatibility/2006" xmlns:a14="http://schemas.microsoft.com/office/drawing/2010/main">
        <mc:Choice Requires="a14">
          <p:sp>
            <p:nvSpPr>
              <p:cNvPr id="6" name="CuadroTexto 5"/>
              <p:cNvSpPr txBox="1"/>
              <p:nvPr/>
            </p:nvSpPr>
            <p:spPr>
              <a:xfrm>
                <a:off x="542496" y="881030"/>
                <a:ext cx="4022833" cy="648191"/>
              </a:xfrm>
              <a:prstGeom prst="rect">
                <a:avLst/>
              </a:prstGeom>
              <a:noFill/>
              <a:ln w="19050">
                <a:noFill/>
              </a:ln>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0" smtClean="0">
                              <a:latin typeface="Cambria Math" panose="02040503050406030204" pitchFamily="18" charset="0"/>
                            </a:rPr>
                            <m:t>𝛻</m:t>
                          </m:r>
                        </m:e>
                        <m:sup>
                          <m:r>
                            <a:rPr lang="es-UY" b="0" i="1" smtClean="0">
                              <a:latin typeface="Cambria Math" panose="02040503050406030204" pitchFamily="18" charset="0"/>
                            </a:rPr>
                            <m:t>2</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sSup>
                            <m:sSupPr>
                              <m:ctrlPr>
                                <a:rPr lang="es-UY" b="0" i="1" smtClean="0">
                                  <a:latin typeface="Cambria Math" panose="02040503050406030204" pitchFamily="18" charset="0"/>
                                </a:rPr>
                              </m:ctrlPr>
                            </m:sSupPr>
                            <m:e>
                              <m:r>
                                <a:rPr lang="es-UY" b="0" i="1" smtClean="0">
                                  <a:latin typeface="Cambria Math" panose="02040503050406030204" pitchFamily="18" charset="0"/>
                                </a:rPr>
                                <m:t>𝑐</m:t>
                              </m:r>
                            </m:e>
                            <m:sup>
                              <m:r>
                                <a:rPr lang="es-UY" b="0" i="1" smtClean="0">
                                  <a:latin typeface="Cambria Math" panose="02040503050406030204" pitchFamily="18" charset="0"/>
                                </a:rPr>
                                <m:t>2</m:t>
                              </m:r>
                            </m:sup>
                          </m:sSup>
                        </m:den>
                      </m:f>
                      <m:f>
                        <m:fPr>
                          <m:ctrlPr>
                            <a:rPr lang="es-UY" b="0" i="1" smtClean="0">
                              <a:latin typeface="Cambria Math" panose="02040503050406030204" pitchFamily="18" charset="0"/>
                            </a:rPr>
                          </m:ctrlPr>
                        </m:fPr>
                        <m:num>
                          <m:sSup>
                            <m:sSupPr>
                              <m:ctrlPr>
                                <a:rPr lang="es-UY" b="0" i="1" smtClean="0">
                                  <a:latin typeface="Cambria Math" panose="02040503050406030204" pitchFamily="18" charset="0"/>
                                </a:rPr>
                              </m:ctrlPr>
                            </m:sSupPr>
                            <m:e>
                              <m:r>
                                <a:rPr lang="es-UY" b="0" i="1" smtClean="0">
                                  <a:latin typeface="Cambria Math" panose="02040503050406030204" pitchFamily="18" charset="0"/>
                                </a:rPr>
                                <m:t>𝜕</m:t>
                              </m:r>
                            </m:e>
                            <m:sup>
                              <m:r>
                                <a:rPr lang="es-UY" b="0" i="1" smtClean="0">
                                  <a:latin typeface="Cambria Math" panose="02040503050406030204" pitchFamily="18" charset="0"/>
                                </a:rPr>
                                <m:t>2</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num>
                        <m:den>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𝑡</m:t>
                              </m:r>
                            </m:e>
                            <m:sup>
                              <m:r>
                                <a:rPr lang="es-UY" b="0" i="1" smtClean="0">
                                  <a:latin typeface="Cambria Math" panose="02040503050406030204" pitchFamily="18" charset="0"/>
                                </a:rPr>
                                <m:t>2</m:t>
                              </m:r>
                            </m:sup>
                          </m:sSup>
                        </m:den>
                      </m:f>
                      <m:r>
                        <a:rPr lang="es-UY" b="0" i="1" smtClean="0">
                          <a:latin typeface="Cambria Math" panose="02040503050406030204" pitchFamily="18" charset="0"/>
                        </a:rPr>
                        <m:t>=</m:t>
                      </m:r>
                      <m:r>
                        <a:rPr lang="es-UY" b="0" i="1" smtClean="0">
                          <a:latin typeface="Cambria Math" panose="02040503050406030204" pitchFamily="18" charset="0"/>
                        </a:rPr>
                        <m:t>𝑓</m:t>
                      </m:r>
                      <m:d>
                        <m:dPr>
                          <m:ctrlPr>
                            <a:rPr lang="es-UY" b="0"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r>
                            <a:rPr lang="es-UY" b="0" i="1" smtClean="0">
                              <a:latin typeface="Cambria Math" panose="02040503050406030204" pitchFamily="18" charset="0"/>
                            </a:rPr>
                            <m:t>,</m:t>
                          </m:r>
                          <m:r>
                            <a:rPr lang="es-UY" b="0" i="1" smtClean="0">
                              <a:latin typeface="Cambria Math" panose="02040503050406030204" pitchFamily="18" charset="0"/>
                            </a:rPr>
                            <m:t>𝑡</m:t>
                          </m:r>
                        </m:e>
                      </m:d>
                      <m:r>
                        <a:rPr lang="es-ES" b="0" i="1" smtClean="0">
                          <a:latin typeface="Cambria Math" panose="02040503050406030204" pitchFamily="18" charset="0"/>
                        </a:rPr>
                        <m:t>=</m:t>
                      </m:r>
                      <m:r>
                        <a:rPr lang="es-UY">
                          <a:latin typeface="Cambria Math" panose="02040503050406030204" pitchFamily="18" charset="0"/>
                        </a:rPr>
                        <m:t>𝛻</m:t>
                      </m:r>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𝑓</m:t>
                              </m:r>
                            </m:e>
                          </m:acc>
                        </m:e>
                        <m:sub>
                          <m:r>
                            <a:rPr lang="es-UY" i="1">
                              <a:latin typeface="Cambria Math" panose="02040503050406030204" pitchFamily="18" charset="0"/>
                              <a:ea typeface="Cambria Math" panose="02040503050406030204" pitchFamily="18" charset="0"/>
                            </a:rPr>
                            <m:t>𝑉</m:t>
                          </m:r>
                        </m:sub>
                      </m:sSub>
                      <m:r>
                        <a:rPr lang="es-UY" i="1">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𝑔</m:t>
                          </m:r>
                        </m:num>
                        <m:den>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𝑡</m:t>
                          </m:r>
                        </m:den>
                      </m:f>
                    </m:oMath>
                  </m:oMathPara>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542496" y="881030"/>
                <a:ext cx="4022833" cy="648191"/>
              </a:xfrm>
              <a:prstGeom prst="rect">
                <a:avLst/>
              </a:prstGeom>
              <a:blipFill>
                <a:blip r:embed="rId2"/>
                <a:stretch>
                  <a:fillRect/>
                </a:stretch>
              </a:blipFill>
              <a:ln w="19050">
                <a:noFill/>
              </a:ln>
            </p:spPr>
            <p:txBody>
              <a:bodyPr/>
              <a:lstStyle/>
              <a:p>
                <a:r>
                  <a:rPr lang="es-UY">
                    <a:noFill/>
                  </a:rPr>
                  <a:t> </a:t>
                </a:r>
              </a:p>
            </p:txBody>
          </p:sp>
        </mc:Fallback>
      </mc:AlternateContent>
      <p:sp>
        <p:nvSpPr>
          <p:cNvPr id="8" name="CuadroTexto 7"/>
          <p:cNvSpPr txBox="1"/>
          <p:nvPr/>
        </p:nvSpPr>
        <p:spPr>
          <a:xfrm>
            <a:off x="307667" y="1683113"/>
            <a:ext cx="11477934" cy="1711366"/>
          </a:xfrm>
          <a:prstGeom prst="rect">
            <a:avLst/>
          </a:prstGeom>
          <a:noFill/>
        </p:spPr>
        <p:txBody>
          <a:bodyPr wrap="square" rtlCol="0">
            <a:spAutoFit/>
          </a:bodyPr>
          <a:lstStyle/>
          <a:p>
            <a:pPr>
              <a:lnSpc>
                <a:spcPct val="150000"/>
              </a:lnSpc>
            </a:pPr>
            <a:r>
              <a:rPr lang="es-UY" dirty="0"/>
              <a:t>Hasta el momento estudiamos las fuentes simples y mostramos la equivalencia de fuentes simples en campo lejano. Con este resultado, pudimos obtener expresiones para fuentes extendidas en un medio infinito. Podemos preguntarnos como es el campo acústico debido a una fuente extendida en un medio con condiciones de borde arbitraria. Para ello vamos a hacer uso de una fuente simple particular, la fuente armónica puntual:</a:t>
            </a:r>
          </a:p>
        </p:txBody>
      </p:sp>
      <mc:AlternateContent xmlns:mc="http://schemas.openxmlformats.org/markup-compatibility/2006" xmlns:a14="http://schemas.microsoft.com/office/drawing/2010/main">
        <mc:Choice Requires="a14">
          <p:sp>
            <p:nvSpPr>
              <p:cNvPr id="9" name="CuadroTexto 8"/>
              <p:cNvSpPr txBox="1"/>
              <p:nvPr/>
            </p:nvSpPr>
            <p:spPr>
              <a:xfrm>
                <a:off x="687638" y="3817737"/>
                <a:ext cx="3651769" cy="648191"/>
              </a:xfrm>
              <a:prstGeom prst="rect">
                <a:avLst/>
              </a:prstGeom>
              <a:noFill/>
              <a:ln w="19050">
                <a:noFill/>
              </a:ln>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0" smtClean="0">
                              <a:latin typeface="Cambria Math" panose="02040503050406030204" pitchFamily="18" charset="0"/>
                            </a:rPr>
                            <m:t>𝛻</m:t>
                          </m:r>
                        </m:e>
                        <m:sup>
                          <m:r>
                            <a:rPr lang="es-UY" b="0" i="1" smtClean="0">
                              <a:latin typeface="Cambria Math" panose="02040503050406030204" pitchFamily="18" charset="0"/>
                            </a:rPr>
                            <m:t>2</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sSup>
                            <m:sSupPr>
                              <m:ctrlPr>
                                <a:rPr lang="es-UY" b="0" i="1" smtClean="0">
                                  <a:latin typeface="Cambria Math" panose="02040503050406030204" pitchFamily="18" charset="0"/>
                                </a:rPr>
                              </m:ctrlPr>
                            </m:sSupPr>
                            <m:e>
                              <m:r>
                                <a:rPr lang="es-UY" b="0" i="1" smtClean="0">
                                  <a:latin typeface="Cambria Math" panose="02040503050406030204" pitchFamily="18" charset="0"/>
                                </a:rPr>
                                <m:t>𝑐</m:t>
                              </m:r>
                            </m:e>
                            <m:sup>
                              <m:r>
                                <a:rPr lang="es-UY" b="0" i="1" smtClean="0">
                                  <a:latin typeface="Cambria Math" panose="02040503050406030204" pitchFamily="18" charset="0"/>
                                </a:rPr>
                                <m:t>2</m:t>
                              </m:r>
                            </m:sup>
                          </m:sSup>
                        </m:den>
                      </m:f>
                      <m:f>
                        <m:fPr>
                          <m:ctrlPr>
                            <a:rPr lang="es-UY" b="0" i="1" smtClean="0">
                              <a:latin typeface="Cambria Math" panose="02040503050406030204" pitchFamily="18" charset="0"/>
                            </a:rPr>
                          </m:ctrlPr>
                        </m:fPr>
                        <m:num>
                          <m:sSup>
                            <m:sSupPr>
                              <m:ctrlPr>
                                <a:rPr lang="es-UY" b="0" i="1" smtClean="0">
                                  <a:latin typeface="Cambria Math" panose="02040503050406030204" pitchFamily="18" charset="0"/>
                                </a:rPr>
                              </m:ctrlPr>
                            </m:sSupPr>
                            <m:e>
                              <m:r>
                                <a:rPr lang="es-UY" b="0" i="1" smtClean="0">
                                  <a:latin typeface="Cambria Math" panose="02040503050406030204" pitchFamily="18" charset="0"/>
                                </a:rPr>
                                <m:t>𝜕</m:t>
                              </m:r>
                            </m:e>
                            <m:sup>
                              <m:r>
                                <a:rPr lang="es-UY" b="0" i="1" smtClean="0">
                                  <a:latin typeface="Cambria Math" panose="02040503050406030204" pitchFamily="18" charset="0"/>
                                </a:rPr>
                                <m:t>2</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num>
                        <m:den>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𝑡</m:t>
                              </m:r>
                            </m:e>
                            <m:sup>
                              <m:r>
                                <a:rPr lang="es-UY" b="0" i="1" smtClean="0">
                                  <a:latin typeface="Cambria Math" panose="02040503050406030204" pitchFamily="18" charset="0"/>
                                </a:rPr>
                                <m:t>2</m:t>
                              </m:r>
                            </m:sup>
                          </m:sSup>
                        </m:den>
                      </m:f>
                      <m:r>
                        <a:rPr lang="es-UY" b="0" i="1" smtClean="0">
                          <a:latin typeface="Cambria Math" panose="02040503050406030204" pitchFamily="18" charset="0"/>
                        </a:rPr>
                        <m:t>=</m:t>
                      </m:r>
                      <m:r>
                        <a:rPr lang="es-AR" b="0" i="1" smtClean="0">
                          <a:latin typeface="Cambria Math" panose="02040503050406030204" pitchFamily="18" charset="0"/>
                        </a:rPr>
                        <m:t>−</m:t>
                      </m:r>
                      <m:r>
                        <a:rPr lang="es-UY" b="0" i="1" smtClean="0">
                          <a:latin typeface="Cambria Math" panose="02040503050406030204" pitchFamily="18" charset="0"/>
                        </a:rPr>
                        <m:t>𝐴</m:t>
                      </m:r>
                      <m:r>
                        <a:rPr lang="es-UY" b="0" i="1" smtClean="0">
                          <a:latin typeface="Cambria Math" panose="02040503050406030204" pitchFamily="18" charset="0"/>
                        </a:rPr>
                        <m:t>𝛿</m:t>
                      </m:r>
                      <m:r>
                        <a:rPr lang="es-UY" b="0" i="1" smtClean="0">
                          <a:latin typeface="Cambria Math" panose="02040503050406030204" pitchFamily="18" charset="0"/>
                        </a:rPr>
                        <m:t>(</m:t>
                      </m:r>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e>
                        <m:sub>
                          <m:r>
                            <a:rPr lang="es-UY" b="0" i="1" smtClean="0">
                              <a:latin typeface="Cambria Math" panose="02040503050406030204" pitchFamily="18" charset="0"/>
                            </a:rPr>
                            <m:t>0</m:t>
                          </m:r>
                        </m:sub>
                      </m:sSub>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oMath>
                  </m:oMathPara>
                </a14:m>
                <a:endParaRPr lang="es-UY" dirty="0"/>
              </a:p>
            </p:txBody>
          </p:sp>
        </mc:Choice>
        <mc:Fallback xmlns="">
          <p:sp>
            <p:nvSpPr>
              <p:cNvPr id="9" name="CuadroTexto 8"/>
              <p:cNvSpPr txBox="1">
                <a:spLocks noRot="1" noChangeAspect="1" noMove="1" noResize="1" noEditPoints="1" noAdjustHandles="1" noChangeArrowheads="1" noChangeShapeType="1" noTextEdit="1"/>
              </p:cNvSpPr>
              <p:nvPr/>
            </p:nvSpPr>
            <p:spPr>
              <a:xfrm>
                <a:off x="687638" y="3817737"/>
                <a:ext cx="3651769" cy="648191"/>
              </a:xfrm>
              <a:prstGeom prst="rect">
                <a:avLst/>
              </a:prstGeom>
              <a:blipFill>
                <a:blip r:embed="rId3"/>
                <a:stretch>
                  <a:fillRect/>
                </a:stretch>
              </a:blipFill>
              <a:ln w="19050">
                <a:noFill/>
              </a:ln>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0" name="CuadroTexto 9"/>
              <p:cNvSpPr txBox="1"/>
              <p:nvPr/>
            </p:nvSpPr>
            <p:spPr>
              <a:xfrm>
                <a:off x="4685804" y="3476993"/>
                <a:ext cx="7099797" cy="1295163"/>
              </a:xfrm>
              <a:prstGeom prst="rect">
                <a:avLst/>
              </a:prstGeom>
              <a:noFill/>
            </p:spPr>
            <p:txBody>
              <a:bodyPr wrap="square" rtlCol="0">
                <a:spAutoFit/>
              </a:bodyPr>
              <a:lstStyle/>
              <a:p>
                <a:pPr>
                  <a:lnSpc>
                    <a:spcPct val="150000"/>
                  </a:lnSpc>
                </a:pPr>
                <a:r>
                  <a:rPr lang="es-UY" dirty="0"/>
                  <a:t>La solución a esta ecuación se anota como </a:t>
                </a:r>
                <a14:m>
                  <m:oMath xmlns:m="http://schemas.openxmlformats.org/officeDocument/2006/math">
                    <m:r>
                      <a:rPr lang="es-UY" b="0" i="1" smtClean="0">
                        <a:latin typeface="Cambria Math" panose="02040503050406030204" pitchFamily="18" charset="0"/>
                      </a:rPr>
                      <m:t>𝐺</m:t>
                    </m:r>
                    <m:r>
                      <a:rPr lang="es-UY" b="0" i="1" smtClean="0">
                        <a:latin typeface="Cambria Math" panose="02040503050406030204" pitchFamily="18" charset="0"/>
                      </a:rPr>
                      <m:t>(</m:t>
                    </m:r>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e>
                      <m:sub>
                        <m:r>
                          <a:rPr lang="es-UY" b="0" i="1" smtClean="0">
                            <a:latin typeface="Cambria Math" panose="02040503050406030204" pitchFamily="18" charset="0"/>
                          </a:rPr>
                          <m:t>0</m:t>
                        </m:r>
                      </m:sub>
                    </m:sSub>
                    <m:r>
                      <a:rPr lang="es-UY" b="0" i="1" smtClean="0">
                        <a:latin typeface="Cambria Math" panose="02040503050406030204" pitchFamily="18" charset="0"/>
                      </a:rPr>
                      <m:t>,</m:t>
                    </m:r>
                    <m:r>
                      <a:rPr lang="es-UY" b="0" i="1" smtClean="0">
                        <a:latin typeface="Cambria Math" panose="02040503050406030204" pitchFamily="18" charset="0"/>
                      </a:rPr>
                      <m:t>𝜔</m:t>
                    </m:r>
                    <m:r>
                      <a:rPr lang="es-UY" b="0" i="1" smtClean="0">
                        <a:latin typeface="Cambria Math" panose="02040503050406030204" pitchFamily="18" charset="0"/>
                      </a:rPr>
                      <m:t>)</m:t>
                    </m:r>
                  </m:oMath>
                </a14:m>
                <a:r>
                  <a:rPr lang="es-UY" dirty="0"/>
                  <a:t> y representa el campo acústico en </a:t>
                </a:r>
                <a14:m>
                  <m:oMath xmlns:m="http://schemas.openxmlformats.org/officeDocument/2006/math">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oMath>
                </a14:m>
                <a:r>
                  <a:rPr lang="es-UY" dirty="0"/>
                  <a:t> debido a una fuente puntual armónica ubicada en </a:t>
                </a:r>
                <a14:m>
                  <m:oMath xmlns:m="http://schemas.openxmlformats.org/officeDocument/2006/math">
                    <m:sSub>
                      <m:sSubPr>
                        <m:ctrlPr>
                          <a:rPr lang="es-UY" i="1" dirty="0">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UY" i="1" dirty="0">
                            <a:latin typeface="Cambria Math" panose="02040503050406030204" pitchFamily="18" charset="0"/>
                          </a:rPr>
                          <m:t>0</m:t>
                        </m:r>
                      </m:sub>
                    </m:sSub>
                  </m:oMath>
                </a14:m>
                <a:r>
                  <a:rPr lang="es-UY" dirty="0"/>
                  <a:t> y de frecuencia </a:t>
                </a:r>
                <a14:m>
                  <m:oMath xmlns:m="http://schemas.openxmlformats.org/officeDocument/2006/math">
                    <m:r>
                      <a:rPr lang="es-UY" b="0" i="1" smtClean="0">
                        <a:latin typeface="Cambria Math" panose="02040503050406030204" pitchFamily="18" charset="0"/>
                      </a:rPr>
                      <m:t>𝜔</m:t>
                    </m:r>
                  </m:oMath>
                </a14:m>
                <a:endParaRPr lang="es-UY" dirty="0"/>
              </a:p>
            </p:txBody>
          </p:sp>
        </mc:Choice>
        <mc:Fallback xmlns="">
          <p:sp>
            <p:nvSpPr>
              <p:cNvPr id="10" name="CuadroTexto 9"/>
              <p:cNvSpPr txBox="1">
                <a:spLocks noRot="1" noChangeAspect="1" noMove="1" noResize="1" noEditPoints="1" noAdjustHandles="1" noChangeArrowheads="1" noChangeShapeType="1" noTextEdit="1"/>
              </p:cNvSpPr>
              <p:nvPr/>
            </p:nvSpPr>
            <p:spPr>
              <a:xfrm>
                <a:off x="4685804" y="3476993"/>
                <a:ext cx="7099797" cy="1295163"/>
              </a:xfrm>
              <a:prstGeom prst="rect">
                <a:avLst/>
              </a:prstGeom>
              <a:blipFill rotWithShape="0">
                <a:blip r:embed="rId4"/>
                <a:stretch>
                  <a:fillRect l="-773" r="-1804" b="-6573"/>
                </a:stretch>
              </a:blipFill>
            </p:spPr>
            <p:txBody>
              <a:bodyPr/>
              <a:lstStyle/>
              <a:p>
                <a:r>
                  <a:rPr lang="es-UY">
                    <a:noFill/>
                  </a:rPr>
                  <a:t> </a:t>
                </a:r>
              </a:p>
            </p:txBody>
          </p:sp>
        </mc:Fallback>
      </mc:AlternateContent>
      <p:sp>
        <p:nvSpPr>
          <p:cNvPr id="11" name="CuadroTexto 10"/>
          <p:cNvSpPr txBox="1"/>
          <p:nvPr/>
        </p:nvSpPr>
        <p:spPr>
          <a:xfrm>
            <a:off x="348343" y="5370286"/>
            <a:ext cx="5060873" cy="369332"/>
          </a:xfrm>
          <a:prstGeom prst="rect">
            <a:avLst/>
          </a:prstGeom>
          <a:noFill/>
        </p:spPr>
        <p:txBody>
          <a:bodyPr wrap="none" rtlCol="0">
            <a:spAutoFit/>
          </a:bodyPr>
          <a:lstStyle/>
          <a:p>
            <a:r>
              <a:rPr lang="es-UY" dirty="0"/>
              <a:t>La solución a la fuente puntual en el espacio libre es</a:t>
            </a:r>
          </a:p>
        </p:txBody>
      </p:sp>
      <mc:AlternateContent xmlns:mc="http://schemas.openxmlformats.org/markup-compatibility/2006" xmlns:a14="http://schemas.microsoft.com/office/drawing/2010/main">
        <mc:Choice Requires="a14">
          <p:sp>
            <p:nvSpPr>
              <p:cNvPr id="12" name="CuadroTexto 11"/>
              <p:cNvSpPr txBox="1"/>
              <p:nvPr/>
            </p:nvSpPr>
            <p:spPr>
              <a:xfrm>
                <a:off x="5753100" y="5174887"/>
                <a:ext cx="2835648" cy="7251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𝐺</m:t>
                      </m:r>
                      <m:d>
                        <m:dPr>
                          <m:ctrlPr>
                            <a:rPr lang="es-UY" b="0" i="1" smtClean="0">
                              <a:latin typeface="Cambria Math" panose="02040503050406030204" pitchFamily="18" charset="0"/>
                            </a:rPr>
                          </m:ctrlPr>
                        </m:dPr>
                        <m:e>
                          <m:sSub>
                            <m:sSubPr>
                              <m:ctrlPr>
                                <a:rPr lang="es-ES" b="0" i="1" smtClean="0">
                                  <a:latin typeface="Cambria Math" panose="02040503050406030204" pitchFamily="18" charset="0"/>
                                </a:rPr>
                              </m:ctrlPr>
                            </m:sSub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e>
                            <m:sub>
                              <m:r>
                                <a:rPr lang="es-ES" b="0" i="1" smtClean="0">
                                  <a:latin typeface="Cambria Math" panose="02040503050406030204" pitchFamily="18" charset="0"/>
                                </a:rPr>
                                <m:t>0</m:t>
                              </m:r>
                            </m:sub>
                          </m:sSub>
                          <m:r>
                            <a:rPr lang="es-UY" b="0" i="1" smtClean="0">
                              <a:latin typeface="Cambria Math" panose="02040503050406030204" pitchFamily="18" charset="0"/>
                            </a:rPr>
                            <m:t>,</m:t>
                          </m:r>
                          <m:acc>
                            <m:accPr>
                              <m:chr m:val="⃗"/>
                              <m:ctrlPr>
                                <a:rPr lang="es-ES" b="0" i="1" smtClean="0">
                                  <a:latin typeface="Cambria Math" panose="02040503050406030204" pitchFamily="18" charset="0"/>
                                </a:rPr>
                              </m:ctrlPr>
                            </m:accPr>
                            <m:e>
                              <m:r>
                                <a:rPr lang="es-ES" b="0" i="1" smtClean="0">
                                  <a:latin typeface="Cambria Math" panose="02040503050406030204" pitchFamily="18" charset="0"/>
                                </a:rPr>
                                <m:t>𝑟</m:t>
                              </m:r>
                            </m:e>
                          </m:acc>
                          <m:r>
                            <a:rPr lang="es-UY" b="0" i="1" smtClean="0">
                              <a:latin typeface="Cambria Math" panose="02040503050406030204" pitchFamily="18" charset="0"/>
                            </a:rPr>
                            <m:t> </m:t>
                          </m:r>
                        </m:e>
                      </m:d>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𝐴</m:t>
                          </m:r>
                          <m:sSup>
                            <m:sSupPr>
                              <m:ctrlPr>
                                <a:rPr lang="es-UY" i="1">
                                  <a:latin typeface="Cambria Math" panose="02040503050406030204" pitchFamily="18" charset="0"/>
                                </a:rPr>
                              </m:ctrlPr>
                            </m:sSupPr>
                            <m:e>
                              <m:r>
                                <a:rPr lang="es-UY" i="1">
                                  <a:latin typeface="Cambria Math" panose="02040503050406030204" pitchFamily="18" charset="0"/>
                                </a:rPr>
                                <m:t>𝑒</m:t>
                              </m:r>
                            </m:e>
                            <m:sup>
                              <m:r>
                                <a:rPr lang="es-AR" i="1">
                                  <a:latin typeface="Cambria Math" panose="02040503050406030204" pitchFamily="18" charset="0"/>
                                </a:rPr>
                                <m:t>−</m:t>
                              </m:r>
                              <m:r>
                                <a:rPr lang="es-UY" i="1">
                                  <a:latin typeface="Cambria Math" panose="02040503050406030204" pitchFamily="18" charset="0"/>
                                </a:rPr>
                                <m:t>𝑖𝑘</m:t>
                              </m:r>
                              <m:d>
                                <m:dPr>
                                  <m:begChr m:val="|"/>
                                  <m:endChr m:val="|"/>
                                  <m:ctrlPr>
                                    <a:rPr lang="es-UY" i="1">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AR" b="0" i="1" smtClean="0">
                                          <a:latin typeface="Cambria Math" panose="02040503050406030204" pitchFamily="18" charset="0"/>
                                        </a:rPr>
                                        <m:t>0</m:t>
                                      </m:r>
                                    </m:sub>
                                  </m:sSub>
                                  <m:r>
                                    <a:rPr lang="es-UY" i="1">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d>
                            </m:sup>
                          </m:sSup>
                        </m:num>
                        <m:den>
                          <m:r>
                            <a:rPr lang="es-UY" b="0" i="1" smtClean="0">
                              <a:latin typeface="Cambria Math" panose="02040503050406030204" pitchFamily="18" charset="0"/>
                            </a:rPr>
                            <m:t>4</m:t>
                          </m:r>
                          <m:r>
                            <a:rPr lang="es-UY" b="0" i="1" smtClean="0">
                              <a:latin typeface="Cambria Math" panose="02040503050406030204" pitchFamily="18" charset="0"/>
                            </a:rPr>
                            <m:t>𝜋</m:t>
                          </m:r>
                          <m:d>
                            <m:dPr>
                              <m:begChr m:val="|"/>
                              <m:endChr m:val="|"/>
                              <m:ctrlPr>
                                <a:rPr lang="es-UY"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e>
                                <m:sub>
                                  <m:r>
                                    <a:rPr lang="es-AR" b="0" i="1" smtClean="0">
                                      <a:latin typeface="Cambria Math" panose="02040503050406030204" pitchFamily="18" charset="0"/>
                                    </a:rPr>
                                    <m:t>0</m:t>
                                  </m:r>
                                </m:sub>
                              </m:sSub>
                              <m:r>
                                <a:rPr lang="es-UY"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d>
                        </m:den>
                      </m:f>
                      <m:sSup>
                        <m:sSupPr>
                          <m:ctrlPr>
                            <a:rPr lang="es-UY"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r>
                            <a:rPr lang="es-AR" b="0" i="1" smtClean="0">
                              <a:latin typeface="Cambria Math" panose="02040503050406030204" pitchFamily="18" charset="0"/>
                            </a:rPr>
                            <m:t>𝜔</m:t>
                          </m:r>
                          <m:r>
                            <a:rPr lang="es-AR" b="0" i="1" smtClean="0">
                              <a:latin typeface="Cambria Math" panose="02040503050406030204" pitchFamily="18" charset="0"/>
                            </a:rPr>
                            <m:t>𝑡</m:t>
                          </m:r>
                        </m:sup>
                      </m:sSup>
                    </m:oMath>
                  </m:oMathPara>
                </a14:m>
                <a:endParaRPr lang="es-UY" dirty="0"/>
              </a:p>
            </p:txBody>
          </p:sp>
        </mc:Choice>
        <mc:Fallback xmlns="">
          <p:sp>
            <p:nvSpPr>
              <p:cNvPr id="12" name="CuadroTexto 11"/>
              <p:cNvSpPr txBox="1">
                <a:spLocks noRot="1" noChangeAspect="1" noMove="1" noResize="1" noEditPoints="1" noAdjustHandles="1" noChangeArrowheads="1" noChangeShapeType="1" noTextEdit="1"/>
              </p:cNvSpPr>
              <p:nvPr/>
            </p:nvSpPr>
            <p:spPr>
              <a:xfrm>
                <a:off x="5753100" y="5174887"/>
                <a:ext cx="2835648" cy="725199"/>
              </a:xfrm>
              <a:prstGeom prst="rect">
                <a:avLst/>
              </a:prstGeom>
              <a:blipFill>
                <a:blip r:embed="rId5"/>
                <a:stretch>
                  <a:fillRect/>
                </a:stretch>
              </a:blipFill>
            </p:spPr>
            <p:txBody>
              <a:bodyPr/>
              <a:lstStyle/>
              <a:p>
                <a:r>
                  <a:rPr lang="es-UY">
                    <a:noFill/>
                  </a:rPr>
                  <a:t> </a:t>
                </a:r>
              </a:p>
            </p:txBody>
          </p:sp>
        </mc:Fallback>
      </mc:AlternateContent>
      <p:sp>
        <p:nvSpPr>
          <p:cNvPr id="13" name="CuadroTexto 12"/>
          <p:cNvSpPr txBox="1"/>
          <p:nvPr/>
        </p:nvSpPr>
        <p:spPr>
          <a:xfrm>
            <a:off x="9234724" y="5352820"/>
            <a:ext cx="1111010" cy="369332"/>
          </a:xfrm>
          <a:prstGeom prst="rect">
            <a:avLst/>
          </a:prstGeom>
          <a:noFill/>
        </p:spPr>
        <p:txBody>
          <a:bodyPr wrap="none" rtlCol="0">
            <a:spAutoFit/>
          </a:bodyPr>
          <a:lstStyle/>
          <a:p>
            <a:r>
              <a:rPr lang="es-UY" dirty="0"/>
              <a:t>(ejercicio)</a:t>
            </a:r>
          </a:p>
        </p:txBody>
      </p:sp>
      <mc:AlternateContent xmlns:mc="http://schemas.openxmlformats.org/markup-compatibility/2006" xmlns:a14="http://schemas.microsoft.com/office/drawing/2010/main">
        <mc:Choice Requires="a14">
          <p:sp>
            <p:nvSpPr>
              <p:cNvPr id="2" name="CuadroTexto 1">
                <a:extLst>
                  <a:ext uri="{FF2B5EF4-FFF2-40B4-BE49-F238E27FC236}">
                    <a16:creationId xmlns:a16="http://schemas.microsoft.com/office/drawing/2014/main" id="{D30F0493-2C53-4403-A014-7BD65F5CF2D4}"/>
                  </a:ext>
                </a:extLst>
              </p:cNvPr>
              <p:cNvSpPr txBox="1"/>
              <p:nvPr/>
            </p:nvSpPr>
            <p:spPr>
              <a:xfrm>
                <a:off x="461639" y="6258757"/>
                <a:ext cx="11104835" cy="379656"/>
              </a:xfrm>
              <a:prstGeom prst="rect">
                <a:avLst/>
              </a:prstGeom>
              <a:noFill/>
            </p:spPr>
            <p:txBody>
              <a:bodyPr wrap="none" rtlCol="0">
                <a:spAutoFit/>
              </a:bodyPr>
              <a:lstStyle/>
              <a:p>
                <a:r>
                  <a:rPr lang="es-AR" dirty="0"/>
                  <a:t>De ahora en más vamos a eliminar la dependencia temporal de las ecuaciones. Se sobre entiende el término </a:t>
                </a:r>
                <a14:m>
                  <m:oMath xmlns:m="http://schemas.openxmlformats.org/officeDocument/2006/math">
                    <m:sSup>
                      <m:sSupPr>
                        <m:ctrlPr>
                          <a:rPr lang="es-AR"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r>
                          <a:rPr lang="es-AR" b="0" i="1" smtClean="0">
                            <a:latin typeface="Cambria Math" panose="02040503050406030204" pitchFamily="18" charset="0"/>
                          </a:rPr>
                          <m:t>𝜔</m:t>
                        </m:r>
                        <m:r>
                          <a:rPr lang="es-AR" b="0" i="1" smtClean="0">
                            <a:latin typeface="Cambria Math" panose="02040503050406030204" pitchFamily="18" charset="0"/>
                          </a:rPr>
                          <m:t>𝑡</m:t>
                        </m:r>
                      </m:sup>
                    </m:sSup>
                  </m:oMath>
                </a14:m>
                <a:endParaRPr lang="es-UY" dirty="0"/>
              </a:p>
            </p:txBody>
          </p:sp>
        </mc:Choice>
        <mc:Fallback xmlns="">
          <p:sp>
            <p:nvSpPr>
              <p:cNvPr id="2" name="CuadroTexto 1">
                <a:extLst>
                  <a:ext uri="{FF2B5EF4-FFF2-40B4-BE49-F238E27FC236}">
                    <a16:creationId xmlns:a16="http://schemas.microsoft.com/office/drawing/2014/main" id="{D30F0493-2C53-4403-A014-7BD65F5CF2D4}"/>
                  </a:ext>
                </a:extLst>
              </p:cNvPr>
              <p:cNvSpPr txBox="1">
                <a:spLocks noRot="1" noChangeAspect="1" noMove="1" noResize="1" noEditPoints="1" noAdjustHandles="1" noChangeArrowheads="1" noChangeShapeType="1" noTextEdit="1"/>
              </p:cNvSpPr>
              <p:nvPr/>
            </p:nvSpPr>
            <p:spPr>
              <a:xfrm>
                <a:off x="461639" y="6258757"/>
                <a:ext cx="11104835" cy="379656"/>
              </a:xfrm>
              <a:prstGeom prst="rect">
                <a:avLst/>
              </a:prstGeom>
              <a:blipFill>
                <a:blip r:embed="rId6"/>
                <a:stretch>
                  <a:fillRect l="-494" t="-6452" b="-25806"/>
                </a:stretch>
              </a:blipFill>
            </p:spPr>
            <p:txBody>
              <a:bodyPr/>
              <a:lstStyle/>
              <a:p>
                <a:r>
                  <a:rPr lang="es-UY">
                    <a:noFill/>
                  </a:rPr>
                  <a:t> </a:t>
                </a:r>
              </a:p>
            </p:txBody>
          </p:sp>
        </mc:Fallback>
      </mc:AlternateContent>
    </p:spTree>
    <p:extLst>
      <p:ext uri="{BB962C8B-B14F-4D97-AF65-F5344CB8AC3E}">
        <p14:creationId xmlns:p14="http://schemas.microsoft.com/office/powerpoint/2010/main" val="3352667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46743" y="261258"/>
            <a:ext cx="4560351" cy="369332"/>
          </a:xfrm>
          <a:prstGeom prst="rect">
            <a:avLst/>
          </a:prstGeom>
          <a:noFill/>
        </p:spPr>
        <p:txBody>
          <a:bodyPr wrap="none" rtlCol="0">
            <a:spAutoFit/>
          </a:bodyPr>
          <a:lstStyle/>
          <a:p>
            <a:r>
              <a:rPr lang="es-UY" dirty="0">
                <a:solidFill>
                  <a:schemeClr val="accent1"/>
                </a:solidFill>
              </a:rPr>
              <a:t>Teorema de representación de ondas acústicas</a:t>
            </a:r>
          </a:p>
        </p:txBody>
      </p:sp>
      <p:sp>
        <p:nvSpPr>
          <p:cNvPr id="5" name="CuadroTexto 4"/>
          <p:cNvSpPr txBox="1"/>
          <p:nvPr/>
        </p:nvSpPr>
        <p:spPr>
          <a:xfrm>
            <a:off x="5058229" y="99368"/>
            <a:ext cx="6371771" cy="1295868"/>
          </a:xfrm>
          <a:prstGeom prst="rect">
            <a:avLst/>
          </a:prstGeom>
          <a:noFill/>
        </p:spPr>
        <p:txBody>
          <a:bodyPr wrap="square" rtlCol="0">
            <a:spAutoFit/>
          </a:bodyPr>
          <a:lstStyle/>
          <a:p>
            <a:pPr>
              <a:lnSpc>
                <a:spcPct val="150000"/>
              </a:lnSpc>
            </a:pPr>
            <a:r>
              <a:rPr lang="es-UY" dirty="0"/>
              <a:t>Este teorema permite calcular el campo acústico debido a una fuente extendida en una región del espacio con condiciones de borde arbitrarias</a:t>
            </a:r>
          </a:p>
        </p:txBody>
      </p:sp>
      <mc:AlternateContent xmlns:mc="http://schemas.openxmlformats.org/markup-compatibility/2006" xmlns:a14="http://schemas.microsoft.com/office/drawing/2010/main">
        <mc:Choice Requires="a14">
          <p:sp>
            <p:nvSpPr>
              <p:cNvPr id="6" name="CuadroTexto 5"/>
              <p:cNvSpPr txBox="1"/>
              <p:nvPr/>
            </p:nvSpPr>
            <p:spPr>
              <a:xfrm>
                <a:off x="626678" y="1943217"/>
                <a:ext cx="3755708" cy="369332"/>
              </a:xfrm>
              <a:prstGeom prst="rect">
                <a:avLst/>
              </a:prstGeom>
              <a:noFill/>
              <a:ln w="19050">
                <a:noFill/>
              </a:ln>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0" smtClean="0">
                              <a:latin typeface="Cambria Math" panose="02040503050406030204" pitchFamily="18" charset="0"/>
                            </a:rPr>
                            <m:t>𝛻</m:t>
                          </m:r>
                        </m:e>
                        <m:sup>
                          <m:r>
                            <a:rPr lang="es-UY" b="0" i="1" smtClean="0">
                              <a:latin typeface="Cambria Math" panose="02040503050406030204" pitchFamily="18" charset="0"/>
                            </a:rPr>
                            <m:t>2</m:t>
                          </m:r>
                        </m:sup>
                      </m:sSup>
                      <m:r>
                        <a:rPr lang="es-UY" b="0" i="1" smtClean="0">
                          <a:latin typeface="Cambria Math" panose="02040503050406030204" pitchFamily="18" charset="0"/>
                        </a:rPr>
                        <m:t>𝐺</m:t>
                      </m:r>
                      <m:d>
                        <m:dPr>
                          <m:ctrlPr>
                            <a:rPr lang="es-UY" b="0" i="1" smtClean="0">
                              <a:latin typeface="Cambria Math" panose="02040503050406030204" pitchFamily="18" charset="0"/>
                            </a:rPr>
                          </m:ctrlPr>
                        </m:dPr>
                        <m:e>
                          <m:sSub>
                            <m:sSubPr>
                              <m:ctrlPr>
                                <a:rPr lang="es-ES" b="0" i="1" smtClean="0">
                                  <a:latin typeface="Cambria Math" panose="02040503050406030204" pitchFamily="18" charset="0"/>
                                </a:rPr>
                              </m:ctrlPr>
                            </m:sSub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e>
                            <m:sub>
                              <m:r>
                                <a:rPr lang="es-ES" b="0" i="1" smtClean="0">
                                  <a:latin typeface="Cambria Math" panose="02040503050406030204" pitchFamily="18" charset="0"/>
                                </a:rPr>
                                <m:t>0</m:t>
                              </m:r>
                            </m:sub>
                          </m:sSub>
                          <m:r>
                            <a:rPr lang="es-UY" b="0" i="1" smtClean="0">
                              <a:latin typeface="Cambria Math" panose="02040503050406030204" pitchFamily="18" charset="0"/>
                            </a:rPr>
                            <m:t>,</m:t>
                          </m:r>
                          <m:acc>
                            <m:accPr>
                              <m:chr m:val="⃗"/>
                              <m:ctrlPr>
                                <a:rPr lang="es-ES" b="0" i="1" smtClean="0">
                                  <a:latin typeface="Cambria Math" panose="02040503050406030204" pitchFamily="18" charset="0"/>
                                </a:rPr>
                              </m:ctrlPr>
                            </m:accPr>
                            <m:e>
                              <m:r>
                                <a:rPr lang="es-ES" b="0" i="1" smtClean="0">
                                  <a:latin typeface="Cambria Math" panose="02040503050406030204" pitchFamily="18" charset="0"/>
                                </a:rPr>
                                <m:t>𝑟</m:t>
                              </m:r>
                            </m:e>
                          </m:acc>
                          <m:r>
                            <a:rPr lang="es-UY" b="0" i="1" smtClean="0">
                              <a:latin typeface="Cambria Math" panose="02040503050406030204" pitchFamily="18" charset="0"/>
                            </a:rPr>
                            <m:t> </m:t>
                          </m:r>
                        </m:e>
                      </m:d>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𝑘</m:t>
                          </m:r>
                        </m:e>
                        <m:sup>
                          <m:r>
                            <a:rPr lang="es-UY" b="0" i="1" smtClean="0">
                              <a:latin typeface="Cambria Math" panose="02040503050406030204" pitchFamily="18" charset="0"/>
                            </a:rPr>
                            <m:t>2</m:t>
                          </m:r>
                        </m:sup>
                      </m:sSup>
                      <m:r>
                        <a:rPr lang="es-UY" b="0" i="1" smtClean="0">
                          <a:latin typeface="Cambria Math" panose="02040503050406030204" pitchFamily="18" charset="0"/>
                        </a:rPr>
                        <m:t>𝐺</m:t>
                      </m:r>
                      <m:r>
                        <a:rPr lang="es-UY" b="0" i="1" smtClean="0">
                          <a:latin typeface="Cambria Math" panose="02040503050406030204" pitchFamily="18" charset="0"/>
                        </a:rPr>
                        <m:t>(</m:t>
                      </m:r>
                      <m:sSub>
                        <m:sSubPr>
                          <m:ctrlPr>
                            <a:rPr lang="es-ES" b="0" i="1" smtClean="0">
                              <a:latin typeface="Cambria Math" panose="02040503050406030204" pitchFamily="18" charset="0"/>
                            </a:rPr>
                          </m:ctrlPr>
                        </m:sSub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e>
                        <m:sub>
                          <m:r>
                            <a:rPr lang="es-ES" b="0" i="1" smtClean="0">
                              <a:latin typeface="Cambria Math" panose="02040503050406030204" pitchFamily="18" charset="0"/>
                            </a:rPr>
                            <m:t>0</m:t>
                          </m:r>
                        </m:sub>
                      </m:sSub>
                      <m:r>
                        <a:rPr lang="es-UY" b="0" i="1" smtClean="0">
                          <a:latin typeface="Cambria Math" panose="02040503050406030204" pitchFamily="18" charset="0"/>
                        </a:rPr>
                        <m:t>,</m:t>
                      </m:r>
                      <m:acc>
                        <m:accPr>
                          <m:chr m:val="⃗"/>
                          <m:ctrlPr>
                            <a:rPr lang="es-ES" b="0" i="1" smtClean="0">
                              <a:latin typeface="Cambria Math" panose="02040503050406030204" pitchFamily="18" charset="0"/>
                            </a:rPr>
                          </m:ctrlPr>
                        </m:accPr>
                        <m:e>
                          <m:r>
                            <a:rPr lang="es-ES" b="0" i="1" smtClean="0">
                              <a:latin typeface="Cambria Math" panose="02040503050406030204" pitchFamily="18" charset="0"/>
                            </a:rPr>
                            <m:t>𝑟</m:t>
                          </m:r>
                        </m:e>
                      </m:acc>
                      <m:r>
                        <a:rPr lang="es-UY" b="0" i="1" smtClean="0">
                          <a:latin typeface="Cambria Math" panose="02040503050406030204" pitchFamily="18" charset="0"/>
                        </a:rPr>
                        <m:t>)=</m:t>
                      </m:r>
                      <m:r>
                        <a:rPr lang="es-UY" b="0" i="1" smtClean="0">
                          <a:latin typeface="Cambria Math" panose="02040503050406030204" pitchFamily="18" charset="0"/>
                        </a:rPr>
                        <m:t>𝛿</m:t>
                      </m:r>
                      <m:r>
                        <a:rPr lang="es-UY" b="0" i="1" smtClean="0">
                          <a:latin typeface="Cambria Math" panose="02040503050406030204" pitchFamily="18" charset="0"/>
                        </a:rPr>
                        <m:t>(</m:t>
                      </m:r>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e>
                        <m:sub>
                          <m:r>
                            <a:rPr lang="es-UY" b="0" i="1" smtClean="0">
                              <a:latin typeface="Cambria Math" panose="02040503050406030204" pitchFamily="18" charset="0"/>
                            </a:rPr>
                            <m:t>0</m:t>
                          </m:r>
                        </m:sub>
                      </m:sSub>
                      <m:r>
                        <a:rPr lang="es-UY" b="0" i="1" smtClean="0">
                          <a:latin typeface="Cambria Math" panose="02040503050406030204" pitchFamily="18" charset="0"/>
                        </a:rPr>
                        <m:t>)</m:t>
                      </m:r>
                    </m:oMath>
                  </m:oMathPara>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626678" y="1943217"/>
                <a:ext cx="3755708" cy="369332"/>
              </a:xfrm>
              <a:prstGeom prst="rect">
                <a:avLst/>
              </a:prstGeom>
              <a:blipFill>
                <a:blip r:embed="rId2"/>
                <a:stretch>
                  <a:fillRect t="-23333" r="-1948" b="-13333"/>
                </a:stretch>
              </a:blipFill>
              <a:ln w="19050">
                <a:noFill/>
              </a:ln>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 name="CuadroTexto 6"/>
              <p:cNvSpPr txBox="1"/>
              <p:nvPr/>
            </p:nvSpPr>
            <p:spPr>
              <a:xfrm>
                <a:off x="626678" y="2680320"/>
                <a:ext cx="2790764" cy="369332"/>
              </a:xfrm>
              <a:prstGeom prst="rect">
                <a:avLst/>
              </a:prstGeom>
              <a:noFill/>
              <a:ln w="19050">
                <a:noFill/>
              </a:ln>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0" smtClean="0">
                              <a:latin typeface="Cambria Math" panose="02040503050406030204" pitchFamily="18" charset="0"/>
                            </a:rPr>
                            <m:t>𝛻</m:t>
                          </m:r>
                        </m:e>
                        <m:sup>
                          <m:r>
                            <a:rPr lang="es-UY" b="0" i="1" smtClean="0">
                              <a:latin typeface="Cambria Math" panose="02040503050406030204" pitchFamily="18" charset="0"/>
                            </a:rPr>
                            <m:t>2</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d>
                        <m:dPr>
                          <m:ctrlPr>
                            <a:rPr lang="es-UY" b="0"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e>
                      </m:d>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𝑘</m:t>
                          </m:r>
                        </m:e>
                        <m:sup>
                          <m:r>
                            <a:rPr lang="es-UY" b="0" i="1" smtClean="0">
                              <a:latin typeface="Cambria Math" panose="02040503050406030204" pitchFamily="18" charset="0"/>
                            </a:rPr>
                            <m:t>2</m:t>
                          </m:r>
                        </m:sup>
                      </m:sSup>
                      <m:r>
                        <a:rPr lang="es-UY" b="0" i="1" smtClean="0">
                          <a:latin typeface="Cambria Math" panose="02040503050406030204" pitchFamily="18" charset="0"/>
                        </a:rPr>
                        <m:t>𝑃</m:t>
                      </m:r>
                      <m:r>
                        <a:rPr lang="es-UY" b="0" i="1" smtClean="0">
                          <a:latin typeface="Cambria Math" panose="02040503050406030204" pitchFamily="18" charset="0"/>
                        </a:rPr>
                        <m:t>′(</m:t>
                      </m:r>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r>
                        <a:rPr lang="es-UY" b="0" i="1" smtClean="0">
                          <a:latin typeface="Cambria Math" panose="02040503050406030204" pitchFamily="18" charset="0"/>
                        </a:rPr>
                        <m:t>)=</m:t>
                      </m:r>
                      <m:r>
                        <a:rPr lang="es-UY" b="0" i="1" smtClean="0">
                          <a:latin typeface="Cambria Math" panose="02040503050406030204" pitchFamily="18" charset="0"/>
                        </a:rPr>
                        <m:t>𝑓</m:t>
                      </m:r>
                      <m:r>
                        <a:rPr lang="es-UY" b="0" i="1" smtClean="0">
                          <a:latin typeface="Cambria Math" panose="02040503050406030204" pitchFamily="18" charset="0"/>
                        </a:rPr>
                        <m:t>(</m:t>
                      </m:r>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r>
                        <a:rPr lang="es-UY" b="0" i="1" smtClean="0">
                          <a:latin typeface="Cambria Math" panose="02040503050406030204" pitchFamily="18" charset="0"/>
                        </a:rPr>
                        <m:t>)</m:t>
                      </m:r>
                    </m:oMath>
                  </m:oMathPara>
                </a14:m>
                <a:endParaRPr lang="es-UY" dirty="0"/>
              </a:p>
            </p:txBody>
          </p:sp>
        </mc:Choice>
        <mc:Fallback xmlns="">
          <p:sp>
            <p:nvSpPr>
              <p:cNvPr id="7" name="CuadroTexto 6"/>
              <p:cNvSpPr txBox="1">
                <a:spLocks noRot="1" noChangeAspect="1" noMove="1" noResize="1" noEditPoints="1" noAdjustHandles="1" noChangeArrowheads="1" noChangeShapeType="1" noTextEdit="1"/>
              </p:cNvSpPr>
              <p:nvPr/>
            </p:nvSpPr>
            <p:spPr>
              <a:xfrm>
                <a:off x="626678" y="2680320"/>
                <a:ext cx="2790764" cy="369332"/>
              </a:xfrm>
              <a:prstGeom prst="rect">
                <a:avLst/>
              </a:prstGeom>
              <a:blipFill>
                <a:blip r:embed="rId3"/>
                <a:stretch>
                  <a:fillRect t="-23333" r="-5459" b="-13333"/>
                </a:stretch>
              </a:blipFill>
              <a:ln w="19050">
                <a:noFill/>
              </a:ln>
            </p:spPr>
            <p:txBody>
              <a:bodyPr/>
              <a:lstStyle/>
              <a:p>
                <a:r>
                  <a:rPr lang="es-UY">
                    <a:noFill/>
                  </a:rPr>
                  <a:t> </a:t>
                </a:r>
              </a:p>
            </p:txBody>
          </p:sp>
        </mc:Fallback>
      </mc:AlternateContent>
      <p:sp>
        <p:nvSpPr>
          <p:cNvPr id="8" name="CuadroTexto 7"/>
          <p:cNvSpPr txBox="1"/>
          <p:nvPr/>
        </p:nvSpPr>
        <p:spPr>
          <a:xfrm>
            <a:off x="5791990" y="2689233"/>
            <a:ext cx="442750" cy="369332"/>
          </a:xfrm>
          <a:prstGeom prst="rect">
            <a:avLst/>
          </a:prstGeom>
          <a:noFill/>
        </p:spPr>
        <p:txBody>
          <a:bodyPr wrap="none" rtlCol="0">
            <a:spAutoFit/>
          </a:bodyPr>
          <a:lstStyle/>
          <a:p>
            <a:r>
              <a:rPr lang="es-UY" dirty="0"/>
              <a:t>(2)</a:t>
            </a:r>
          </a:p>
        </p:txBody>
      </p:sp>
      <p:sp>
        <p:nvSpPr>
          <p:cNvPr id="9" name="CuadroTexto 8"/>
          <p:cNvSpPr txBox="1"/>
          <p:nvPr/>
        </p:nvSpPr>
        <p:spPr>
          <a:xfrm>
            <a:off x="5791990" y="1917267"/>
            <a:ext cx="442750" cy="369332"/>
          </a:xfrm>
          <a:prstGeom prst="rect">
            <a:avLst/>
          </a:prstGeom>
          <a:noFill/>
        </p:spPr>
        <p:txBody>
          <a:bodyPr wrap="none" rtlCol="0">
            <a:spAutoFit/>
          </a:bodyPr>
          <a:lstStyle/>
          <a:p>
            <a:r>
              <a:rPr lang="es-UY" dirty="0"/>
              <a:t>(1)</a:t>
            </a:r>
          </a:p>
        </p:txBody>
      </p:sp>
      <mc:AlternateContent xmlns:mc="http://schemas.openxmlformats.org/markup-compatibility/2006" xmlns:a14="http://schemas.microsoft.com/office/drawing/2010/main">
        <mc:Choice Requires="a14">
          <p:sp>
            <p:nvSpPr>
              <p:cNvPr id="10" name="CuadroTexto 9"/>
              <p:cNvSpPr txBox="1"/>
              <p:nvPr/>
            </p:nvSpPr>
            <p:spPr>
              <a:xfrm>
                <a:off x="6571984" y="1917341"/>
                <a:ext cx="65594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𝑃</m:t>
                      </m:r>
                      <m:r>
                        <a:rPr lang="es-UY" b="0" i="1" smtClean="0">
                          <a:latin typeface="Cambria Math" panose="02040503050406030204" pitchFamily="18" charset="0"/>
                          <a:ea typeface="Cambria Math" panose="02040503050406030204" pitchFamily="18" charset="0"/>
                        </a:rPr>
                        <m:t>′</m:t>
                      </m:r>
                    </m:oMath>
                  </m:oMathPara>
                </a14:m>
                <a:endParaRPr lang="es-UY" dirty="0"/>
              </a:p>
            </p:txBody>
          </p:sp>
        </mc:Choice>
        <mc:Fallback xmlns="">
          <p:sp>
            <p:nvSpPr>
              <p:cNvPr id="10" name="CuadroTexto 9"/>
              <p:cNvSpPr txBox="1">
                <a:spLocks noRot="1" noChangeAspect="1" noMove="1" noResize="1" noEditPoints="1" noAdjustHandles="1" noChangeArrowheads="1" noChangeShapeType="1" noTextEdit="1"/>
              </p:cNvSpPr>
              <p:nvPr/>
            </p:nvSpPr>
            <p:spPr>
              <a:xfrm>
                <a:off x="6571984" y="1917341"/>
                <a:ext cx="655949" cy="369332"/>
              </a:xfrm>
              <a:prstGeom prst="rect">
                <a:avLst/>
              </a:prstGeom>
              <a:blipFill rotWithShape="0">
                <a:blip r:embed="rId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1" name="CuadroTexto 10"/>
              <p:cNvSpPr txBox="1"/>
              <p:nvPr/>
            </p:nvSpPr>
            <p:spPr>
              <a:xfrm>
                <a:off x="6571984" y="2680320"/>
                <a:ext cx="60997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𝐺</m:t>
                      </m:r>
                    </m:oMath>
                  </m:oMathPara>
                </a14:m>
                <a:endParaRPr lang="es-UY" dirty="0"/>
              </a:p>
            </p:txBody>
          </p:sp>
        </mc:Choice>
        <mc:Fallback xmlns="">
          <p:sp>
            <p:nvSpPr>
              <p:cNvPr id="11" name="CuadroTexto 10"/>
              <p:cNvSpPr txBox="1">
                <a:spLocks noRot="1" noChangeAspect="1" noMove="1" noResize="1" noEditPoints="1" noAdjustHandles="1" noChangeArrowheads="1" noChangeShapeType="1" noTextEdit="1"/>
              </p:cNvSpPr>
              <p:nvPr/>
            </p:nvSpPr>
            <p:spPr>
              <a:xfrm>
                <a:off x="6571984" y="2680320"/>
                <a:ext cx="609975" cy="369332"/>
              </a:xfrm>
              <a:prstGeom prst="rect">
                <a:avLst/>
              </a:prstGeom>
              <a:blipFill rotWithShape="0">
                <a:blip r:embed="rId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2" name="CuadroTexto 11"/>
              <p:cNvSpPr txBox="1"/>
              <p:nvPr/>
            </p:nvSpPr>
            <p:spPr>
              <a:xfrm>
                <a:off x="6109599" y="2347783"/>
                <a:ext cx="41068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oMath>
                  </m:oMathPara>
                </a14:m>
                <a:endParaRPr lang="es-UY" dirty="0"/>
              </a:p>
            </p:txBody>
          </p:sp>
        </mc:Choice>
        <mc:Fallback xmlns="">
          <p:sp>
            <p:nvSpPr>
              <p:cNvPr id="12" name="CuadroTexto 11"/>
              <p:cNvSpPr txBox="1">
                <a:spLocks noRot="1" noChangeAspect="1" noMove="1" noResize="1" noEditPoints="1" noAdjustHandles="1" noChangeArrowheads="1" noChangeShapeType="1" noTextEdit="1"/>
              </p:cNvSpPr>
              <p:nvPr/>
            </p:nvSpPr>
            <p:spPr>
              <a:xfrm>
                <a:off x="6109599" y="2347783"/>
                <a:ext cx="410689" cy="369332"/>
              </a:xfrm>
              <a:prstGeom prst="rect">
                <a:avLst/>
              </a:prstGeom>
              <a:blipFill rotWithShape="0">
                <a:blip r:embed="rId6"/>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3" name="CuadroTexto 12"/>
              <p:cNvSpPr txBox="1"/>
              <p:nvPr/>
            </p:nvSpPr>
            <p:spPr>
              <a:xfrm>
                <a:off x="2015381" y="3695730"/>
                <a:ext cx="8080482" cy="92333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sSup>
                        <m:sSupPr>
                          <m:ctrlPr>
                            <a:rPr lang="es-UY" b="0" i="1" smtClean="0">
                              <a:latin typeface="Cambria Math" panose="02040503050406030204" pitchFamily="18" charset="0"/>
                              <a:ea typeface="Cambria Math" panose="02040503050406030204" pitchFamily="18" charset="0"/>
                            </a:rPr>
                          </m:ctrlPr>
                        </m:sSupPr>
                        <m:e>
                          <m:r>
                            <a:rPr lang="es-UY" b="0" i="0" smtClean="0">
                              <a:latin typeface="Cambria Math" panose="02040503050406030204" pitchFamily="18" charset="0"/>
                              <a:ea typeface="Cambria Math" panose="02040503050406030204" pitchFamily="18" charset="0"/>
                            </a:rPr>
                            <m:t>𝛻</m:t>
                          </m:r>
                        </m:e>
                        <m:sup>
                          <m:r>
                            <a:rPr lang="es-UY" b="0" i="1" smtClean="0">
                              <a:latin typeface="Cambria Math" panose="02040503050406030204" pitchFamily="18" charset="0"/>
                              <a:ea typeface="Cambria Math" panose="02040503050406030204" pitchFamily="18" charset="0"/>
                            </a:rPr>
                            <m:t>2</m:t>
                          </m:r>
                        </m:sup>
                      </m:sSup>
                      <m:r>
                        <a:rPr lang="es-UY" b="0" i="1" smtClean="0">
                          <a:latin typeface="Cambria Math" panose="02040503050406030204" pitchFamily="18" charset="0"/>
                          <a:ea typeface="Cambria Math" panose="02040503050406030204" pitchFamily="18" charset="0"/>
                        </a:rPr>
                        <m:t>𝐺</m:t>
                      </m:r>
                      <m:d>
                        <m:dPr>
                          <m:ctrlPr>
                            <a:rPr lang="es-UY" b="0" i="1" smtClean="0">
                              <a:latin typeface="Cambria Math" panose="02040503050406030204" pitchFamily="18" charset="0"/>
                              <a:ea typeface="Cambria Math" panose="02040503050406030204" pitchFamily="18" charset="0"/>
                            </a:rPr>
                          </m:ctrlPr>
                        </m:dPr>
                        <m:e>
                          <m:sSub>
                            <m:sSubPr>
                              <m:ctrlPr>
                                <a:rPr lang="es-ES" b="0" i="1" smtClean="0">
                                  <a:latin typeface="Cambria Math" panose="02040503050406030204" pitchFamily="18" charset="0"/>
                                  <a:ea typeface="Cambria Math" panose="02040503050406030204" pitchFamily="18" charset="0"/>
                                </a:rPr>
                              </m:ctrlPr>
                            </m:sSub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sub>
                              <m:r>
                                <a:rPr lang="es-ES" b="0" i="1" smtClean="0">
                                  <a:latin typeface="Cambria Math" panose="02040503050406030204" pitchFamily="18" charset="0"/>
                                  <a:ea typeface="Cambria Math" panose="02040503050406030204" pitchFamily="18" charset="0"/>
                                </a:rPr>
                                <m:t>0</m:t>
                              </m:r>
                            </m:sub>
                          </m:sSub>
                          <m:r>
                            <a:rPr lang="es-UY" b="0" i="1" smtClean="0">
                              <a:latin typeface="Cambria Math" panose="02040503050406030204" pitchFamily="18" charset="0"/>
                              <a:ea typeface="Cambria Math" panose="02040503050406030204" pitchFamily="18" charset="0"/>
                            </a:rPr>
                            <m:t>,</m:t>
                          </m:r>
                          <m:acc>
                            <m:accPr>
                              <m:chr m:val="⃗"/>
                              <m:ctrlPr>
                                <a:rPr lang="es-ES" b="0" i="1" smtClean="0">
                                  <a:latin typeface="Cambria Math" panose="02040503050406030204" pitchFamily="18" charset="0"/>
                                  <a:ea typeface="Cambria Math" panose="02040503050406030204" pitchFamily="18" charset="0"/>
                                </a:rPr>
                              </m:ctrlPr>
                            </m:accPr>
                            <m:e>
                              <m:r>
                                <a:rPr lang="es-ES" b="0" i="1" smtClean="0">
                                  <a:latin typeface="Cambria Math" panose="02040503050406030204" pitchFamily="18" charset="0"/>
                                  <a:ea typeface="Cambria Math" panose="02040503050406030204" pitchFamily="18" charset="0"/>
                                </a:rPr>
                                <m:t>𝑟</m:t>
                              </m:r>
                            </m:e>
                          </m:acc>
                          <m:r>
                            <a:rPr lang="es-UY" b="0" i="1" smtClean="0">
                              <a:latin typeface="Cambria Math" panose="02040503050406030204" pitchFamily="18" charset="0"/>
                              <a:ea typeface="Cambria Math" panose="02040503050406030204" pitchFamily="18" charset="0"/>
                            </a:rPr>
                            <m:t> </m:t>
                          </m:r>
                        </m:e>
                      </m:d>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𝑘</m:t>
                          </m:r>
                        </m:e>
                        <m:sup>
                          <m:r>
                            <a:rPr lang="es-UY" b="0" i="1" smtClean="0">
                              <a:latin typeface="Cambria Math" panose="02040503050406030204" pitchFamily="18" charset="0"/>
                              <a:ea typeface="Cambria Math" panose="02040503050406030204" pitchFamily="18" charset="0"/>
                            </a:rPr>
                            <m:t>2</m:t>
                          </m:r>
                        </m:sup>
                      </m:sSup>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a:rPr lang="es-UY" b="0" i="1" smtClean="0">
                          <a:latin typeface="Cambria Math" panose="02040503050406030204" pitchFamily="18" charset="0"/>
                          <a:ea typeface="Cambria Math" panose="02040503050406030204" pitchFamily="18" charset="0"/>
                        </a:rPr>
                        <m:t>𝐺</m:t>
                      </m:r>
                      <m:d>
                        <m:dPr>
                          <m:ctrlPr>
                            <a:rPr lang="es-UY" b="0" i="1" smtClean="0">
                              <a:latin typeface="Cambria Math" panose="02040503050406030204" pitchFamily="18" charset="0"/>
                              <a:ea typeface="Cambria Math" panose="02040503050406030204" pitchFamily="18" charset="0"/>
                            </a:rPr>
                          </m:ctrlPr>
                        </m:dPr>
                        <m:e>
                          <m:sSub>
                            <m:sSubPr>
                              <m:ctrlPr>
                                <a:rPr lang="es-ES" b="0" i="1" smtClean="0">
                                  <a:latin typeface="Cambria Math" panose="02040503050406030204" pitchFamily="18" charset="0"/>
                                  <a:ea typeface="Cambria Math" panose="02040503050406030204" pitchFamily="18" charset="0"/>
                                </a:rPr>
                              </m:ctrlPr>
                            </m:sSub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sub>
                              <m:r>
                                <a:rPr lang="es-ES" b="0" i="1" smtClean="0">
                                  <a:latin typeface="Cambria Math" panose="02040503050406030204" pitchFamily="18" charset="0"/>
                                  <a:ea typeface="Cambria Math" panose="02040503050406030204" pitchFamily="18" charset="0"/>
                                </a:rPr>
                                <m:t>0</m:t>
                              </m:r>
                            </m:sub>
                          </m:sSub>
                          <m:r>
                            <a:rPr lang="es-UY" b="0" i="1" smtClean="0">
                              <a:latin typeface="Cambria Math" panose="02040503050406030204" pitchFamily="18" charset="0"/>
                              <a:ea typeface="Cambria Math" panose="02040503050406030204" pitchFamily="18" charset="0"/>
                            </a:rPr>
                            <m:t>,</m:t>
                          </m:r>
                          <m:acc>
                            <m:accPr>
                              <m:chr m:val="⃗"/>
                              <m:ctrlPr>
                                <a:rPr lang="es-ES" b="0" i="1" smtClean="0">
                                  <a:latin typeface="Cambria Math" panose="02040503050406030204" pitchFamily="18" charset="0"/>
                                  <a:ea typeface="Cambria Math" panose="02040503050406030204" pitchFamily="18" charset="0"/>
                                </a:rPr>
                              </m:ctrlPr>
                            </m:accPr>
                            <m:e>
                              <m:r>
                                <a:rPr lang="es-ES" b="0" i="1" smtClean="0">
                                  <a:latin typeface="Cambria Math" panose="02040503050406030204" pitchFamily="18" charset="0"/>
                                  <a:ea typeface="Cambria Math" panose="02040503050406030204" pitchFamily="18" charset="0"/>
                                </a:rPr>
                                <m:t>𝑟</m:t>
                              </m:r>
                            </m:e>
                          </m:acc>
                          <m:r>
                            <a:rPr lang="es-UY" b="0" i="1" smtClean="0">
                              <a:latin typeface="Cambria Math" panose="02040503050406030204" pitchFamily="18" charset="0"/>
                              <a:ea typeface="Cambria Math" panose="02040503050406030204" pitchFamily="18" charset="0"/>
                            </a:rPr>
                            <m:t> </m:t>
                          </m:r>
                        </m:e>
                      </m:d>
                      <m:r>
                        <a:rPr lang="es-UY" b="0" i="1" smtClean="0">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ES" b="0" i="1" smtClean="0">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ES" b="0" i="1" smtClean="0">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ES" b="0" i="1" smtClean="0">
                                  <a:latin typeface="Cambria Math" panose="02040503050406030204" pitchFamily="18" charset="0"/>
                                  <a:ea typeface="Cambria Math" panose="02040503050406030204" pitchFamily="18" charset="0"/>
                                </a:rPr>
                              </m:ctrlPr>
                            </m:accPr>
                            <m:e>
                              <m:r>
                                <a:rPr lang="es-ES" b="0" i="1" smtClean="0">
                                  <a:latin typeface="Cambria Math" panose="02040503050406030204" pitchFamily="18" charset="0"/>
                                  <a:ea typeface="Cambria Math" panose="02040503050406030204" pitchFamily="18" charset="0"/>
                                </a:rPr>
                                <m:t>𝑟</m:t>
                              </m:r>
                            </m:e>
                          </m:acc>
                          <m:r>
                            <a:rPr lang="es-UY" i="1" smtClean="0">
                              <a:latin typeface="Cambria Math" panose="02040503050406030204" pitchFamily="18" charset="0"/>
                              <a:ea typeface="Cambria Math" panose="02040503050406030204" pitchFamily="18" charset="0"/>
                            </a:rPr>
                            <m:t> </m:t>
                          </m:r>
                        </m:e>
                      </m:d>
                      <m:sSup>
                        <m:sSupPr>
                          <m:ctrlPr>
                            <a:rPr lang="es-UY" b="0" i="1" smtClean="0">
                              <a:latin typeface="Cambria Math" panose="02040503050406030204" pitchFamily="18" charset="0"/>
                              <a:ea typeface="Cambria Math" panose="02040503050406030204" pitchFamily="18" charset="0"/>
                            </a:rPr>
                          </m:ctrlPr>
                        </m:sSupPr>
                        <m:e>
                          <m:r>
                            <a:rPr lang="es-UY" b="0" i="0" smtClean="0">
                              <a:latin typeface="Cambria Math" panose="02040503050406030204" pitchFamily="18" charset="0"/>
                              <a:ea typeface="Cambria Math" panose="02040503050406030204" pitchFamily="18" charset="0"/>
                            </a:rPr>
                            <m:t>𝛻</m:t>
                          </m:r>
                        </m:e>
                        <m:sup>
                          <m:r>
                            <a:rPr lang="es-UY" b="0" i="1" smtClean="0">
                              <a:latin typeface="Cambria Math" panose="02040503050406030204" pitchFamily="18" charset="0"/>
                              <a:ea typeface="Cambria Math" panose="02040503050406030204" pitchFamily="18" charset="0"/>
                            </a:rPr>
                            <m:t>2</m:t>
                          </m:r>
                        </m:sup>
                      </m:sSup>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𝑘</m:t>
                          </m:r>
                        </m:e>
                        <m:sup>
                          <m:r>
                            <a:rPr lang="es-UY" b="0" i="1" smtClean="0">
                              <a:latin typeface="Cambria Math" panose="02040503050406030204" pitchFamily="18" charset="0"/>
                              <a:ea typeface="Cambria Math" panose="02040503050406030204" pitchFamily="18" charset="0"/>
                            </a:rPr>
                            <m:t>2</m:t>
                          </m:r>
                        </m:sup>
                      </m:sSup>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ES" b="0" i="1" smtClean="0">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ES" b="0" i="1" smtClean="0">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ES" b="0" i="1" smtClean="0">
                                  <a:latin typeface="Cambria Math" panose="02040503050406030204" pitchFamily="18" charset="0"/>
                                  <a:ea typeface="Cambria Math" panose="02040503050406030204" pitchFamily="18" charset="0"/>
                                </a:rPr>
                              </m:ctrlPr>
                            </m:accPr>
                            <m:e>
                              <m:r>
                                <a:rPr lang="es-ES" b="0" i="1" smtClean="0">
                                  <a:latin typeface="Cambria Math" panose="02040503050406030204" pitchFamily="18" charset="0"/>
                                  <a:ea typeface="Cambria Math" panose="02040503050406030204" pitchFamily="18" charset="0"/>
                                </a:rPr>
                                <m:t>𝑟</m:t>
                              </m:r>
                            </m:e>
                          </m:acc>
                          <m:r>
                            <a:rPr lang="es-UY" i="1" smtClean="0">
                              <a:latin typeface="Cambria Math" panose="02040503050406030204" pitchFamily="18" charset="0"/>
                              <a:ea typeface="Cambria Math" panose="02040503050406030204" pitchFamily="18" charset="0"/>
                            </a:rPr>
                            <m:t> </m:t>
                          </m:r>
                        </m:e>
                      </m:d>
                      <m:r>
                        <a:rPr lang="es-UY" b="0" i="1" smtClean="0">
                          <a:latin typeface="Cambria Math" panose="02040503050406030204" pitchFamily="18" charset="0"/>
                          <a:ea typeface="Cambria Math" panose="02040503050406030204" pitchFamily="18" charset="0"/>
                        </a:rPr>
                        <m:t>=</m:t>
                      </m:r>
                    </m:oMath>
                  </m:oMathPara>
                </a14:m>
                <a:endParaRPr lang="es-UY" b="0" i="1" dirty="0">
                  <a:latin typeface="Cambria Math" panose="02040503050406030204" pitchFamily="18" charset="0"/>
                  <a:ea typeface="Cambria Math" panose="02040503050406030204" pitchFamily="18" charset="0"/>
                </a:endParaRPr>
              </a:p>
              <a:p>
                <a:endParaRPr lang="es-UY" b="0" i="1" dirty="0">
                  <a:latin typeface="Cambria Math" panose="02040503050406030204" pitchFamily="18" charset="0"/>
                  <a:ea typeface="Cambria Math" panose="02040503050406030204" pitchFamily="18" charset="0"/>
                </a:endParaRPr>
              </a:p>
              <a:p>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2015381" y="3695730"/>
                <a:ext cx="8080482" cy="923330"/>
              </a:xfrm>
              <a:prstGeom prst="rect">
                <a:avLst/>
              </a:prstGeom>
              <a:blipFill>
                <a:blip r:embed="rId7"/>
                <a:stretch>
                  <a:fillRect t="-8553"/>
                </a:stretch>
              </a:blipFill>
            </p:spPr>
            <p:txBody>
              <a:bodyPr/>
              <a:lstStyle/>
              <a:p>
                <a:r>
                  <a:rPr lang="es-UY">
                    <a:noFill/>
                  </a:rPr>
                  <a:t> </a:t>
                </a:r>
              </a:p>
            </p:txBody>
          </p:sp>
        </mc:Fallback>
      </mc:AlternateContent>
      <p:grpSp>
        <p:nvGrpSpPr>
          <p:cNvPr id="17" name="Grupo 16"/>
          <p:cNvGrpSpPr/>
          <p:nvPr/>
        </p:nvGrpSpPr>
        <p:grpSpPr>
          <a:xfrm>
            <a:off x="4251960" y="3667154"/>
            <a:ext cx="5611914" cy="466282"/>
            <a:chOff x="4251960" y="3667154"/>
            <a:chExt cx="5611914" cy="466282"/>
          </a:xfrm>
        </p:grpSpPr>
        <p:cxnSp>
          <p:nvCxnSpPr>
            <p:cNvPr id="15" name="Conector recto 14"/>
            <p:cNvCxnSpPr/>
            <p:nvPr/>
          </p:nvCxnSpPr>
          <p:spPr>
            <a:xfrm flipV="1">
              <a:off x="4251960" y="3667155"/>
              <a:ext cx="1540030" cy="46628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Conector recto 15"/>
            <p:cNvCxnSpPr/>
            <p:nvPr/>
          </p:nvCxnSpPr>
          <p:spPr>
            <a:xfrm flipV="1">
              <a:off x="8323844" y="3667154"/>
              <a:ext cx="1540030" cy="46628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18" name="CuadroTexto 17"/>
              <p:cNvSpPr txBox="1"/>
              <p:nvPr/>
            </p:nvSpPr>
            <p:spPr>
              <a:xfrm>
                <a:off x="597448" y="5442217"/>
                <a:ext cx="760772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i="1" smtClean="0">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sSup>
                        <m:sSupPr>
                          <m:ctrlPr>
                            <a:rPr lang="es-UY" i="1">
                              <a:latin typeface="Cambria Math" panose="02040503050406030204" pitchFamily="18" charset="0"/>
                              <a:ea typeface="Cambria Math" panose="02040503050406030204" pitchFamily="18" charset="0"/>
                            </a:rPr>
                          </m:ctrlPr>
                        </m:sSupPr>
                        <m:e>
                          <m:r>
                            <a:rPr lang="es-UY">
                              <a:latin typeface="Cambria Math" panose="02040503050406030204" pitchFamily="18" charset="0"/>
                              <a:ea typeface="Cambria Math" panose="02040503050406030204" pitchFamily="18" charset="0"/>
                            </a:rPr>
                            <m:t>𝛻</m:t>
                          </m:r>
                        </m:e>
                        <m:sup>
                          <m:r>
                            <a:rPr lang="es-UY" i="1">
                              <a:latin typeface="Cambria Math" panose="02040503050406030204" pitchFamily="18" charset="0"/>
                              <a:ea typeface="Cambria Math" panose="02040503050406030204" pitchFamily="18" charset="0"/>
                            </a:rPr>
                            <m:t>2</m:t>
                          </m:r>
                        </m:sup>
                      </m:sSup>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ES" b="0" i="1" smtClean="0">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ES" b="0" i="1" smtClean="0">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ES" b="0" i="1" smtClean="0">
                                  <a:latin typeface="Cambria Math" panose="02040503050406030204" pitchFamily="18" charset="0"/>
                                  <a:ea typeface="Cambria Math" panose="02040503050406030204" pitchFamily="18" charset="0"/>
                                </a:rPr>
                              </m:ctrlPr>
                            </m:accPr>
                            <m:e>
                              <m:r>
                                <a:rPr lang="es-ES" b="0" i="1" smtClean="0">
                                  <a:latin typeface="Cambria Math" panose="02040503050406030204" pitchFamily="18" charset="0"/>
                                  <a:ea typeface="Cambria Math" panose="02040503050406030204" pitchFamily="18" charset="0"/>
                                </a:rPr>
                                <m:t>𝑟</m:t>
                              </m:r>
                            </m:e>
                          </m:acc>
                          <m:r>
                            <a:rPr lang="es-UY" i="1" smtClean="0">
                              <a:latin typeface="Cambria Math" panose="02040503050406030204" pitchFamily="18" charset="0"/>
                              <a:ea typeface="Cambria Math" panose="02040503050406030204" pitchFamily="18" charset="0"/>
                            </a:rPr>
                            <m:t> </m:t>
                          </m:r>
                        </m:e>
                      </m:d>
                      <m:r>
                        <a:rPr lang="es-UY" b="0" i="1" smtClean="0">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ES" b="0" i="1" smtClean="0">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ES" b="0" i="1" smtClean="0">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ES" b="0" i="1" smtClean="0">
                                  <a:latin typeface="Cambria Math" panose="02040503050406030204" pitchFamily="18" charset="0"/>
                                  <a:ea typeface="Cambria Math" panose="02040503050406030204" pitchFamily="18" charset="0"/>
                                </a:rPr>
                              </m:ctrlPr>
                            </m:accPr>
                            <m:e>
                              <m:r>
                                <a:rPr lang="es-ES" b="0" i="1" smtClean="0">
                                  <a:latin typeface="Cambria Math" panose="02040503050406030204" pitchFamily="18" charset="0"/>
                                  <a:ea typeface="Cambria Math" panose="02040503050406030204" pitchFamily="18" charset="0"/>
                                </a:rPr>
                                <m:t>𝑟</m:t>
                              </m:r>
                            </m:e>
                          </m:acc>
                          <m:r>
                            <a:rPr lang="es-UY" i="1" smtClean="0">
                              <a:latin typeface="Cambria Math" panose="02040503050406030204" pitchFamily="18" charset="0"/>
                              <a:ea typeface="Cambria Math" panose="02040503050406030204" pitchFamily="18" charset="0"/>
                            </a:rPr>
                            <m:t> </m:t>
                          </m:r>
                        </m:e>
                      </m:d>
                      <m:sSup>
                        <m:sSupPr>
                          <m:ctrlPr>
                            <a:rPr lang="es-UY" i="1">
                              <a:latin typeface="Cambria Math" panose="02040503050406030204" pitchFamily="18" charset="0"/>
                              <a:ea typeface="Cambria Math" panose="02040503050406030204" pitchFamily="18" charset="0"/>
                            </a:rPr>
                          </m:ctrlPr>
                        </m:sSupPr>
                        <m:e>
                          <m:r>
                            <a:rPr lang="es-UY">
                              <a:latin typeface="Cambria Math" panose="02040503050406030204" pitchFamily="18" charset="0"/>
                              <a:ea typeface="Cambria Math" panose="02040503050406030204" pitchFamily="18" charset="0"/>
                            </a:rPr>
                            <m:t>𝛻</m:t>
                          </m:r>
                        </m:e>
                        <m:sup>
                          <m:r>
                            <a:rPr lang="es-UY" i="1">
                              <a:latin typeface="Cambria Math" panose="02040503050406030204" pitchFamily="18" charset="0"/>
                              <a:ea typeface="Cambria Math" panose="02040503050406030204" pitchFamily="18" charset="0"/>
                            </a:rPr>
                            <m:t>2</m:t>
                          </m:r>
                        </m:sup>
                      </m:sSup>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a:rPr lang="es-UY" b="0" i="1" smtClean="0">
                          <a:latin typeface="Cambria Math" panose="02040503050406030204" pitchFamily="18" charset="0"/>
                          <a:ea typeface="Cambria Math" panose="02040503050406030204" pitchFamily="18" charset="0"/>
                        </a:rPr>
                        <m:t>=</m:t>
                      </m:r>
                      <m:r>
                        <a:rPr lang="es-UY" b="0" i="0"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a:rPr lang="es-UY" b="0" i="0"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𝐺</m:t>
                      </m:r>
                      <m:d>
                        <m:dPr>
                          <m:ctrlPr>
                            <a:rPr lang="es-UY" b="0" i="1" smtClean="0">
                              <a:latin typeface="Cambria Math" panose="02040503050406030204" pitchFamily="18" charset="0"/>
                              <a:ea typeface="Cambria Math" panose="02040503050406030204" pitchFamily="18" charset="0"/>
                            </a:rPr>
                          </m:ctrlPr>
                        </m:dPr>
                        <m:e>
                          <m:sSub>
                            <m:sSubPr>
                              <m:ctrlPr>
                                <a:rPr lang="es-ES" b="0" i="1" smtClean="0">
                                  <a:latin typeface="Cambria Math" panose="02040503050406030204" pitchFamily="18" charset="0"/>
                                  <a:ea typeface="Cambria Math" panose="02040503050406030204" pitchFamily="18" charset="0"/>
                                </a:rPr>
                              </m:ctrlPr>
                            </m:sSub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sub>
                              <m:r>
                                <a:rPr lang="es-ES" b="0" i="1" smtClean="0">
                                  <a:latin typeface="Cambria Math" panose="02040503050406030204" pitchFamily="18" charset="0"/>
                                  <a:ea typeface="Cambria Math" panose="02040503050406030204" pitchFamily="18" charset="0"/>
                                </a:rPr>
                                <m:t>0</m:t>
                              </m:r>
                            </m:sub>
                          </m:sSub>
                          <m:r>
                            <a:rPr lang="es-UY" b="0" i="1" smtClean="0">
                              <a:latin typeface="Cambria Math" panose="02040503050406030204" pitchFamily="18" charset="0"/>
                              <a:ea typeface="Cambria Math" panose="02040503050406030204" pitchFamily="18" charset="0"/>
                            </a:rPr>
                            <m:t>,</m:t>
                          </m:r>
                          <m:acc>
                            <m:accPr>
                              <m:chr m:val="⃗"/>
                              <m:ctrlPr>
                                <a:rPr lang="es-ES" b="0" i="1" smtClean="0">
                                  <a:latin typeface="Cambria Math" panose="02040503050406030204" pitchFamily="18" charset="0"/>
                                  <a:ea typeface="Cambria Math" panose="02040503050406030204" pitchFamily="18" charset="0"/>
                                </a:rPr>
                              </m:ctrlPr>
                            </m:accPr>
                            <m:e>
                              <m:r>
                                <a:rPr lang="es-ES" b="0" i="1" smtClean="0">
                                  <a:latin typeface="Cambria Math" panose="02040503050406030204" pitchFamily="18" charset="0"/>
                                  <a:ea typeface="Cambria Math" panose="02040503050406030204" pitchFamily="18" charset="0"/>
                                </a:rPr>
                                <m:t>𝑟</m:t>
                              </m:r>
                            </m:e>
                          </m:acc>
                          <m:r>
                            <a:rPr lang="es-UY" b="0" i="1" smtClean="0">
                              <a:latin typeface="Cambria Math" panose="02040503050406030204" pitchFamily="18" charset="0"/>
                              <a:ea typeface="Cambria Math" panose="02040503050406030204" pitchFamily="18" charset="0"/>
                            </a:rPr>
                            <m:t> </m:t>
                          </m:r>
                        </m:e>
                      </m:d>
                      <m:r>
                        <a:rPr lang="es-UY" b="0" i="1" smtClean="0">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ES" b="0" i="1" smtClean="0">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ES" b="0" i="1" smtClean="0">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ES" b="0" i="1" smtClean="0">
                                  <a:latin typeface="Cambria Math" panose="02040503050406030204" pitchFamily="18" charset="0"/>
                                  <a:ea typeface="Cambria Math" panose="02040503050406030204" pitchFamily="18" charset="0"/>
                                </a:rPr>
                              </m:ctrlPr>
                            </m:accPr>
                            <m:e>
                              <m:r>
                                <a:rPr lang="es-ES" b="0" i="1" smtClean="0">
                                  <a:latin typeface="Cambria Math" panose="02040503050406030204" pitchFamily="18" charset="0"/>
                                  <a:ea typeface="Cambria Math" panose="02040503050406030204" pitchFamily="18" charset="0"/>
                                </a:rPr>
                                <m:t>𝑟</m:t>
                              </m:r>
                            </m:e>
                          </m:acc>
                          <m:r>
                            <a:rPr lang="es-UY" i="1" smtClean="0">
                              <a:latin typeface="Cambria Math" panose="02040503050406030204" pitchFamily="18" charset="0"/>
                              <a:ea typeface="Cambria Math" panose="02040503050406030204" pitchFamily="18" charset="0"/>
                            </a:rPr>
                            <m:t> </m:t>
                          </m:r>
                        </m:e>
                      </m:d>
                      <m:r>
                        <a:rPr lang="es-UY" b="0" i="0"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𝑃</m:t>
                      </m:r>
                      <m:r>
                        <a:rPr lang="es-UY" b="0" i="1" smtClean="0">
                          <a:latin typeface="Cambria Math" panose="02040503050406030204" pitchFamily="18" charset="0"/>
                          <a:ea typeface="Cambria Math" panose="02040503050406030204" pitchFamily="18" charset="0"/>
                        </a:rPr>
                        <m:t>′(</m:t>
                      </m:r>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r>
                        <a:rPr lang="es-UY" b="0" i="1" smtClean="0">
                          <a:latin typeface="Cambria Math" panose="02040503050406030204" pitchFamily="18" charset="0"/>
                          <a:ea typeface="Cambria Math" panose="02040503050406030204" pitchFamily="18" charset="0"/>
                        </a:rPr>
                        <m:t>)]</m:t>
                      </m:r>
                    </m:oMath>
                  </m:oMathPara>
                </a14:m>
                <a:endParaRPr lang="es-UY" dirty="0"/>
              </a:p>
            </p:txBody>
          </p:sp>
        </mc:Choice>
        <mc:Fallback xmlns="">
          <p:sp>
            <p:nvSpPr>
              <p:cNvPr id="18" name="CuadroTexto 17"/>
              <p:cNvSpPr txBox="1">
                <a:spLocks noRot="1" noChangeAspect="1" noMove="1" noResize="1" noEditPoints="1" noAdjustHandles="1" noChangeArrowheads="1" noChangeShapeType="1" noTextEdit="1"/>
              </p:cNvSpPr>
              <p:nvPr/>
            </p:nvSpPr>
            <p:spPr>
              <a:xfrm>
                <a:off x="597448" y="5442217"/>
                <a:ext cx="7607724" cy="369332"/>
              </a:xfrm>
              <a:prstGeom prst="rect">
                <a:avLst/>
              </a:prstGeom>
              <a:blipFill>
                <a:blip r:embed="rId8"/>
                <a:stretch>
                  <a:fillRect t="-23333" r="-801" b="-1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 name="Rectángulo 1">
                <a:extLst>
                  <a:ext uri="{FF2B5EF4-FFF2-40B4-BE49-F238E27FC236}">
                    <a16:creationId xmlns:a16="http://schemas.microsoft.com/office/drawing/2014/main" id="{FF0F7807-F868-4C39-8D33-E7FCA2FFD508}"/>
                  </a:ext>
                </a:extLst>
              </p:cNvPr>
              <p:cNvSpPr/>
              <p:nvPr/>
            </p:nvSpPr>
            <p:spPr>
              <a:xfrm>
                <a:off x="4026506" y="4369235"/>
                <a:ext cx="340843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rPr>
                          </m:ctrlPr>
                        </m:sSupPr>
                        <m:e>
                          <m:r>
                            <a:rPr lang="es-UY" i="1">
                              <a:latin typeface="Cambria Math" panose="02040503050406030204" pitchFamily="18" charset="0"/>
                            </a:rPr>
                            <m:t>𝑃</m:t>
                          </m:r>
                        </m:e>
                        <m:sup>
                          <m:r>
                            <a:rPr lang="es-UY" i="1">
                              <a:latin typeface="Cambria Math" panose="02040503050406030204" pitchFamily="18" charset="0"/>
                            </a:rPr>
                            <m:t>′</m:t>
                          </m:r>
                        </m:sup>
                      </m:sSup>
                      <m:d>
                        <m:dPr>
                          <m:ctrlPr>
                            <a:rPr lang="es-UY" i="1">
                              <a:latin typeface="Cambria Math" panose="02040503050406030204" pitchFamily="18" charset="0"/>
                            </a:rPr>
                          </m:ctrlPr>
                        </m:d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d>
                      <m:r>
                        <a:rPr lang="es-UY" i="1">
                          <a:latin typeface="Cambria Math" panose="02040503050406030204" pitchFamily="18" charset="0"/>
                        </a:rPr>
                        <m:t>𝛿</m:t>
                      </m:r>
                      <m:d>
                        <m:dPr>
                          <m:ctrlPr>
                            <a:rPr lang="es-UY" i="1">
                              <a:latin typeface="Cambria Math" panose="02040503050406030204" pitchFamily="18" charset="0"/>
                            </a:rPr>
                          </m:ctrlPr>
                        </m:dPr>
                        <m:e>
                          <m:acc>
                            <m:accPr>
                              <m:chr m:val="⃗"/>
                              <m:ctrlPr>
                                <a:rPr lang="es-UY" i="1">
                                  <a:latin typeface="Cambria Math" panose="02040503050406030204" pitchFamily="18" charset="0"/>
                                </a:rPr>
                              </m:ctrlPr>
                            </m:accPr>
                            <m:e>
                              <m:r>
                                <a:rPr lang="es-UY" i="1">
                                  <a:latin typeface="Cambria Math" panose="02040503050406030204" pitchFamily="18" charset="0"/>
                                </a:rPr>
                                <m:t>𝑟</m:t>
                              </m:r>
                            </m:e>
                          </m:acc>
                          <m:r>
                            <a:rPr lang="es-UY" i="1">
                              <a:latin typeface="Cambria Math" panose="02040503050406030204" pitchFamily="18" charset="0"/>
                            </a:rPr>
                            <m:t>−</m:t>
                          </m:r>
                          <m:sSub>
                            <m:sSubPr>
                              <m:ctrlPr>
                                <a:rPr lang="es-UY"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UY" i="1">
                                  <a:latin typeface="Cambria Math" panose="02040503050406030204" pitchFamily="18" charset="0"/>
                                </a:rPr>
                                <m:t>0</m:t>
                              </m:r>
                            </m:sub>
                          </m:sSub>
                        </m:e>
                      </m:d>
                      <m:r>
                        <a:rPr lang="es-UY" i="1">
                          <a:latin typeface="Cambria Math" panose="02040503050406030204" pitchFamily="18" charset="0"/>
                        </a:rPr>
                        <m:t>−</m:t>
                      </m:r>
                      <m:r>
                        <a:rPr lang="es-UY" i="1">
                          <a:latin typeface="Cambria Math" panose="02040503050406030204" pitchFamily="18" charset="0"/>
                        </a:rPr>
                        <m:t>𝐺</m:t>
                      </m:r>
                      <m:d>
                        <m:dPr>
                          <m:ctrlPr>
                            <a:rPr lang="es-UY" i="1">
                              <a:latin typeface="Cambria Math" panose="02040503050406030204" pitchFamily="18" charset="0"/>
                            </a:rPr>
                          </m:ctrlPr>
                        </m:dPr>
                        <m:e>
                          <m:sSub>
                            <m:sSubPr>
                              <m:ctrlPr>
                                <a:rPr lang="es-ES" b="0" i="1" smtClean="0">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ES" b="0" i="1" smtClean="0">
                                  <a:latin typeface="Cambria Math" panose="02040503050406030204" pitchFamily="18" charset="0"/>
                                </a:rPr>
                                <m:t>0</m:t>
                              </m:r>
                            </m:sub>
                          </m:sSub>
                          <m:r>
                            <a:rPr lang="es-UY" i="1">
                              <a:latin typeface="Cambria Math" panose="02040503050406030204" pitchFamily="18" charset="0"/>
                            </a:rPr>
                            <m:t>,</m:t>
                          </m:r>
                          <m:acc>
                            <m:accPr>
                              <m:chr m:val="⃗"/>
                              <m:ctrlPr>
                                <a:rPr lang="es-ES" b="0" i="1" smtClean="0">
                                  <a:latin typeface="Cambria Math" panose="02040503050406030204" pitchFamily="18" charset="0"/>
                                </a:rPr>
                              </m:ctrlPr>
                            </m:accPr>
                            <m:e>
                              <m:r>
                                <a:rPr lang="es-ES" b="0" i="1" smtClean="0">
                                  <a:latin typeface="Cambria Math" panose="02040503050406030204" pitchFamily="18" charset="0"/>
                                </a:rPr>
                                <m:t>𝑟</m:t>
                              </m:r>
                            </m:e>
                          </m:acc>
                          <m:r>
                            <a:rPr lang="es-UY" i="1" smtClean="0">
                              <a:latin typeface="Cambria Math" panose="02040503050406030204" pitchFamily="18" charset="0"/>
                            </a:rPr>
                            <m:t> </m:t>
                          </m:r>
                        </m:e>
                      </m:d>
                      <m:r>
                        <a:rPr lang="es-UY" i="1">
                          <a:latin typeface="Cambria Math" panose="02040503050406030204" pitchFamily="18" charset="0"/>
                        </a:rPr>
                        <m:t>𝑓</m:t>
                      </m:r>
                      <m:r>
                        <a:rPr lang="es-UY" i="1">
                          <a:latin typeface="Cambria Math" panose="02040503050406030204" pitchFamily="18" charset="0"/>
                        </a:rPr>
                        <m:t>(</m:t>
                      </m:r>
                      <m:acc>
                        <m:accPr>
                          <m:chr m:val="⃗"/>
                          <m:ctrlPr>
                            <a:rPr lang="es-UY" i="1">
                              <a:latin typeface="Cambria Math" panose="02040503050406030204" pitchFamily="18" charset="0"/>
                            </a:rPr>
                          </m:ctrlPr>
                        </m:accPr>
                        <m:e>
                          <m:r>
                            <a:rPr lang="es-UY" i="1">
                              <a:latin typeface="Cambria Math" panose="02040503050406030204" pitchFamily="18" charset="0"/>
                            </a:rPr>
                            <m:t>𝑟</m:t>
                          </m:r>
                        </m:e>
                      </m:acc>
                      <m:r>
                        <a:rPr lang="es-UY" i="1">
                          <a:latin typeface="Cambria Math" panose="02040503050406030204" pitchFamily="18" charset="0"/>
                        </a:rPr>
                        <m:t>)</m:t>
                      </m:r>
                    </m:oMath>
                  </m:oMathPara>
                </a14:m>
                <a:endParaRPr lang="es-UY" dirty="0"/>
              </a:p>
            </p:txBody>
          </p:sp>
        </mc:Choice>
        <mc:Fallback xmlns="">
          <p:sp>
            <p:nvSpPr>
              <p:cNvPr id="2" name="Rectángulo 1">
                <a:extLst>
                  <a:ext uri="{FF2B5EF4-FFF2-40B4-BE49-F238E27FC236}">
                    <a16:creationId xmlns:a16="http://schemas.microsoft.com/office/drawing/2014/main" id="{FF0F7807-F868-4C39-8D33-E7FCA2FFD508}"/>
                  </a:ext>
                </a:extLst>
              </p:cNvPr>
              <p:cNvSpPr>
                <a:spLocks noRot="1" noChangeAspect="1" noMove="1" noResize="1" noEditPoints="1" noAdjustHandles="1" noChangeArrowheads="1" noChangeShapeType="1" noTextEdit="1"/>
              </p:cNvSpPr>
              <p:nvPr/>
            </p:nvSpPr>
            <p:spPr>
              <a:xfrm>
                <a:off x="4026506" y="4369235"/>
                <a:ext cx="3408434" cy="369332"/>
              </a:xfrm>
              <a:prstGeom prst="rect">
                <a:avLst/>
              </a:prstGeom>
              <a:blipFill>
                <a:blip r:embed="rId9"/>
                <a:stretch>
                  <a:fillRect t="-23333" r="-4472" b="-13333"/>
                </a:stretch>
              </a:blipFill>
            </p:spPr>
            <p:txBody>
              <a:bodyPr/>
              <a:lstStyle/>
              <a:p>
                <a:r>
                  <a:rPr lang="es-UY">
                    <a:noFill/>
                  </a:rPr>
                  <a:t> </a:t>
                </a:r>
              </a:p>
            </p:txBody>
          </p:sp>
        </mc:Fallback>
      </mc:AlternateContent>
    </p:spTree>
    <p:extLst>
      <p:ext uri="{BB962C8B-B14F-4D97-AF65-F5344CB8AC3E}">
        <p14:creationId xmlns:p14="http://schemas.microsoft.com/office/powerpoint/2010/main" val="2881180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8"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p:cNvSpPr txBox="1"/>
              <p:nvPr/>
            </p:nvSpPr>
            <p:spPr>
              <a:xfrm>
                <a:off x="291735" y="299458"/>
                <a:ext cx="8329203" cy="369332"/>
              </a:xfrm>
              <a:prstGeom prst="rect">
                <a:avLst/>
              </a:prstGeom>
              <a:noFill/>
            </p:spPr>
            <p:txBody>
              <a:bodyPr wrap="none" rtlCol="0">
                <a:spAutoFit/>
              </a:bodyPr>
              <a:lstStyle/>
              <a:p>
                <a:r>
                  <a:rPr lang="es-UY" dirty="0"/>
                  <a:t>Debido a la reciprocidad de las ondas acústicas, podemos intercambiar el rol de </a:t>
                </a:r>
                <a14:m>
                  <m:oMath xmlns:m="http://schemas.openxmlformats.org/officeDocument/2006/math">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oMath>
                </a14:m>
                <a:r>
                  <a:rPr lang="es-UY" dirty="0"/>
                  <a:t> y </a:t>
                </a:r>
                <a14:m>
                  <m:oMath xmlns:m="http://schemas.openxmlformats.org/officeDocument/2006/math">
                    <m:sSub>
                      <m:sSubPr>
                        <m:ctrlPr>
                          <a:rPr lang="es-UY" b="0" i="1" dirty="0" smtClean="0">
                            <a:latin typeface="Cambria Math" panose="02040503050406030204" pitchFamily="18" charset="0"/>
                          </a:rPr>
                        </m:ctrlPr>
                      </m:sSub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e>
                      <m:sub>
                        <m:r>
                          <a:rPr lang="es-UY" b="0" i="1" dirty="0" smtClean="0">
                            <a:latin typeface="Cambria Math" panose="02040503050406030204" pitchFamily="18" charset="0"/>
                          </a:rPr>
                          <m:t>0</m:t>
                        </m:r>
                      </m:sub>
                    </m:sSub>
                  </m:oMath>
                </a14:m>
                <a:endParaRPr lang="es-UY" dirty="0"/>
              </a:p>
            </p:txBody>
          </p:sp>
        </mc:Choice>
        <mc:Fallback xmlns="">
          <p:sp>
            <p:nvSpPr>
              <p:cNvPr id="4" name="CuadroTexto 3"/>
              <p:cNvSpPr txBox="1">
                <a:spLocks noRot="1" noChangeAspect="1" noMove="1" noResize="1" noEditPoints="1" noAdjustHandles="1" noChangeArrowheads="1" noChangeShapeType="1" noTextEdit="1"/>
              </p:cNvSpPr>
              <p:nvPr/>
            </p:nvSpPr>
            <p:spPr>
              <a:xfrm>
                <a:off x="291735" y="299458"/>
                <a:ext cx="8329203" cy="369332"/>
              </a:xfrm>
              <a:prstGeom prst="rect">
                <a:avLst/>
              </a:prstGeom>
              <a:blipFill>
                <a:blip r:embed="rId2"/>
                <a:stretch>
                  <a:fillRect l="-659" t="-22951"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Rectángulo 4"/>
              <p:cNvSpPr/>
              <p:nvPr/>
            </p:nvSpPr>
            <p:spPr>
              <a:xfrm>
                <a:off x="739165" y="1197820"/>
                <a:ext cx="770345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s-AR" b="0" i="0" smtClean="0">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m:t>
                      </m:r>
                      <m:d>
                        <m:dPr>
                          <m:begChr m:val="["/>
                          <m:endChr m:val="]"/>
                          <m:ctrlPr>
                            <a:rPr lang="es-UY" i="1">
                              <a:latin typeface="Cambria Math" panose="02040503050406030204" pitchFamily="18" charset="0"/>
                              <a:ea typeface="Cambria Math" panose="02040503050406030204" pitchFamily="18" charset="0"/>
                            </a:rPr>
                          </m:ctrlPr>
                        </m:dPr>
                        <m:e>
                          <m:sSup>
                            <m:sSupPr>
                              <m:ctrlPr>
                                <a:rPr lang="es-UY" i="1">
                                  <a:latin typeface="Cambria Math" panose="02040503050406030204" pitchFamily="18" charset="0"/>
                                  <a:ea typeface="Cambria Math" panose="02040503050406030204" pitchFamily="18" charset="0"/>
                                </a:rPr>
                              </m:ctrlPr>
                            </m:sSupPr>
                            <m:e>
                              <m:r>
                                <a:rPr lang="es-AR" b="0" i="1" smtClean="0">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b="0" i="1" smtClean="0">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b="0" i="1" smtClean="0">
                                      <a:latin typeface="Cambria Math" panose="02040503050406030204" pitchFamily="18" charset="0"/>
                                      <a:ea typeface="Cambria Math" panose="02040503050406030204" pitchFamily="18" charset="0"/>
                                    </a:rPr>
                                    <m:t>0</m:t>
                                  </m:r>
                                </m:sub>
                              </m:sSub>
                            </m:e>
                          </m:d>
                          <m:r>
                            <m:rPr>
                              <m:sty m:val="p"/>
                            </m:rPr>
                            <a:rPr lang="es-AR" b="0" i="0"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b="0" i="1" smtClean="0">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b="0" i="1" smtClean="0">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b="0" i="1" smtClean="0">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b="0" i="1" smtClean="0">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m:rPr>
                              <m:sty m:val="p"/>
                            </m:rPr>
                            <a:rPr lang="es-AR" b="0" i="0"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b="0" i="1" smtClean="0">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b="0" i="1" smtClean="0">
                                      <a:latin typeface="Cambria Math" panose="02040503050406030204" pitchFamily="18" charset="0"/>
                                      <a:ea typeface="Cambria Math" panose="02040503050406030204" pitchFamily="18" charset="0"/>
                                    </a:rPr>
                                    <m:t>0</m:t>
                                  </m:r>
                                </m:sub>
                              </m:sSub>
                            </m:e>
                          </m:d>
                        </m:e>
                      </m:d>
                      <m:r>
                        <a:rPr lang="es-UY" b="0" i="1" smtClean="0">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rPr>
                          </m:ctrlPr>
                        </m:sSupPr>
                        <m:e>
                          <m:r>
                            <a:rPr lang="es-UY" i="1">
                              <a:latin typeface="Cambria Math" panose="02040503050406030204" pitchFamily="18" charset="0"/>
                            </a:rPr>
                            <m:t>𝑃</m:t>
                          </m:r>
                        </m:e>
                        <m:sup>
                          <m:r>
                            <a:rPr lang="es-UY" i="1">
                              <a:latin typeface="Cambria Math" panose="02040503050406030204" pitchFamily="18" charset="0"/>
                            </a:rPr>
                            <m:t>′</m:t>
                          </m:r>
                        </m:sup>
                      </m:sSup>
                      <m:d>
                        <m:dPr>
                          <m:ctrlPr>
                            <a:rPr lang="es-UY" i="1">
                              <a:latin typeface="Cambria Math" panose="02040503050406030204" pitchFamily="18" charset="0"/>
                            </a:rPr>
                          </m:ctrlPr>
                        </m:dPr>
                        <m:e>
                          <m:sSub>
                            <m:sSubPr>
                              <m:ctrlPr>
                                <a:rPr lang="es-UY" b="0" i="1" smtClean="0">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UY" b="0" i="1" smtClean="0">
                                  <a:latin typeface="Cambria Math" panose="02040503050406030204" pitchFamily="18" charset="0"/>
                                </a:rPr>
                                <m:t>0</m:t>
                              </m:r>
                            </m:sub>
                          </m:sSub>
                        </m:e>
                      </m:d>
                      <m:r>
                        <a:rPr lang="es-UY" i="1">
                          <a:latin typeface="Cambria Math" panose="02040503050406030204" pitchFamily="18" charset="0"/>
                        </a:rPr>
                        <m:t>𝛿</m:t>
                      </m:r>
                      <m:d>
                        <m:dPr>
                          <m:ctrlPr>
                            <a:rPr lang="es-UY" i="1">
                              <a:latin typeface="Cambria Math" panose="02040503050406030204" pitchFamily="18" charset="0"/>
                            </a:rPr>
                          </m:ctrlPr>
                        </m:dPr>
                        <m:e>
                          <m:sSub>
                            <m:sSubPr>
                              <m:ctrlPr>
                                <a:rPr lang="es-UY" b="0" i="1" smtClean="0">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UY" b="0" i="1" smtClean="0">
                                  <a:latin typeface="Cambria Math" panose="02040503050406030204" pitchFamily="18" charset="0"/>
                                </a:rPr>
                                <m:t>0</m:t>
                              </m:r>
                            </m:sub>
                          </m:sSub>
                          <m:r>
                            <a:rPr lang="es-UY" i="1">
                              <a:latin typeface="Cambria Math" panose="02040503050406030204" pitchFamily="18" charset="0"/>
                            </a:rPr>
                            <m:t>−</m:t>
                          </m:r>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e>
                      </m:d>
                      <m:r>
                        <a:rPr lang="es-UY" i="1">
                          <a:latin typeface="Cambria Math" panose="02040503050406030204" pitchFamily="18" charset="0"/>
                        </a:rPr>
                        <m:t>−</m:t>
                      </m:r>
                      <m:r>
                        <a:rPr lang="es-AR" b="0" i="1" smtClean="0">
                          <a:latin typeface="Cambria Math" panose="02040503050406030204" pitchFamily="18" charset="0"/>
                        </a:rPr>
                        <m:t>𝐺</m:t>
                      </m:r>
                      <m:d>
                        <m:dPr>
                          <m:ctrlPr>
                            <a:rPr lang="es-UY" i="1">
                              <a:latin typeface="Cambria Math" panose="02040503050406030204" pitchFamily="18" charset="0"/>
                            </a:rPr>
                          </m:ctrlPr>
                        </m:dPr>
                        <m:e>
                          <m:sSub>
                            <m:sSubPr>
                              <m:ctrlPr>
                                <a:rPr lang="es-UY" b="0" i="1" smtClean="0">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UY" b="0" i="1" smtClean="0">
                                  <a:latin typeface="Cambria Math" panose="02040503050406030204" pitchFamily="18" charset="0"/>
                                </a:rPr>
                                <m:t>0</m:t>
                              </m:r>
                            </m:sub>
                          </m:sSub>
                          <m:r>
                            <a:rPr lang="es-UY" i="1">
                              <a:latin typeface="Cambria Math" panose="02040503050406030204" pitchFamily="18" charset="0"/>
                            </a:rPr>
                            <m:t>,</m:t>
                          </m:r>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r>
                            <a:rPr lang="es-UY" i="1">
                              <a:latin typeface="Cambria Math" panose="02040503050406030204" pitchFamily="18" charset="0"/>
                            </a:rPr>
                            <m:t>,</m:t>
                          </m:r>
                          <m:r>
                            <a:rPr lang="es-UY" i="1">
                              <a:latin typeface="Cambria Math" panose="02040503050406030204" pitchFamily="18" charset="0"/>
                            </a:rPr>
                            <m:t>𝜔</m:t>
                          </m:r>
                        </m:e>
                      </m:d>
                      <m:r>
                        <a:rPr lang="es-UY" i="1">
                          <a:latin typeface="Cambria Math" panose="02040503050406030204" pitchFamily="18" charset="0"/>
                        </a:rPr>
                        <m:t>𝑓</m:t>
                      </m:r>
                      <m:r>
                        <a:rPr lang="es-UY" i="1">
                          <a:latin typeface="Cambria Math" panose="02040503050406030204" pitchFamily="18" charset="0"/>
                        </a:rPr>
                        <m:t>(</m:t>
                      </m:r>
                      <m:sSub>
                        <m:sSubPr>
                          <m:ctrlPr>
                            <a:rPr lang="es-UY" b="0" i="1" smtClean="0">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UY" b="0" i="1" smtClean="0">
                              <a:latin typeface="Cambria Math" panose="02040503050406030204" pitchFamily="18" charset="0"/>
                            </a:rPr>
                            <m:t>0</m:t>
                          </m:r>
                        </m:sub>
                      </m:sSub>
                      <m:r>
                        <a:rPr lang="es-UY" i="1">
                          <a:latin typeface="Cambria Math" panose="02040503050406030204" pitchFamily="18" charset="0"/>
                        </a:rPr>
                        <m:t>)</m:t>
                      </m:r>
                    </m:oMath>
                  </m:oMathPara>
                </a14:m>
                <a:endParaRPr lang="es-UY" dirty="0"/>
              </a:p>
            </p:txBody>
          </p:sp>
        </mc:Choice>
        <mc:Fallback xmlns="">
          <p:sp>
            <p:nvSpPr>
              <p:cNvPr id="5" name="Rectángulo 4"/>
              <p:cNvSpPr>
                <a:spLocks noRot="1" noChangeAspect="1" noMove="1" noResize="1" noEditPoints="1" noAdjustHandles="1" noChangeArrowheads="1" noChangeShapeType="1" noTextEdit="1"/>
              </p:cNvSpPr>
              <p:nvPr/>
            </p:nvSpPr>
            <p:spPr>
              <a:xfrm>
                <a:off x="739165" y="1197820"/>
                <a:ext cx="7703456" cy="369332"/>
              </a:xfrm>
              <a:prstGeom prst="rect">
                <a:avLst/>
              </a:prstGeom>
              <a:blipFill>
                <a:blip r:embed="rId3"/>
                <a:stretch>
                  <a:fillRect t="-22951" r="-791" b="-13115"/>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6" name="CuadroTexto 5"/>
              <p:cNvSpPr txBox="1"/>
              <p:nvPr/>
            </p:nvSpPr>
            <p:spPr>
              <a:xfrm>
                <a:off x="319315" y="2032000"/>
                <a:ext cx="8995091" cy="98571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nary>
                        <m:naryPr>
                          <m:limLoc m:val="undOvr"/>
                          <m:ctrlPr>
                            <a:rPr lang="es-UY" i="1" smtClean="0">
                              <a:latin typeface="Cambria Math" panose="02040503050406030204" pitchFamily="18" charset="0"/>
                              <a:ea typeface="Cambria Math" panose="02040503050406030204" pitchFamily="18" charset="0"/>
                            </a:rPr>
                          </m:ctrlPr>
                        </m:naryPr>
                        <m:sub>
                          <m:sSub>
                            <m:sSubPr>
                              <m:ctrlPr>
                                <a:rPr lang="es-UY" b="0" i="1" smtClean="0">
                                  <a:latin typeface="Cambria Math" panose="02040503050406030204" pitchFamily="18" charset="0"/>
                                  <a:ea typeface="Cambria Math" panose="02040503050406030204" pitchFamily="18" charset="0"/>
                                </a:rPr>
                              </m:ctrlPr>
                            </m:sSubPr>
                            <m:e>
                              <m:r>
                                <m:rPr>
                                  <m:brk m:alnAt="24"/>
                                </m:rPr>
                                <a:rPr lang="es-UY" b="0" i="1" smtClean="0">
                                  <a:latin typeface="Cambria Math" panose="02040503050406030204" pitchFamily="18" charset="0"/>
                                  <a:ea typeface="Cambria Math" panose="02040503050406030204" pitchFamily="18" charset="0"/>
                                </a:rPr>
                                <m:t>𝑉</m:t>
                              </m:r>
                            </m:e>
                            <m:sub>
                              <m:r>
                                <m:rPr>
                                  <m:brk m:alnAt="24"/>
                                </m:rPr>
                                <a:rPr lang="es-UY" b="0" i="1" smtClean="0">
                                  <a:latin typeface="Cambria Math" panose="02040503050406030204" pitchFamily="18" charset="0"/>
                                  <a:ea typeface="Cambria Math" panose="02040503050406030204" pitchFamily="18" charset="0"/>
                                </a:rPr>
                                <m:t>0</m:t>
                              </m:r>
                            </m:sub>
                          </m:sSub>
                        </m:sub>
                        <m:sup/>
                        <m:e>
                          <m:r>
                            <m:rPr>
                              <m:sty m:val="p"/>
                            </m:rPr>
                            <a:rPr lang="es-AR" b="0" i="0" smtClean="0">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m:t>
                          </m:r>
                          <m:d>
                            <m:dPr>
                              <m:begChr m:val="["/>
                              <m:endChr m:val="]"/>
                              <m:ctrlPr>
                                <a:rPr lang="es-UY" i="1">
                                  <a:latin typeface="Cambria Math" panose="02040503050406030204" pitchFamily="18" charset="0"/>
                                  <a:ea typeface="Cambria Math" panose="02040503050406030204" pitchFamily="18" charset="0"/>
                                </a:rPr>
                              </m:ctrlPr>
                            </m:dPr>
                            <m:e>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e>
                              </m:d>
                              <m:r>
                                <m:rPr>
                                  <m:sty m:val="p"/>
                                </m:rPr>
                                <a:rPr lang="es-AR">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b="0" i="1" smtClean="0">
                              <a:latin typeface="Cambria Math" panose="02040503050406030204" pitchFamily="18" charset="0"/>
                              <a:ea typeface="Cambria Math" panose="02040503050406030204" pitchFamily="18" charset="0"/>
                            </a:rPr>
                            <m:t>𝑑</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𝑉</m:t>
                              </m:r>
                            </m:e>
                            <m:sub>
                              <m:r>
                                <a:rPr lang="es-UY" b="0" i="1" smtClean="0">
                                  <a:latin typeface="Cambria Math" panose="02040503050406030204" pitchFamily="18" charset="0"/>
                                  <a:ea typeface="Cambria Math" panose="02040503050406030204" pitchFamily="18" charset="0"/>
                                </a:rPr>
                                <m:t>0</m:t>
                              </m:r>
                            </m:sub>
                          </m:sSub>
                        </m:e>
                      </m:nary>
                      <m:r>
                        <a:rPr lang="es-UY" b="0" i="1" smtClean="0">
                          <a:latin typeface="Cambria Math" panose="02040503050406030204" pitchFamily="18" charset="0"/>
                          <a:ea typeface="Cambria Math" panose="02040503050406030204" pitchFamily="18" charset="0"/>
                        </a:rPr>
                        <m:t>=</m:t>
                      </m:r>
                      <m:nary>
                        <m:naryPr>
                          <m:limLoc m:val="undOvr"/>
                          <m:ctrlPr>
                            <a:rPr lang="es-UY" b="0" i="1" smtClean="0">
                              <a:latin typeface="Cambria Math" panose="02040503050406030204" pitchFamily="18" charset="0"/>
                              <a:ea typeface="Cambria Math" panose="02040503050406030204" pitchFamily="18" charset="0"/>
                            </a:rPr>
                          </m:ctrlPr>
                        </m:naryPr>
                        <m:sub>
                          <m:sSub>
                            <m:sSubPr>
                              <m:ctrlPr>
                                <a:rPr lang="es-UY" b="0" i="1" smtClean="0">
                                  <a:latin typeface="Cambria Math" panose="02040503050406030204" pitchFamily="18" charset="0"/>
                                  <a:ea typeface="Cambria Math" panose="02040503050406030204" pitchFamily="18" charset="0"/>
                                </a:rPr>
                              </m:ctrlPr>
                            </m:sSubPr>
                            <m:e>
                              <m:r>
                                <m:rPr>
                                  <m:brk m:alnAt="24"/>
                                </m:rPr>
                                <a:rPr lang="es-UY" b="0" i="1" smtClean="0">
                                  <a:latin typeface="Cambria Math" panose="02040503050406030204" pitchFamily="18" charset="0"/>
                                  <a:ea typeface="Cambria Math" panose="02040503050406030204" pitchFamily="18" charset="0"/>
                                </a:rPr>
                                <m:t>𝑉</m:t>
                              </m:r>
                            </m:e>
                            <m:sub>
                              <m:r>
                                <m:rPr>
                                  <m:brk m:alnAt="24"/>
                                </m:rPr>
                                <a:rPr lang="es-UY" b="0" i="1" smtClean="0">
                                  <a:latin typeface="Cambria Math" panose="02040503050406030204" pitchFamily="18" charset="0"/>
                                  <a:ea typeface="Cambria Math" panose="02040503050406030204" pitchFamily="18" charset="0"/>
                                </a:rPr>
                                <m:t>0</m:t>
                              </m:r>
                            </m:sub>
                          </m:sSub>
                        </m:sub>
                        <m:sup/>
                        <m:e>
                          <m:sSup>
                            <m:sSupPr>
                              <m:ctrlPr>
                                <a:rPr lang="es-UY" i="1">
                                  <a:latin typeface="Cambria Math" panose="02040503050406030204" pitchFamily="18" charset="0"/>
                                </a:rPr>
                              </m:ctrlPr>
                            </m:sSupPr>
                            <m:e>
                              <m:r>
                                <a:rPr lang="es-UY" b="0" i="1" smtClean="0">
                                  <a:latin typeface="Cambria Math" panose="02040503050406030204" pitchFamily="18" charset="0"/>
                                </a:rPr>
                                <m:t>[</m:t>
                              </m:r>
                              <m:r>
                                <a:rPr lang="es-UY" i="1">
                                  <a:latin typeface="Cambria Math" panose="02040503050406030204" pitchFamily="18" charset="0"/>
                                </a:rPr>
                                <m:t>𝑃</m:t>
                              </m:r>
                            </m:e>
                            <m:sup>
                              <m:r>
                                <a:rPr lang="es-UY" i="1">
                                  <a:latin typeface="Cambria Math" panose="02040503050406030204" pitchFamily="18" charset="0"/>
                                </a:rPr>
                                <m:t>′</m:t>
                              </m:r>
                            </m:sup>
                          </m:sSup>
                          <m:d>
                            <m:dPr>
                              <m:ctrlPr>
                                <a:rPr lang="es-UY" i="1">
                                  <a:latin typeface="Cambria Math" panose="02040503050406030204" pitchFamily="18" charset="0"/>
                                </a:rPr>
                              </m:ctrlPr>
                            </m:dPr>
                            <m:e>
                              <m:sSub>
                                <m:sSubPr>
                                  <m:ctrlPr>
                                    <a:rPr lang="es-UY"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UY" i="1">
                                      <a:latin typeface="Cambria Math" panose="02040503050406030204" pitchFamily="18" charset="0"/>
                                    </a:rPr>
                                    <m:t>0</m:t>
                                  </m:r>
                                </m:sub>
                              </m:sSub>
                            </m:e>
                          </m:d>
                          <m:r>
                            <a:rPr lang="es-UY" i="1">
                              <a:latin typeface="Cambria Math" panose="02040503050406030204" pitchFamily="18" charset="0"/>
                            </a:rPr>
                            <m:t>𝛿</m:t>
                          </m:r>
                          <m:d>
                            <m:dPr>
                              <m:ctrlPr>
                                <a:rPr lang="es-UY" i="1">
                                  <a:latin typeface="Cambria Math" panose="02040503050406030204" pitchFamily="18" charset="0"/>
                                </a:rPr>
                              </m:ctrlPr>
                            </m:dPr>
                            <m:e>
                              <m:sSub>
                                <m:sSubPr>
                                  <m:ctrlPr>
                                    <a:rPr lang="es-UY"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UY" i="1">
                                      <a:latin typeface="Cambria Math" panose="02040503050406030204" pitchFamily="18" charset="0"/>
                                    </a:rPr>
                                    <m:t>0</m:t>
                                  </m:r>
                                </m:sub>
                              </m:sSub>
                              <m:r>
                                <a:rPr lang="es-UY" i="1">
                                  <a:latin typeface="Cambria Math" panose="02040503050406030204" pitchFamily="18" charset="0"/>
                                </a:rPr>
                                <m:t>−</m:t>
                              </m:r>
                              <m:acc>
                                <m:accPr>
                                  <m:chr m:val="⃗"/>
                                  <m:ctrlPr>
                                    <a:rPr lang="es-UY" i="1">
                                      <a:latin typeface="Cambria Math" panose="02040503050406030204" pitchFamily="18" charset="0"/>
                                    </a:rPr>
                                  </m:ctrlPr>
                                </m:accPr>
                                <m:e>
                                  <m:r>
                                    <a:rPr lang="es-UY" i="1">
                                      <a:latin typeface="Cambria Math" panose="02040503050406030204" pitchFamily="18" charset="0"/>
                                    </a:rPr>
                                    <m:t>𝑟</m:t>
                                  </m:r>
                                </m:e>
                              </m:acc>
                            </m:e>
                          </m:d>
                          <m:r>
                            <a:rPr lang="es-UY" i="1">
                              <a:latin typeface="Cambria Math" panose="02040503050406030204" pitchFamily="18" charset="0"/>
                            </a:rPr>
                            <m:t>−</m:t>
                          </m:r>
                          <m:r>
                            <a:rPr lang="es-UY" i="1">
                              <a:latin typeface="Cambria Math" panose="02040503050406030204" pitchFamily="18" charset="0"/>
                            </a:rPr>
                            <m:t>𝐺</m:t>
                          </m:r>
                          <m:d>
                            <m:dPr>
                              <m:ctrlPr>
                                <a:rPr lang="es-UY" i="1">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AR" b="0" i="1" smtClean="0">
                                      <a:latin typeface="Cambria Math" panose="02040503050406030204" pitchFamily="18" charset="0"/>
                                    </a:rPr>
                                    <m:t>0</m:t>
                                  </m:r>
                                </m:sub>
                              </m:sSub>
                              <m:r>
                                <a:rPr lang="es-AR" b="0" i="1" smtClean="0">
                                  <a:latin typeface="Cambria Math" panose="02040503050406030204" pitchFamily="18" charset="0"/>
                                </a:rPr>
                                <m:t>,</m:t>
                              </m:r>
                              <m:acc>
                                <m:accPr>
                                  <m:chr m:val="⃗"/>
                                  <m:ctrlPr>
                                    <a:rPr lang="es-AR" i="1">
                                      <a:latin typeface="Cambria Math" panose="02040503050406030204" pitchFamily="18" charset="0"/>
                                    </a:rPr>
                                  </m:ctrlPr>
                                </m:accPr>
                                <m:e>
                                  <m:r>
                                    <a:rPr lang="es-AR" i="1">
                                      <a:latin typeface="Cambria Math" panose="02040503050406030204" pitchFamily="18" charset="0"/>
                                    </a:rPr>
                                    <m:t>𝑟</m:t>
                                  </m:r>
                                </m:e>
                              </m:acc>
                            </m:e>
                          </m:d>
                          <m:r>
                            <a:rPr lang="es-UY" i="1">
                              <a:latin typeface="Cambria Math" panose="02040503050406030204" pitchFamily="18" charset="0"/>
                            </a:rPr>
                            <m:t>𝑓</m:t>
                          </m:r>
                          <m:r>
                            <a:rPr lang="es-UY" i="1">
                              <a:latin typeface="Cambria Math" panose="02040503050406030204" pitchFamily="18" charset="0"/>
                            </a:rPr>
                            <m:t>(</m:t>
                          </m:r>
                          <m:sSub>
                            <m:sSubPr>
                              <m:ctrlPr>
                                <a:rPr lang="es-UY" i="1">
                                  <a:latin typeface="Cambria Math" panose="02040503050406030204" pitchFamily="18" charset="0"/>
                                </a:rPr>
                              </m:ctrlPr>
                            </m:sSubPr>
                            <m:e>
                              <m:acc>
                                <m:accPr>
                                  <m:chr m:val="⃗"/>
                                  <m:ctrlPr>
                                    <a:rPr lang="es-UY" i="1">
                                      <a:latin typeface="Cambria Math" panose="02040503050406030204" pitchFamily="18" charset="0"/>
                                    </a:rPr>
                                  </m:ctrlPr>
                                </m:accPr>
                                <m:e>
                                  <m:r>
                                    <a:rPr lang="es-UY" i="1">
                                      <a:latin typeface="Cambria Math" panose="02040503050406030204" pitchFamily="18" charset="0"/>
                                    </a:rPr>
                                    <m:t>𝑟</m:t>
                                  </m:r>
                                </m:e>
                              </m:acc>
                            </m:e>
                            <m:sub>
                              <m:r>
                                <a:rPr lang="es-UY" i="1">
                                  <a:latin typeface="Cambria Math" panose="02040503050406030204" pitchFamily="18" charset="0"/>
                                </a:rPr>
                                <m:t>0</m:t>
                              </m:r>
                            </m:sub>
                          </m:sSub>
                          <m:r>
                            <a:rPr lang="es-UY" i="1">
                              <a:latin typeface="Cambria Math" panose="02040503050406030204" pitchFamily="18" charset="0"/>
                            </a:rPr>
                            <m:t>)</m:t>
                          </m:r>
                          <m:r>
                            <a:rPr lang="es-UY" b="0" i="1" smtClean="0">
                              <a:latin typeface="Cambria Math" panose="02040503050406030204" pitchFamily="18" charset="0"/>
                            </a:rPr>
                            <m:t>]</m:t>
                          </m:r>
                        </m:e>
                      </m:nary>
                      <m:r>
                        <a:rPr lang="es-UY" b="0" i="1" smtClean="0">
                          <a:latin typeface="Cambria Math" panose="02040503050406030204" pitchFamily="18" charset="0"/>
                          <a:ea typeface="Cambria Math" panose="02040503050406030204" pitchFamily="18" charset="0"/>
                        </a:rPr>
                        <m:t>𝑑</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𝑉</m:t>
                          </m:r>
                        </m:e>
                        <m:sub>
                          <m:r>
                            <a:rPr lang="es-UY" b="0" i="1" smtClean="0">
                              <a:latin typeface="Cambria Math" panose="02040503050406030204" pitchFamily="18" charset="0"/>
                              <a:ea typeface="Cambria Math" panose="02040503050406030204" pitchFamily="18" charset="0"/>
                            </a:rPr>
                            <m:t>0</m:t>
                          </m:r>
                        </m:sub>
                      </m:sSub>
                    </m:oMath>
                  </m:oMathPara>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319315" y="2032000"/>
                <a:ext cx="8995091" cy="985719"/>
              </a:xfrm>
              <a:prstGeom prst="rect">
                <a:avLst/>
              </a:prstGeom>
              <a:blipFill>
                <a:blip r:embed="rId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 name="CuadroTexto 6"/>
              <p:cNvSpPr txBox="1"/>
              <p:nvPr/>
            </p:nvSpPr>
            <p:spPr>
              <a:xfrm>
                <a:off x="291735" y="3351938"/>
                <a:ext cx="7802200" cy="98571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nary>
                        <m:naryPr>
                          <m:limLoc m:val="undOvr"/>
                          <m:ctrlPr>
                            <a:rPr lang="es-UY" i="1" smtClean="0">
                              <a:latin typeface="Cambria Math" panose="02040503050406030204" pitchFamily="18" charset="0"/>
                              <a:ea typeface="Cambria Math" panose="02040503050406030204" pitchFamily="18" charset="0"/>
                            </a:rPr>
                          </m:ctrlPr>
                        </m:naryPr>
                        <m:sub>
                          <m:sSub>
                            <m:sSubPr>
                              <m:ctrlPr>
                                <a:rPr lang="es-UY" b="0" i="1" smtClean="0">
                                  <a:latin typeface="Cambria Math" panose="02040503050406030204" pitchFamily="18" charset="0"/>
                                  <a:ea typeface="Cambria Math" panose="02040503050406030204" pitchFamily="18" charset="0"/>
                                </a:rPr>
                              </m:ctrlPr>
                            </m:sSubPr>
                            <m:e>
                              <m:r>
                                <m:rPr>
                                  <m:brk m:alnAt="24"/>
                                </m:rPr>
                                <a:rPr lang="es-UY" b="0" i="1" smtClean="0">
                                  <a:latin typeface="Cambria Math" panose="02040503050406030204" pitchFamily="18" charset="0"/>
                                  <a:ea typeface="Cambria Math" panose="02040503050406030204" pitchFamily="18" charset="0"/>
                                </a:rPr>
                                <m:t>𝑆</m:t>
                              </m:r>
                            </m:e>
                            <m:sub>
                              <m:r>
                                <m:rPr>
                                  <m:brk m:alnAt="24"/>
                                </m:rPr>
                                <a:rPr lang="es-UY" b="0" i="1" smtClean="0">
                                  <a:latin typeface="Cambria Math" panose="02040503050406030204" pitchFamily="18" charset="0"/>
                                  <a:ea typeface="Cambria Math" panose="02040503050406030204" pitchFamily="18" charset="0"/>
                                </a:rPr>
                                <m:t>0</m:t>
                              </m:r>
                            </m:sub>
                          </m:sSub>
                        </m:sub>
                        <m:sup/>
                        <m:e>
                          <m:d>
                            <m:dPr>
                              <m:begChr m:val="["/>
                              <m:endChr m:val="]"/>
                              <m:ctrlPr>
                                <a:rPr lang="es-UY" b="0" i="1" smtClean="0">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𝑃</m:t>
                              </m:r>
                              <m:r>
                                <a:rPr lang="es-AR" i="1">
                                  <a:latin typeface="Cambria Math" panose="02040503050406030204" pitchFamily="18" charset="0"/>
                                  <a:ea typeface="Cambria Math" panose="02040503050406030204" pitchFamily="18" charset="0"/>
                                </a:rPr>
                                <m:t>′</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e>
                              </m:d>
                              <m:r>
                                <m:rPr>
                                  <m:sty m:val="p"/>
                                </m:rPr>
                                <a:rPr lang="es-AR">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b="0" i="1" smtClean="0">
                              <a:latin typeface="Cambria Math" panose="02040503050406030204" pitchFamily="18" charset="0"/>
                              <a:ea typeface="Cambria Math" panose="02040503050406030204" pitchFamily="18" charset="0"/>
                            </a:rPr>
                            <m:t>∙</m:t>
                          </m:r>
                          <m:acc>
                            <m:accPr>
                              <m:chr m:val="̂"/>
                              <m:ctrlPr>
                                <a:rPr lang="es-UY" b="1" i="1" smtClean="0">
                                  <a:latin typeface="Cambria Math" panose="02040503050406030204" pitchFamily="18" charset="0"/>
                                  <a:ea typeface="Cambria Math" panose="02040503050406030204" pitchFamily="18" charset="0"/>
                                </a:rPr>
                              </m:ctrlPr>
                            </m:accPr>
                            <m:e>
                              <m:r>
                                <a:rPr lang="es-UY" b="1" i="0" smtClean="0">
                                  <a:latin typeface="Cambria Math" panose="02040503050406030204" pitchFamily="18" charset="0"/>
                                  <a:ea typeface="Cambria Math" panose="02040503050406030204" pitchFamily="18" charset="0"/>
                                </a:rPr>
                                <m:t>𝐧</m:t>
                              </m:r>
                            </m:e>
                          </m:acc>
                          <m:r>
                            <a:rPr lang="es-UY" b="0" i="1" smtClean="0">
                              <a:latin typeface="Cambria Math" panose="02040503050406030204" pitchFamily="18" charset="0"/>
                              <a:ea typeface="Cambria Math" panose="02040503050406030204" pitchFamily="18" charset="0"/>
                            </a:rPr>
                            <m:t>𝑑</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𝑆</m:t>
                              </m:r>
                            </m:e>
                            <m:sub>
                              <m:r>
                                <a:rPr lang="es-UY" b="0" i="1" smtClean="0">
                                  <a:latin typeface="Cambria Math" panose="02040503050406030204" pitchFamily="18" charset="0"/>
                                  <a:ea typeface="Cambria Math" panose="02040503050406030204" pitchFamily="18" charset="0"/>
                                </a:rPr>
                                <m:t>0</m:t>
                              </m:r>
                            </m:sub>
                          </m:sSub>
                        </m:e>
                      </m:nary>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a:rPr lang="es-UY" b="0" i="1" smtClean="0">
                          <a:latin typeface="Cambria Math" panose="02040503050406030204" pitchFamily="18" charset="0"/>
                          <a:ea typeface="Cambria Math" panose="02040503050406030204" pitchFamily="18" charset="0"/>
                        </a:rPr>
                        <m:t>−</m:t>
                      </m:r>
                      <m:nary>
                        <m:naryPr>
                          <m:limLoc m:val="undOvr"/>
                          <m:ctrlPr>
                            <a:rPr lang="es-UY" b="0" i="1" smtClean="0">
                              <a:latin typeface="Cambria Math" panose="02040503050406030204" pitchFamily="18" charset="0"/>
                              <a:ea typeface="Cambria Math" panose="02040503050406030204" pitchFamily="18" charset="0"/>
                            </a:rPr>
                          </m:ctrlPr>
                        </m:naryPr>
                        <m:sub>
                          <m:sSub>
                            <m:sSubPr>
                              <m:ctrlPr>
                                <a:rPr lang="es-UY" b="0" i="1" smtClean="0">
                                  <a:latin typeface="Cambria Math" panose="02040503050406030204" pitchFamily="18" charset="0"/>
                                  <a:ea typeface="Cambria Math" panose="02040503050406030204" pitchFamily="18" charset="0"/>
                                </a:rPr>
                              </m:ctrlPr>
                            </m:sSubPr>
                            <m:e>
                              <m:r>
                                <m:rPr>
                                  <m:brk m:alnAt="24"/>
                                </m:rPr>
                                <a:rPr lang="es-UY" b="0" i="1" smtClean="0">
                                  <a:latin typeface="Cambria Math" panose="02040503050406030204" pitchFamily="18" charset="0"/>
                                  <a:ea typeface="Cambria Math" panose="02040503050406030204" pitchFamily="18" charset="0"/>
                                </a:rPr>
                                <m:t>𝑉</m:t>
                              </m:r>
                            </m:e>
                            <m:sub>
                              <m:r>
                                <m:rPr>
                                  <m:brk m:alnAt="24"/>
                                </m:rPr>
                                <a:rPr lang="es-UY" b="0" i="1" smtClean="0">
                                  <a:latin typeface="Cambria Math" panose="02040503050406030204" pitchFamily="18" charset="0"/>
                                  <a:ea typeface="Cambria Math" panose="02040503050406030204" pitchFamily="18" charset="0"/>
                                </a:rPr>
                                <m:t>0</m:t>
                              </m:r>
                            </m:sub>
                          </m:sSub>
                        </m:sub>
                        <m:sup/>
                        <m:e>
                          <m:r>
                            <a:rPr lang="es-UY" b="0" i="1" smtClean="0">
                              <a:latin typeface="Cambria Math" panose="02040503050406030204" pitchFamily="18" charset="0"/>
                              <a:ea typeface="Cambria Math" panose="02040503050406030204" pitchFamily="18" charset="0"/>
                            </a:rPr>
                            <m:t>𝑓</m:t>
                          </m:r>
                          <m:d>
                            <m:dPr>
                              <m:ctrlPr>
                                <a:rPr lang="es-UY" b="0" i="1" smtClean="0">
                                  <a:latin typeface="Cambria Math" panose="02040503050406030204" pitchFamily="18" charset="0"/>
                                  <a:ea typeface="Cambria Math" panose="02040503050406030204" pitchFamily="18" charset="0"/>
                                </a:rPr>
                              </m:ctrlPr>
                            </m:dPr>
                            <m:e>
                              <m:sSub>
                                <m:sSubPr>
                                  <m:ctrlPr>
                                    <a:rPr lang="es-UY" b="0" i="1" smtClean="0">
                                      <a:latin typeface="Cambria Math" panose="02040503050406030204" pitchFamily="18" charset="0"/>
                                      <a:ea typeface="Cambria Math" panose="02040503050406030204" pitchFamily="18" charset="0"/>
                                    </a:rPr>
                                  </m:ctrlPr>
                                </m:sSub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sub>
                                  <m:r>
                                    <a:rPr lang="es-UY" b="0" i="1" smtClean="0">
                                      <a:latin typeface="Cambria Math" panose="02040503050406030204" pitchFamily="18" charset="0"/>
                                      <a:ea typeface="Cambria Math" panose="02040503050406030204" pitchFamily="18" charset="0"/>
                                    </a:rPr>
                                    <m:t>0</m:t>
                                  </m:r>
                                </m:sub>
                              </m:sSub>
                            </m:e>
                          </m:d>
                          <m:r>
                            <a:rPr lang="es-UY" b="0" i="1" smtClean="0">
                              <a:latin typeface="Cambria Math" panose="02040503050406030204" pitchFamily="18" charset="0"/>
                              <a:ea typeface="Cambria Math" panose="02040503050406030204" pitchFamily="18" charset="0"/>
                            </a:rPr>
                            <m:t>𝐺</m:t>
                          </m:r>
                          <m:d>
                            <m:dPr>
                              <m:ctrlPr>
                                <a:rPr lang="es-UY" b="0" i="1" smtClean="0">
                                  <a:latin typeface="Cambria Math" panose="02040503050406030204" pitchFamily="18" charset="0"/>
                                  <a:ea typeface="Cambria Math" panose="02040503050406030204" pitchFamily="18" charset="0"/>
                                </a:rPr>
                              </m:ctrlPr>
                            </m:dPr>
                            <m:e>
                              <m:sSub>
                                <m:sSubPr>
                                  <m:ctrlPr>
                                    <a:rPr lang="es-AR" b="0" i="1" smtClean="0">
                                      <a:latin typeface="Cambria Math" panose="02040503050406030204" pitchFamily="18" charset="0"/>
                                      <a:ea typeface="Cambria Math" panose="02040503050406030204" pitchFamily="18" charset="0"/>
                                    </a:rPr>
                                  </m:ctrlPr>
                                </m:sSub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0</m:t>
                                  </m:r>
                                </m:sub>
                              </m:sSub>
                              <m:r>
                                <a:rPr lang="es-AR" b="0" i="1" smtClean="0">
                                  <a:latin typeface="Cambria Math" panose="02040503050406030204" pitchFamily="18" charset="0"/>
                                  <a:ea typeface="Cambria Math" panose="02040503050406030204" pitchFamily="18" charset="0"/>
                                </a:rPr>
                                <m:t>,</m:t>
                              </m:r>
                              <m:acc>
                                <m:accPr>
                                  <m:chr m:val="⃗"/>
                                  <m:ctrlPr>
                                    <a:rPr lang="es-AR" i="1">
                                      <a:latin typeface="Cambria Math" panose="02040503050406030204" pitchFamily="18" charset="0"/>
                                      <a:ea typeface="Cambria Math" panose="02040503050406030204" pitchFamily="18" charset="0"/>
                                    </a:rPr>
                                  </m:ctrlPr>
                                </m:accPr>
                                <m:e>
                                  <m:r>
                                    <a:rPr lang="es-AR" i="1">
                                      <a:latin typeface="Cambria Math" panose="02040503050406030204" pitchFamily="18" charset="0"/>
                                      <a:ea typeface="Cambria Math" panose="02040503050406030204" pitchFamily="18" charset="0"/>
                                    </a:rPr>
                                    <m:t>𝑟</m:t>
                                  </m:r>
                                </m:e>
                              </m:acc>
                            </m:e>
                          </m:d>
                          <m:r>
                            <a:rPr lang="es-UY" b="0" i="1" smtClean="0">
                              <a:latin typeface="Cambria Math" panose="02040503050406030204" pitchFamily="18" charset="0"/>
                              <a:ea typeface="Cambria Math" panose="02040503050406030204" pitchFamily="18" charset="0"/>
                            </a:rPr>
                            <m:t>𝑑</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𝑉</m:t>
                              </m:r>
                            </m:e>
                            <m:sub>
                              <m:r>
                                <a:rPr lang="es-UY" b="0" i="1" smtClean="0">
                                  <a:latin typeface="Cambria Math" panose="02040503050406030204" pitchFamily="18" charset="0"/>
                                  <a:ea typeface="Cambria Math" panose="02040503050406030204" pitchFamily="18" charset="0"/>
                                </a:rPr>
                                <m:t>0</m:t>
                              </m:r>
                            </m:sub>
                          </m:sSub>
                        </m:e>
                      </m:nary>
                    </m:oMath>
                  </m:oMathPara>
                </a14:m>
                <a:endParaRPr lang="es-UY" dirty="0"/>
              </a:p>
            </p:txBody>
          </p:sp>
        </mc:Choice>
        <mc:Fallback xmlns="">
          <p:sp>
            <p:nvSpPr>
              <p:cNvPr id="7" name="CuadroTexto 6"/>
              <p:cNvSpPr txBox="1">
                <a:spLocks noRot="1" noChangeAspect="1" noMove="1" noResize="1" noEditPoints="1" noAdjustHandles="1" noChangeArrowheads="1" noChangeShapeType="1" noTextEdit="1"/>
              </p:cNvSpPr>
              <p:nvPr/>
            </p:nvSpPr>
            <p:spPr>
              <a:xfrm>
                <a:off x="291735" y="3351938"/>
                <a:ext cx="7802200" cy="985719"/>
              </a:xfrm>
              <a:prstGeom prst="rect">
                <a:avLst/>
              </a:prstGeom>
              <a:blipFill>
                <a:blip r:embed="rId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8" name="CuadroTexto 7"/>
              <p:cNvSpPr txBox="1"/>
              <p:nvPr/>
            </p:nvSpPr>
            <p:spPr>
              <a:xfrm>
                <a:off x="1423006" y="5361340"/>
                <a:ext cx="7766613" cy="985719"/>
              </a:xfrm>
              <a:prstGeom prst="rect">
                <a:avLst/>
              </a:prstGeom>
              <a:noFill/>
              <a:ln w="19050">
                <a:solidFill>
                  <a:srgbClr val="FF0000"/>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a:rPr lang="es-UY"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𝑉</m:t>
                              </m:r>
                            </m:e>
                            <m:sub>
                              <m:r>
                                <m:rPr>
                                  <m:brk m:alnAt="24"/>
                                </m:rPr>
                                <a:rPr lang="es-UY" i="1">
                                  <a:latin typeface="Cambria Math" panose="02040503050406030204" pitchFamily="18" charset="0"/>
                                  <a:ea typeface="Cambria Math" panose="02040503050406030204" pitchFamily="18" charset="0"/>
                                </a:rPr>
                                <m:t>0</m:t>
                              </m:r>
                            </m:sub>
                          </m:sSub>
                        </m:sub>
                        <m:sup/>
                        <m:e>
                          <m:r>
                            <a:rPr lang="es-UY" i="1">
                              <a:latin typeface="Cambria Math" panose="02040503050406030204" pitchFamily="18" charset="0"/>
                              <a:ea typeface="Cambria Math" panose="02040503050406030204" pitchFamily="18" charset="0"/>
                            </a:rPr>
                            <m:t>𝑓</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0</m:t>
                                  </m:r>
                                </m:sub>
                              </m:sSub>
                            </m:e>
                          </m:d>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ES" b="0" i="1" smtClean="0">
                                      <a:latin typeface="Cambria Math" panose="02040503050406030204" pitchFamily="18" charset="0"/>
                                      <a:ea typeface="Cambria Math" panose="02040503050406030204" pitchFamily="18" charset="0"/>
                                    </a:rPr>
                                  </m:ctrlPr>
                                </m:sSubPr>
                                <m:e>
                                  <m:acc>
                                    <m:accPr>
                                      <m:chr m:val="⃗"/>
                                      <m:ctrlPr>
                                        <a:rPr lang="es-AR" b="0" i="1" smtClean="0">
                                          <a:latin typeface="Cambria Math" panose="02040503050406030204" pitchFamily="18" charset="0"/>
                                          <a:ea typeface="Cambria Math" panose="02040503050406030204" pitchFamily="18" charset="0"/>
                                        </a:rPr>
                                      </m:ctrlPr>
                                    </m:accPr>
                                    <m:e>
                                      <m:r>
                                        <a:rPr lang="es-AR" b="0" i="1" smtClean="0">
                                          <a:latin typeface="Cambria Math" panose="02040503050406030204" pitchFamily="18" charset="0"/>
                                          <a:ea typeface="Cambria Math" panose="02040503050406030204" pitchFamily="18" charset="0"/>
                                        </a:rPr>
                                        <m:t>𝑟</m:t>
                                      </m:r>
                                    </m:e>
                                  </m:acc>
                                </m:e>
                                <m:sub>
                                  <m:r>
                                    <a:rPr lang="es-ES" b="0" i="1" smtClean="0">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ES" b="0" i="1" smtClean="0">
                                      <a:latin typeface="Cambria Math" panose="02040503050406030204" pitchFamily="18" charset="0"/>
                                      <a:ea typeface="Cambria Math" panose="02040503050406030204" pitchFamily="18" charset="0"/>
                                    </a:rPr>
                                  </m:ctrlPr>
                                </m:accPr>
                                <m:e>
                                  <m:r>
                                    <a:rPr lang="es-ES" b="0" i="1" smtClean="0">
                                      <a:latin typeface="Cambria Math" panose="02040503050406030204" pitchFamily="18" charset="0"/>
                                      <a:ea typeface="Cambria Math" panose="02040503050406030204" pitchFamily="18" charset="0"/>
                                    </a:rPr>
                                    <m:t>𝑟</m:t>
                                  </m:r>
                                </m:e>
                              </m:acc>
                              <m:r>
                                <a:rPr lang="es-AR" b="0" i="1" smtClean="0">
                                  <a:latin typeface="Cambria Math" panose="02040503050406030204" pitchFamily="18" charset="0"/>
                                  <a:ea typeface="Cambria Math" panose="02040503050406030204" pitchFamily="18" charset="0"/>
                                </a:rPr>
                                <m:t> </m:t>
                              </m:r>
                            </m:e>
                          </m:d>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𝑉</m:t>
                              </m:r>
                            </m:e>
                            <m:sub>
                              <m:r>
                                <a:rPr lang="es-UY" i="1">
                                  <a:latin typeface="Cambria Math" panose="02040503050406030204" pitchFamily="18" charset="0"/>
                                  <a:ea typeface="Cambria Math" panose="02040503050406030204" pitchFamily="18" charset="0"/>
                                </a:rPr>
                                <m:t>0</m:t>
                              </m:r>
                            </m:sub>
                          </m:sSub>
                        </m:e>
                      </m:nary>
                      <m:r>
                        <a:rPr lang="es-UY"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m:rPr>
                                  <m:brk m:alnAt="24"/>
                                </m:rPr>
                                <a:rPr lang="es-UY" i="1">
                                  <a:latin typeface="Cambria Math" panose="02040503050406030204" pitchFamily="18" charset="0"/>
                                  <a:ea typeface="Cambria Math" panose="02040503050406030204" pitchFamily="18" charset="0"/>
                                </a:rPr>
                                <m:t>0</m:t>
                              </m:r>
                            </m:sub>
                          </m:sSub>
                        </m:sub>
                        <m:sup/>
                        <m:e>
                          <m:d>
                            <m:dPr>
                              <m:begChr m:val="["/>
                              <m:endChr m:val="]"/>
                              <m:ctrlPr>
                                <a:rPr lang="es-UY" i="1">
                                  <a:latin typeface="Cambria Math" panose="02040503050406030204" pitchFamily="18" charset="0"/>
                                  <a:ea typeface="Cambria Math" panose="02040503050406030204" pitchFamily="18" charset="0"/>
                                </a:rPr>
                              </m:ctrlPr>
                            </m:dPr>
                            <m:e>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m:rPr>
                                  <m:sty m:val="p"/>
                                </m:rPr>
                                <a:rPr lang="es-AR">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UY" i="1">
                                  <a:latin typeface="Cambria Math" panose="02040503050406030204" pitchFamily="18" charset="0"/>
                                  <a:ea typeface="Cambria Math" panose="02040503050406030204" pitchFamily="18" charset="0"/>
                                </a:rPr>
                                <m:t>0</m:t>
                              </m:r>
                            </m:sub>
                          </m:sSub>
                        </m:e>
                      </m:nary>
                    </m:oMath>
                  </m:oMathPara>
                </a14:m>
                <a:endParaRPr lang="es-UY" dirty="0"/>
              </a:p>
            </p:txBody>
          </p:sp>
        </mc:Choice>
        <mc:Fallback xmlns="">
          <p:sp>
            <p:nvSpPr>
              <p:cNvPr id="8" name="CuadroTexto 7"/>
              <p:cNvSpPr txBox="1">
                <a:spLocks noRot="1" noChangeAspect="1" noMove="1" noResize="1" noEditPoints="1" noAdjustHandles="1" noChangeArrowheads="1" noChangeShapeType="1" noTextEdit="1"/>
              </p:cNvSpPr>
              <p:nvPr/>
            </p:nvSpPr>
            <p:spPr>
              <a:xfrm>
                <a:off x="1423006" y="5361340"/>
                <a:ext cx="7766613" cy="985719"/>
              </a:xfrm>
              <a:prstGeom prst="rect">
                <a:avLst/>
              </a:prstGeom>
              <a:blipFill>
                <a:blip r:embed="rId6"/>
                <a:stretch>
                  <a:fillRect/>
                </a:stretch>
              </a:blipFill>
              <a:ln w="19050">
                <a:solidFill>
                  <a:srgbClr val="FF0000"/>
                </a:solidFill>
              </a:ln>
            </p:spPr>
            <p:txBody>
              <a:bodyPr/>
              <a:lstStyle/>
              <a:p>
                <a:r>
                  <a:rPr lang="es-UY">
                    <a:noFill/>
                  </a:rPr>
                  <a:t> </a:t>
                </a:r>
              </a:p>
            </p:txBody>
          </p:sp>
        </mc:Fallback>
      </mc:AlternateContent>
      <p:sp>
        <p:nvSpPr>
          <p:cNvPr id="10" name="CuadroTexto 9"/>
          <p:cNvSpPr txBox="1"/>
          <p:nvPr/>
        </p:nvSpPr>
        <p:spPr>
          <a:xfrm>
            <a:off x="3730061" y="6496612"/>
            <a:ext cx="3561681" cy="369332"/>
          </a:xfrm>
          <a:prstGeom prst="rect">
            <a:avLst/>
          </a:prstGeom>
          <a:noFill/>
        </p:spPr>
        <p:txBody>
          <a:bodyPr wrap="none" rtlCol="0">
            <a:spAutoFit/>
          </a:bodyPr>
          <a:lstStyle/>
          <a:p>
            <a:r>
              <a:rPr lang="es-UY" dirty="0"/>
              <a:t>Teorema de representación acústica</a:t>
            </a:r>
          </a:p>
        </p:txBody>
      </p:sp>
      <p:pic>
        <p:nvPicPr>
          <p:cNvPr id="2" name="Imagen 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314406" y="2675204"/>
            <a:ext cx="2208246" cy="1614725"/>
          </a:xfrm>
          <a:prstGeom prst="rect">
            <a:avLst/>
          </a:prstGeom>
        </p:spPr>
      </p:pic>
      <mc:AlternateContent xmlns:mc="http://schemas.openxmlformats.org/markup-compatibility/2006" xmlns:a14="http://schemas.microsoft.com/office/drawing/2010/main">
        <mc:Choice Requires="a14">
          <p:sp>
            <p:nvSpPr>
              <p:cNvPr id="3" name="CuadroTexto 2">
                <a:extLst>
                  <a:ext uri="{FF2B5EF4-FFF2-40B4-BE49-F238E27FC236}">
                    <a16:creationId xmlns:a16="http://schemas.microsoft.com/office/drawing/2014/main" id="{160EC9D6-F7F7-468C-899D-B3F14E89762F}"/>
                  </a:ext>
                </a:extLst>
              </p:cNvPr>
              <p:cNvSpPr txBox="1"/>
              <p:nvPr/>
            </p:nvSpPr>
            <p:spPr>
              <a:xfrm>
                <a:off x="175837" y="4462978"/>
                <a:ext cx="11835650" cy="646331"/>
              </a:xfrm>
              <a:prstGeom prst="rect">
                <a:avLst/>
              </a:prstGeom>
              <a:noFill/>
            </p:spPr>
            <p:txBody>
              <a:bodyPr wrap="square" rtlCol="0">
                <a:spAutoFit/>
              </a:bodyPr>
              <a:lstStyle/>
              <a:p>
                <a:r>
                  <a:rPr lang="es-AR" dirty="0"/>
                  <a:t>Podemos cambiar el nombre de la  variable de integración en la superficie llamándola </a:t>
                </a:r>
                <a14:m>
                  <m:oMath xmlns:m="http://schemas.openxmlformats.org/officeDocument/2006/math">
                    <m:sSub>
                      <m:sSubPr>
                        <m:ctrlPr>
                          <a:rPr lang="es-ES" b="0" i="1" dirty="0" smtClean="0">
                            <a:latin typeface="Cambria Math" panose="02040503050406030204" pitchFamily="18" charset="0"/>
                          </a:rPr>
                        </m:ctrlPr>
                      </m:sSubPr>
                      <m:e>
                        <m:acc>
                          <m:accPr>
                            <m:chr m:val="⃗"/>
                            <m:ctrlPr>
                              <a:rPr lang="es-ES" b="0" i="1" smtClean="0">
                                <a:latin typeface="Cambria Math" panose="02040503050406030204" pitchFamily="18" charset="0"/>
                              </a:rPr>
                            </m:ctrlPr>
                          </m:accPr>
                          <m:e>
                            <m:r>
                              <a:rPr lang="es-ES" b="0" i="1" smtClean="0">
                                <a:latin typeface="Cambria Math" panose="02040503050406030204" pitchFamily="18" charset="0"/>
                              </a:rPr>
                              <m:t>𝑟</m:t>
                            </m:r>
                          </m:e>
                        </m:acc>
                      </m:e>
                      <m:sub>
                        <m:r>
                          <a:rPr lang="es-ES" b="0" i="1" dirty="0" smtClean="0">
                            <a:latin typeface="Cambria Math" panose="02040503050406030204" pitchFamily="18" charset="0"/>
                          </a:rPr>
                          <m:t>𝑠</m:t>
                        </m:r>
                      </m:sub>
                    </m:sSub>
                  </m:oMath>
                </a14:m>
                <a:r>
                  <a:rPr lang="es-UY" dirty="0"/>
                  <a:t> para que quede explícito que es una variable sobre la superficie que limita al volumen</a:t>
                </a:r>
              </a:p>
            </p:txBody>
          </p:sp>
        </mc:Choice>
        <mc:Fallback xmlns="">
          <p:sp>
            <p:nvSpPr>
              <p:cNvPr id="3" name="CuadroTexto 2">
                <a:extLst>
                  <a:ext uri="{FF2B5EF4-FFF2-40B4-BE49-F238E27FC236}">
                    <a16:creationId xmlns:a16="http://schemas.microsoft.com/office/drawing/2014/main" id="{160EC9D6-F7F7-468C-899D-B3F14E89762F}"/>
                  </a:ext>
                </a:extLst>
              </p:cNvPr>
              <p:cNvSpPr txBox="1">
                <a:spLocks noRot="1" noChangeAspect="1" noMove="1" noResize="1" noEditPoints="1" noAdjustHandles="1" noChangeArrowheads="1" noChangeShapeType="1" noTextEdit="1"/>
              </p:cNvSpPr>
              <p:nvPr/>
            </p:nvSpPr>
            <p:spPr>
              <a:xfrm>
                <a:off x="175837" y="4462978"/>
                <a:ext cx="11835650" cy="646331"/>
              </a:xfrm>
              <a:prstGeom prst="rect">
                <a:avLst/>
              </a:prstGeom>
              <a:blipFill>
                <a:blip r:embed="rId8"/>
                <a:stretch>
                  <a:fillRect l="-464" t="-13208" r="-206" b="-14151"/>
                </a:stretch>
              </a:blipFill>
            </p:spPr>
            <p:txBody>
              <a:bodyPr/>
              <a:lstStyle/>
              <a:p>
                <a:r>
                  <a:rPr lang="es-UY">
                    <a:noFill/>
                  </a:rPr>
                  <a:t> </a:t>
                </a:r>
              </a:p>
            </p:txBody>
          </p:sp>
        </mc:Fallback>
      </mc:AlternateContent>
    </p:spTree>
    <p:extLst>
      <p:ext uri="{BB962C8B-B14F-4D97-AF65-F5344CB8AC3E}">
        <p14:creationId xmlns:p14="http://schemas.microsoft.com/office/powerpoint/2010/main" val="211603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animBg="1"/>
      <p:bldP spid="10"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04800" y="362857"/>
            <a:ext cx="11422743" cy="1295868"/>
          </a:xfrm>
          <a:prstGeom prst="rect">
            <a:avLst/>
          </a:prstGeom>
          <a:noFill/>
        </p:spPr>
        <p:txBody>
          <a:bodyPr wrap="square" rtlCol="0">
            <a:spAutoFit/>
          </a:bodyPr>
          <a:lstStyle/>
          <a:p>
            <a:pPr algn="just">
              <a:lnSpc>
                <a:spcPct val="150000"/>
              </a:lnSpc>
            </a:pPr>
            <a:r>
              <a:rPr lang="es-UY" dirty="0"/>
              <a:t>El teorema de representación permite calcular el campo acústico debido a una fuente arbitraria en una región del espacio con condiciones de borde arbitrarias. De esta forma se superan las limitaciones que hemos hecho hasta ahora de fuentes simples radiando en el espacio libre.  </a:t>
            </a:r>
          </a:p>
        </p:txBody>
      </p:sp>
      <p:sp>
        <p:nvSpPr>
          <p:cNvPr id="5" name="CuadroTexto 4"/>
          <p:cNvSpPr txBox="1"/>
          <p:nvPr/>
        </p:nvSpPr>
        <p:spPr>
          <a:xfrm>
            <a:off x="186871" y="3641127"/>
            <a:ext cx="11658600" cy="923330"/>
          </a:xfrm>
          <a:prstGeom prst="rect">
            <a:avLst/>
          </a:prstGeom>
          <a:noFill/>
        </p:spPr>
        <p:txBody>
          <a:bodyPr wrap="square" rtlCol="0">
            <a:spAutoFit/>
          </a:bodyPr>
          <a:lstStyle/>
          <a:p>
            <a:pPr>
              <a:lnSpc>
                <a:spcPct val="150000"/>
              </a:lnSpc>
            </a:pPr>
            <a:r>
              <a:rPr lang="es-UY" dirty="0"/>
              <a:t>Además, el teorema de representación permite calcular el campo acústico en un volumen sin fuentes, si se conocen las condiciones del campo en la frontera de ese volumen</a:t>
            </a:r>
          </a:p>
        </p:txBody>
      </p:sp>
      <p:pic>
        <p:nvPicPr>
          <p:cNvPr id="13" name="Imagen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24527" y="1417174"/>
            <a:ext cx="2862273" cy="2092966"/>
          </a:xfrm>
          <a:prstGeom prst="rect">
            <a:avLst/>
          </a:prstGeom>
        </p:spPr>
      </p:pic>
      <p:pic>
        <p:nvPicPr>
          <p:cNvPr id="14" name="Imagen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24527" y="4564457"/>
            <a:ext cx="2496513" cy="1825513"/>
          </a:xfrm>
          <a:prstGeom prst="rect">
            <a:avLst/>
          </a:prstGeom>
        </p:spPr>
      </p:pic>
      <mc:AlternateContent xmlns:mc="http://schemas.openxmlformats.org/markup-compatibility/2006" xmlns:a14="http://schemas.microsoft.com/office/drawing/2010/main">
        <mc:Choice Requires="a14">
          <p:sp>
            <p:nvSpPr>
              <p:cNvPr id="7" name="CuadroTexto 6">
                <a:extLst>
                  <a:ext uri="{FF2B5EF4-FFF2-40B4-BE49-F238E27FC236}">
                    <a16:creationId xmlns:a16="http://schemas.microsoft.com/office/drawing/2014/main" id="{E743B780-69A9-4BE3-BE85-CB76504CCA94}"/>
                  </a:ext>
                </a:extLst>
              </p:cNvPr>
              <p:cNvSpPr txBox="1"/>
              <p:nvPr/>
            </p:nvSpPr>
            <p:spPr>
              <a:xfrm>
                <a:off x="-132726" y="1570652"/>
                <a:ext cx="5356733" cy="187910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a:rPr lang="es-UY"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𝑉</m:t>
                              </m:r>
                            </m:e>
                            <m:sub>
                              <m:r>
                                <m:rPr>
                                  <m:brk m:alnAt="24"/>
                                </m:rPr>
                                <a:rPr lang="es-UY" i="1">
                                  <a:latin typeface="Cambria Math" panose="02040503050406030204" pitchFamily="18" charset="0"/>
                                  <a:ea typeface="Cambria Math" panose="02040503050406030204" pitchFamily="18" charset="0"/>
                                </a:rPr>
                                <m:t>0</m:t>
                              </m:r>
                            </m:sub>
                          </m:sSub>
                        </m:sub>
                        <m:sup/>
                        <m:e>
                          <m:r>
                            <a:rPr lang="es-UY" i="1">
                              <a:latin typeface="Cambria Math" panose="02040503050406030204" pitchFamily="18" charset="0"/>
                              <a:ea typeface="Cambria Math" panose="02040503050406030204" pitchFamily="18" charset="0"/>
                            </a:rPr>
                            <m:t>𝑓</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0</m:t>
                                  </m:r>
                                </m:sub>
                              </m:sSub>
                            </m:e>
                          </m:d>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ES" b="0" i="1" smtClean="0">
                                      <a:latin typeface="Cambria Math" panose="02040503050406030204" pitchFamily="18" charset="0"/>
                                      <a:ea typeface="Cambria Math" panose="02040503050406030204" pitchFamily="18" charset="0"/>
                                    </a:rPr>
                                  </m:ctrlPr>
                                </m:sSubPr>
                                <m:e>
                                  <m:acc>
                                    <m:accPr>
                                      <m:chr m:val="⃗"/>
                                      <m:ctrlPr>
                                        <a:rPr lang="es-AR" b="0" i="1" smtClean="0">
                                          <a:latin typeface="Cambria Math" panose="02040503050406030204" pitchFamily="18" charset="0"/>
                                          <a:ea typeface="Cambria Math" panose="02040503050406030204" pitchFamily="18" charset="0"/>
                                        </a:rPr>
                                      </m:ctrlPr>
                                    </m:accPr>
                                    <m:e>
                                      <m:r>
                                        <a:rPr lang="es-AR" b="0" i="1" smtClean="0">
                                          <a:latin typeface="Cambria Math" panose="02040503050406030204" pitchFamily="18" charset="0"/>
                                          <a:ea typeface="Cambria Math" panose="02040503050406030204" pitchFamily="18" charset="0"/>
                                        </a:rPr>
                                        <m:t>𝑟</m:t>
                                      </m:r>
                                    </m:e>
                                  </m:acc>
                                </m:e>
                                <m:sub>
                                  <m:r>
                                    <a:rPr lang="es-ES" b="0" i="1" smtClean="0">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ES" b="0" i="1" smtClean="0">
                                      <a:latin typeface="Cambria Math" panose="02040503050406030204" pitchFamily="18" charset="0"/>
                                      <a:ea typeface="Cambria Math" panose="02040503050406030204" pitchFamily="18" charset="0"/>
                                    </a:rPr>
                                  </m:ctrlPr>
                                </m:accPr>
                                <m:e>
                                  <m:r>
                                    <a:rPr lang="es-ES" b="0" i="1" smtClean="0">
                                      <a:latin typeface="Cambria Math" panose="02040503050406030204" pitchFamily="18" charset="0"/>
                                      <a:ea typeface="Cambria Math" panose="02040503050406030204" pitchFamily="18" charset="0"/>
                                    </a:rPr>
                                    <m:t>𝑟</m:t>
                                  </m:r>
                                </m:e>
                              </m:acc>
                              <m:r>
                                <a:rPr lang="es-AR" b="0" i="1" smtClean="0">
                                  <a:latin typeface="Cambria Math" panose="02040503050406030204" pitchFamily="18" charset="0"/>
                                  <a:ea typeface="Cambria Math" panose="02040503050406030204" pitchFamily="18" charset="0"/>
                                </a:rPr>
                                <m:t> </m:t>
                              </m:r>
                            </m:e>
                          </m:d>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𝑉</m:t>
                              </m:r>
                            </m:e>
                            <m:sub>
                              <m:r>
                                <a:rPr lang="es-UY" i="1">
                                  <a:latin typeface="Cambria Math" panose="02040503050406030204" pitchFamily="18" charset="0"/>
                                  <a:ea typeface="Cambria Math" panose="02040503050406030204" pitchFamily="18" charset="0"/>
                                </a:rPr>
                                <m:t>0</m:t>
                              </m:r>
                            </m:sub>
                          </m:sSub>
                        </m:e>
                      </m:nary>
                      <m:r>
                        <a:rPr lang="es-UY" b="0" i="1" smtClean="0">
                          <a:latin typeface="Cambria Math" panose="02040503050406030204" pitchFamily="18" charset="0"/>
                          <a:ea typeface="Cambria Math" panose="02040503050406030204" pitchFamily="18" charset="0"/>
                        </a:rPr>
                        <m:t>+</m:t>
                      </m:r>
                    </m:oMath>
                  </m:oMathPara>
                </a14:m>
                <a:endParaRPr lang="es-AR" b="0" i="1" dirty="0">
                  <a:latin typeface="Cambria Math" panose="02040503050406030204" pitchFamily="18"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m:rPr>
                                  <m:brk m:alnAt="24"/>
                                </m:rPr>
                                <a:rPr lang="es-UY" i="1">
                                  <a:latin typeface="Cambria Math" panose="02040503050406030204" pitchFamily="18" charset="0"/>
                                  <a:ea typeface="Cambria Math" panose="02040503050406030204" pitchFamily="18" charset="0"/>
                                </a:rPr>
                                <m:t>0</m:t>
                              </m:r>
                            </m:sub>
                          </m:sSub>
                        </m:sub>
                        <m:sup/>
                        <m:e>
                          <m:d>
                            <m:dPr>
                              <m:begChr m:val="["/>
                              <m:endChr m:val="]"/>
                              <m:ctrlPr>
                                <a:rPr lang="es-UY" i="1">
                                  <a:latin typeface="Cambria Math" panose="02040503050406030204" pitchFamily="18" charset="0"/>
                                  <a:ea typeface="Cambria Math" panose="02040503050406030204" pitchFamily="18" charset="0"/>
                                </a:rPr>
                              </m:ctrlPr>
                            </m:dPr>
                            <m:e>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m:rPr>
                                  <m:sty m:val="p"/>
                                </m:rPr>
                                <a:rPr lang="es-AR">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UY" i="1">
                                  <a:latin typeface="Cambria Math" panose="02040503050406030204" pitchFamily="18" charset="0"/>
                                  <a:ea typeface="Cambria Math" panose="02040503050406030204" pitchFamily="18" charset="0"/>
                                </a:rPr>
                                <m:t>0</m:t>
                              </m:r>
                            </m:sub>
                          </m:sSub>
                        </m:e>
                      </m:nary>
                    </m:oMath>
                  </m:oMathPara>
                </a14:m>
                <a:endParaRPr lang="es-UY" dirty="0"/>
              </a:p>
            </p:txBody>
          </p:sp>
        </mc:Choice>
        <mc:Fallback xmlns="">
          <p:sp>
            <p:nvSpPr>
              <p:cNvPr id="7" name="CuadroTexto 6">
                <a:extLst>
                  <a:ext uri="{FF2B5EF4-FFF2-40B4-BE49-F238E27FC236}">
                    <a16:creationId xmlns:a16="http://schemas.microsoft.com/office/drawing/2014/main" id="{E743B780-69A9-4BE3-BE85-CB76504CCA94}"/>
                  </a:ext>
                </a:extLst>
              </p:cNvPr>
              <p:cNvSpPr txBox="1">
                <a:spLocks noRot="1" noChangeAspect="1" noMove="1" noResize="1" noEditPoints="1" noAdjustHandles="1" noChangeArrowheads="1" noChangeShapeType="1" noTextEdit="1"/>
              </p:cNvSpPr>
              <p:nvPr/>
            </p:nvSpPr>
            <p:spPr>
              <a:xfrm>
                <a:off x="-132726" y="1570652"/>
                <a:ext cx="5356733" cy="1879104"/>
              </a:xfrm>
              <a:prstGeom prst="rect">
                <a:avLst/>
              </a:prstGeom>
              <a:blipFill>
                <a:blip r:embed="rId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8" name="CuadroTexto 7">
                <a:extLst>
                  <a:ext uri="{FF2B5EF4-FFF2-40B4-BE49-F238E27FC236}">
                    <a16:creationId xmlns:a16="http://schemas.microsoft.com/office/drawing/2014/main" id="{E15567B3-D106-4FCA-BEAD-973744CFCBBB}"/>
                  </a:ext>
                </a:extLst>
              </p:cNvPr>
              <p:cNvSpPr txBox="1"/>
              <p:nvPr/>
            </p:nvSpPr>
            <p:spPr>
              <a:xfrm>
                <a:off x="186871" y="4998383"/>
                <a:ext cx="5356733" cy="98571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a:rPr lang="es-UY"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m:rPr>
                                  <m:brk m:alnAt="24"/>
                                </m:rPr>
                                <a:rPr lang="es-UY" i="1">
                                  <a:latin typeface="Cambria Math" panose="02040503050406030204" pitchFamily="18" charset="0"/>
                                  <a:ea typeface="Cambria Math" panose="02040503050406030204" pitchFamily="18" charset="0"/>
                                </a:rPr>
                                <m:t>0</m:t>
                              </m:r>
                            </m:sub>
                          </m:sSub>
                        </m:sub>
                        <m:sup/>
                        <m:e>
                          <m:d>
                            <m:dPr>
                              <m:begChr m:val="["/>
                              <m:endChr m:val="]"/>
                              <m:ctrlPr>
                                <a:rPr lang="es-UY" i="1">
                                  <a:latin typeface="Cambria Math" panose="02040503050406030204" pitchFamily="18" charset="0"/>
                                  <a:ea typeface="Cambria Math" panose="02040503050406030204" pitchFamily="18" charset="0"/>
                                </a:rPr>
                              </m:ctrlPr>
                            </m:dPr>
                            <m:e>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m:rPr>
                                  <m:sty m:val="p"/>
                                </m:rPr>
                                <a:rPr lang="es-AR">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UY" i="1">
                                  <a:latin typeface="Cambria Math" panose="02040503050406030204" pitchFamily="18" charset="0"/>
                                  <a:ea typeface="Cambria Math" panose="02040503050406030204" pitchFamily="18" charset="0"/>
                                </a:rPr>
                                <m:t>0</m:t>
                              </m:r>
                            </m:sub>
                          </m:sSub>
                        </m:e>
                      </m:nary>
                    </m:oMath>
                  </m:oMathPara>
                </a14:m>
                <a:endParaRPr lang="es-UY" dirty="0"/>
              </a:p>
            </p:txBody>
          </p:sp>
        </mc:Choice>
        <mc:Fallback xmlns="">
          <p:sp>
            <p:nvSpPr>
              <p:cNvPr id="8" name="CuadroTexto 7">
                <a:extLst>
                  <a:ext uri="{FF2B5EF4-FFF2-40B4-BE49-F238E27FC236}">
                    <a16:creationId xmlns:a16="http://schemas.microsoft.com/office/drawing/2014/main" id="{E15567B3-D106-4FCA-BEAD-973744CFCBBB}"/>
                  </a:ext>
                </a:extLst>
              </p:cNvPr>
              <p:cNvSpPr txBox="1">
                <a:spLocks noRot="1" noChangeAspect="1" noMove="1" noResize="1" noEditPoints="1" noAdjustHandles="1" noChangeArrowheads="1" noChangeShapeType="1" noTextEdit="1"/>
              </p:cNvSpPr>
              <p:nvPr/>
            </p:nvSpPr>
            <p:spPr>
              <a:xfrm>
                <a:off x="186871" y="4998383"/>
                <a:ext cx="5356733" cy="985719"/>
              </a:xfrm>
              <a:prstGeom prst="rect">
                <a:avLst/>
              </a:prstGeom>
              <a:blipFill>
                <a:blip r:embed="rId5"/>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2782234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44D60E-48EB-4693-8284-DBA87A187431}"/>
              </a:ext>
            </a:extLst>
          </p:cNvPr>
          <p:cNvSpPr txBox="1"/>
          <p:nvPr/>
        </p:nvSpPr>
        <p:spPr>
          <a:xfrm>
            <a:off x="452762" y="452760"/>
            <a:ext cx="2413033" cy="369332"/>
          </a:xfrm>
          <a:prstGeom prst="rect">
            <a:avLst/>
          </a:prstGeom>
          <a:noFill/>
        </p:spPr>
        <p:txBody>
          <a:bodyPr wrap="none" rtlCol="0">
            <a:spAutoFit/>
          </a:bodyPr>
          <a:lstStyle/>
          <a:p>
            <a:r>
              <a:rPr lang="es-AR" dirty="0">
                <a:solidFill>
                  <a:srgbClr val="00B0F0"/>
                </a:solidFill>
              </a:rPr>
              <a:t>Ejemplo 1: Espacio libre</a:t>
            </a:r>
            <a:endParaRPr lang="es-UY" dirty="0">
              <a:solidFill>
                <a:srgbClr val="00B0F0"/>
              </a:solidFill>
            </a:endParaRPr>
          </a:p>
        </p:txBody>
      </p:sp>
      <mc:AlternateContent xmlns:mc="http://schemas.openxmlformats.org/markup-compatibility/2006" xmlns:a14="http://schemas.microsoft.com/office/drawing/2010/main">
        <mc:Choice Requires="a14">
          <p:sp>
            <p:nvSpPr>
              <p:cNvPr id="3" name="CuadroTexto 2">
                <a:extLst>
                  <a:ext uri="{FF2B5EF4-FFF2-40B4-BE49-F238E27FC236}">
                    <a16:creationId xmlns:a16="http://schemas.microsoft.com/office/drawing/2014/main" id="{CDE7978C-7059-4B50-9559-4780E6BFB284}"/>
                  </a:ext>
                </a:extLst>
              </p:cNvPr>
              <p:cNvSpPr txBox="1"/>
              <p:nvPr/>
            </p:nvSpPr>
            <p:spPr>
              <a:xfrm>
                <a:off x="248816" y="848588"/>
                <a:ext cx="7486921" cy="985719"/>
              </a:xfrm>
              <a:prstGeom prst="rect">
                <a:avLst/>
              </a:prstGeom>
              <a:noFill/>
              <a:ln w="19050">
                <a:noFill/>
              </a:ln>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a:rPr lang="es-UY"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𝑉</m:t>
                              </m:r>
                            </m:e>
                            <m:sub>
                              <m:r>
                                <m:rPr>
                                  <m:brk m:alnAt="24"/>
                                </m:rPr>
                                <a:rPr lang="es-UY" i="1">
                                  <a:latin typeface="Cambria Math" panose="02040503050406030204" pitchFamily="18" charset="0"/>
                                  <a:ea typeface="Cambria Math" panose="02040503050406030204" pitchFamily="18" charset="0"/>
                                </a:rPr>
                                <m:t>0</m:t>
                              </m:r>
                            </m:sub>
                          </m:sSub>
                        </m:sub>
                        <m:sup/>
                        <m:e>
                          <m:r>
                            <a:rPr lang="es-UY" i="1">
                              <a:latin typeface="Cambria Math" panose="02040503050406030204" pitchFamily="18" charset="0"/>
                              <a:ea typeface="Cambria Math" panose="02040503050406030204" pitchFamily="18" charset="0"/>
                            </a:rPr>
                            <m:t>𝑓</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e>
                          </m:d>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ES" b="0" i="1" smtClean="0">
                                      <a:latin typeface="Cambria Math" panose="02040503050406030204" pitchFamily="18" charset="0"/>
                                      <a:ea typeface="Cambria Math" panose="02040503050406030204" pitchFamily="18" charset="0"/>
                                    </a:rPr>
                                  </m:ctrlPr>
                                </m:sSubPr>
                                <m:e>
                                  <m:acc>
                                    <m:accPr>
                                      <m:chr m:val="⃗"/>
                                      <m:ctrlPr>
                                        <a:rPr lang="es-AR" b="0" i="1" smtClean="0">
                                          <a:latin typeface="Cambria Math" panose="02040503050406030204" pitchFamily="18" charset="0"/>
                                          <a:ea typeface="Cambria Math" panose="02040503050406030204" pitchFamily="18" charset="0"/>
                                        </a:rPr>
                                      </m:ctrlPr>
                                    </m:accPr>
                                    <m:e>
                                      <m:r>
                                        <a:rPr lang="es-AR" b="0" i="1" smtClean="0">
                                          <a:latin typeface="Cambria Math" panose="02040503050406030204" pitchFamily="18" charset="0"/>
                                          <a:ea typeface="Cambria Math" panose="02040503050406030204" pitchFamily="18" charset="0"/>
                                        </a:rPr>
                                        <m:t>𝑟</m:t>
                                      </m:r>
                                    </m:e>
                                  </m:acc>
                                </m:e>
                                <m:sub>
                                  <m:r>
                                    <a:rPr lang="es-ES" b="0" i="1" smtClean="0">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ES" b="0" i="1" smtClean="0">
                                      <a:latin typeface="Cambria Math" panose="02040503050406030204" pitchFamily="18" charset="0"/>
                                      <a:ea typeface="Cambria Math" panose="02040503050406030204" pitchFamily="18" charset="0"/>
                                    </a:rPr>
                                  </m:ctrlPr>
                                </m:accPr>
                                <m:e>
                                  <m:r>
                                    <a:rPr lang="es-ES" b="0" i="1" smtClean="0">
                                      <a:latin typeface="Cambria Math" panose="02040503050406030204" pitchFamily="18" charset="0"/>
                                      <a:ea typeface="Cambria Math" panose="02040503050406030204" pitchFamily="18" charset="0"/>
                                    </a:rPr>
                                    <m:t>𝑟</m:t>
                                  </m:r>
                                </m:e>
                              </m:acc>
                              <m:r>
                                <a:rPr lang="es-AR" b="0" i="1" smtClean="0">
                                  <a:latin typeface="Cambria Math" panose="02040503050406030204" pitchFamily="18" charset="0"/>
                                  <a:ea typeface="Cambria Math" panose="02040503050406030204" pitchFamily="18" charset="0"/>
                                </a:rPr>
                                <m:t> </m:t>
                              </m:r>
                            </m:e>
                          </m:d>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𝑉</m:t>
                              </m:r>
                            </m:e>
                            <m:sub>
                              <m:r>
                                <a:rPr lang="es-UY" i="1">
                                  <a:latin typeface="Cambria Math" panose="02040503050406030204" pitchFamily="18" charset="0"/>
                                  <a:ea typeface="Cambria Math" panose="02040503050406030204" pitchFamily="18" charset="0"/>
                                </a:rPr>
                                <m:t>0</m:t>
                              </m:r>
                            </m:sub>
                          </m:sSub>
                        </m:e>
                      </m:nary>
                      <m:r>
                        <a:rPr lang="es-UY"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m:rPr>
                                  <m:brk m:alnAt="24"/>
                                </m:rPr>
                                <a:rPr lang="es-UY" i="1">
                                  <a:latin typeface="Cambria Math" panose="02040503050406030204" pitchFamily="18" charset="0"/>
                                  <a:ea typeface="Cambria Math" panose="02040503050406030204" pitchFamily="18" charset="0"/>
                                </a:rPr>
                                <m:t>0</m:t>
                              </m:r>
                            </m:sub>
                          </m:sSub>
                        </m:sub>
                        <m:sup/>
                        <m:e>
                          <m:d>
                            <m:dPr>
                              <m:begChr m:val="["/>
                              <m:endChr m:val="]"/>
                              <m:ctrlPr>
                                <a:rPr lang="es-UY" i="1">
                                  <a:latin typeface="Cambria Math" panose="02040503050406030204" pitchFamily="18" charset="0"/>
                                  <a:ea typeface="Cambria Math" panose="02040503050406030204" pitchFamily="18" charset="0"/>
                                </a:rPr>
                              </m:ctrlPr>
                            </m:dPr>
                            <m:e>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𝑃</m:t>
                              </m:r>
                              <m:r>
                                <a:rPr lang="es-AR" i="1">
                                  <a:latin typeface="Cambria Math" panose="02040503050406030204" pitchFamily="18" charset="0"/>
                                  <a:ea typeface="Cambria Math" panose="02040503050406030204" pitchFamily="18" charset="0"/>
                                </a:rPr>
                                <m:t>′</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m:rPr>
                                  <m:sty m:val="p"/>
                                </m:rPr>
                                <a:rPr lang="es-AR">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UY" i="1">
                                  <a:latin typeface="Cambria Math" panose="02040503050406030204" pitchFamily="18" charset="0"/>
                                  <a:ea typeface="Cambria Math" panose="02040503050406030204" pitchFamily="18" charset="0"/>
                                </a:rPr>
                                <m:t>0</m:t>
                              </m:r>
                            </m:sub>
                          </m:sSub>
                        </m:e>
                      </m:nary>
                    </m:oMath>
                  </m:oMathPara>
                </a14:m>
                <a:endParaRPr lang="es-UY" dirty="0"/>
              </a:p>
            </p:txBody>
          </p:sp>
        </mc:Choice>
        <mc:Fallback xmlns="">
          <p:sp>
            <p:nvSpPr>
              <p:cNvPr id="3" name="CuadroTexto 2">
                <a:extLst>
                  <a:ext uri="{FF2B5EF4-FFF2-40B4-BE49-F238E27FC236}">
                    <a16:creationId xmlns:a16="http://schemas.microsoft.com/office/drawing/2014/main" id="{CDE7978C-7059-4B50-9559-4780E6BFB284}"/>
                  </a:ext>
                </a:extLst>
              </p:cNvPr>
              <p:cNvSpPr txBox="1">
                <a:spLocks noRot="1" noChangeAspect="1" noMove="1" noResize="1" noEditPoints="1" noAdjustHandles="1" noChangeArrowheads="1" noChangeShapeType="1" noTextEdit="1"/>
              </p:cNvSpPr>
              <p:nvPr/>
            </p:nvSpPr>
            <p:spPr>
              <a:xfrm>
                <a:off x="248816" y="848588"/>
                <a:ext cx="7486921" cy="985719"/>
              </a:xfrm>
              <a:prstGeom prst="rect">
                <a:avLst/>
              </a:prstGeom>
              <a:blipFill>
                <a:blip r:embed="rId2"/>
                <a:stretch>
                  <a:fillRect/>
                </a:stretch>
              </a:blipFill>
              <a:ln w="19050">
                <a:noFill/>
              </a:ln>
            </p:spPr>
            <p:txBody>
              <a:bodyPr/>
              <a:lstStyle/>
              <a:p>
                <a:r>
                  <a:rPr lang="es-UY">
                    <a:noFill/>
                  </a:rPr>
                  <a:t> </a:t>
                </a:r>
              </a:p>
            </p:txBody>
          </p:sp>
        </mc:Fallback>
      </mc:AlternateContent>
      <p:pic>
        <p:nvPicPr>
          <p:cNvPr id="4" name="Imagen 3">
            <a:extLst>
              <a:ext uri="{FF2B5EF4-FFF2-40B4-BE49-F238E27FC236}">
                <a16:creationId xmlns:a16="http://schemas.microsoft.com/office/drawing/2014/main" id="{75B27197-BBD6-4215-A636-983A7AD0A3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76057" y="1373962"/>
            <a:ext cx="2862273" cy="2092966"/>
          </a:xfrm>
          <a:prstGeom prst="rect">
            <a:avLst/>
          </a:prstGeom>
        </p:spPr>
      </p:pic>
      <p:sp>
        <p:nvSpPr>
          <p:cNvPr id="5" name="CuadroTexto 4">
            <a:extLst>
              <a:ext uri="{FF2B5EF4-FFF2-40B4-BE49-F238E27FC236}">
                <a16:creationId xmlns:a16="http://schemas.microsoft.com/office/drawing/2014/main" id="{9D24B5C2-94B4-460B-8DBC-E8D1F1325B7D}"/>
              </a:ext>
            </a:extLst>
          </p:cNvPr>
          <p:cNvSpPr txBox="1"/>
          <p:nvPr/>
        </p:nvSpPr>
        <p:spPr>
          <a:xfrm>
            <a:off x="153670" y="2034100"/>
            <a:ext cx="8643257" cy="923330"/>
          </a:xfrm>
          <a:prstGeom prst="rect">
            <a:avLst/>
          </a:prstGeom>
          <a:noFill/>
        </p:spPr>
        <p:txBody>
          <a:bodyPr wrap="square" rtlCol="0">
            <a:spAutoFit/>
          </a:bodyPr>
          <a:lstStyle/>
          <a:p>
            <a:r>
              <a:rPr lang="es-AR" dirty="0"/>
              <a:t>En el espacio libre, la superficie que encierra el volumen está en el infinito y no contribuye al campo acústico en el volumen. Por lo tanto, la integral de superficie, cuando la superficie está en el infinito, deber ser nula (Condición de radiación de Sommerfeld)</a:t>
            </a:r>
            <a:endParaRPr lang="es-UY" dirty="0"/>
          </a:p>
        </p:txBody>
      </p:sp>
      <mc:AlternateContent xmlns:mc="http://schemas.openxmlformats.org/markup-compatibility/2006" xmlns:a14="http://schemas.microsoft.com/office/drawing/2010/main">
        <mc:Choice Requires="a14">
          <p:sp>
            <p:nvSpPr>
              <p:cNvPr id="9" name="CuadroTexto 8">
                <a:extLst>
                  <a:ext uri="{FF2B5EF4-FFF2-40B4-BE49-F238E27FC236}">
                    <a16:creationId xmlns:a16="http://schemas.microsoft.com/office/drawing/2014/main" id="{ED155ABF-2331-4289-853A-703106D0F5F2}"/>
                  </a:ext>
                </a:extLst>
              </p:cNvPr>
              <p:cNvSpPr txBox="1"/>
              <p:nvPr/>
            </p:nvSpPr>
            <p:spPr>
              <a:xfrm>
                <a:off x="2731689" y="5198146"/>
                <a:ext cx="141128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𝑑</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𝑆</m:t>
                          </m:r>
                        </m:e>
                        <m:sub>
                          <m:r>
                            <a:rPr lang="es-AR" b="0" i="1" smtClean="0">
                              <a:latin typeface="Cambria Math" panose="02040503050406030204" pitchFamily="18" charset="0"/>
                            </a:rPr>
                            <m:t>0</m:t>
                          </m:r>
                        </m:sub>
                      </m:sSub>
                      <m:r>
                        <a:rPr lang="es-AR" b="0" i="1" smtClean="0">
                          <a:latin typeface="Cambria Math" panose="02040503050406030204" pitchFamily="18" charset="0"/>
                          <a:ea typeface="Cambria Math" panose="02040503050406030204" pitchFamily="18" charset="0"/>
                        </a:rPr>
                        <m:t>≅</m:t>
                      </m:r>
                      <m:sSubSup>
                        <m:sSubSupPr>
                          <m:ctrlPr>
                            <a:rPr lang="es-AR" b="0" i="1" smtClean="0">
                              <a:latin typeface="Cambria Math" panose="02040503050406030204" pitchFamily="18" charset="0"/>
                              <a:ea typeface="Cambria Math" panose="02040503050406030204" pitchFamily="18" charset="0"/>
                            </a:rPr>
                          </m:ctrlPr>
                        </m:sSubSupPr>
                        <m:e>
                          <m:r>
                            <a:rPr lang="es-AR" b="0" i="1" smtClean="0">
                              <a:latin typeface="Cambria Math" panose="02040503050406030204" pitchFamily="18" charset="0"/>
                              <a:ea typeface="Cambria Math" panose="02040503050406030204" pitchFamily="18" charset="0"/>
                            </a:rPr>
                            <m:t>𝑟</m:t>
                          </m:r>
                        </m:e>
                        <m:sub>
                          <m:r>
                            <a:rPr lang="es-AR" b="0" i="1" smtClean="0">
                              <a:latin typeface="Cambria Math" panose="02040503050406030204" pitchFamily="18" charset="0"/>
                              <a:ea typeface="Cambria Math" panose="02040503050406030204" pitchFamily="18" charset="0"/>
                            </a:rPr>
                            <m:t>𝑠</m:t>
                          </m:r>
                        </m:sub>
                        <m:sup>
                          <m:r>
                            <a:rPr lang="es-AR" b="0" i="1" smtClean="0">
                              <a:latin typeface="Cambria Math" panose="02040503050406030204" pitchFamily="18" charset="0"/>
                              <a:ea typeface="Cambria Math" panose="02040503050406030204" pitchFamily="18" charset="0"/>
                            </a:rPr>
                            <m:t>2</m:t>
                          </m:r>
                        </m:sup>
                      </m:sSubSup>
                      <m:r>
                        <m:rPr>
                          <m:sty m:val="p"/>
                        </m:rPr>
                        <a:rPr lang="es-AR" b="0" i="0" smtClean="0">
                          <a:latin typeface="Cambria Math" panose="02040503050406030204" pitchFamily="18" charset="0"/>
                          <a:ea typeface="Cambria Math" panose="02040503050406030204" pitchFamily="18" charset="0"/>
                        </a:rPr>
                        <m:t>dΩ</m:t>
                      </m:r>
                    </m:oMath>
                  </m:oMathPara>
                </a14:m>
                <a:endParaRPr lang="es-UY" dirty="0"/>
              </a:p>
            </p:txBody>
          </p:sp>
        </mc:Choice>
        <mc:Fallback xmlns="">
          <p:sp>
            <p:nvSpPr>
              <p:cNvPr id="9" name="CuadroTexto 8">
                <a:extLst>
                  <a:ext uri="{FF2B5EF4-FFF2-40B4-BE49-F238E27FC236}">
                    <a16:creationId xmlns:a16="http://schemas.microsoft.com/office/drawing/2014/main" id="{ED155ABF-2331-4289-853A-703106D0F5F2}"/>
                  </a:ext>
                </a:extLst>
              </p:cNvPr>
              <p:cNvSpPr txBox="1">
                <a:spLocks noRot="1" noChangeAspect="1" noMove="1" noResize="1" noEditPoints="1" noAdjustHandles="1" noChangeArrowheads="1" noChangeShapeType="1" noTextEdit="1"/>
              </p:cNvSpPr>
              <p:nvPr/>
            </p:nvSpPr>
            <p:spPr>
              <a:xfrm>
                <a:off x="2731689" y="5198146"/>
                <a:ext cx="1411284" cy="369332"/>
              </a:xfrm>
              <a:prstGeom prst="rect">
                <a:avLst/>
              </a:prstGeom>
              <a:blipFill>
                <a:blip r:embed="rId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0" name="CuadroTexto 9">
                <a:extLst>
                  <a:ext uri="{FF2B5EF4-FFF2-40B4-BE49-F238E27FC236}">
                    <a16:creationId xmlns:a16="http://schemas.microsoft.com/office/drawing/2014/main" id="{59C91D0C-0D1A-4EB1-98AF-0039202395F6}"/>
                  </a:ext>
                </a:extLst>
              </p:cNvPr>
              <p:cNvSpPr txBox="1"/>
              <p:nvPr/>
            </p:nvSpPr>
            <p:spPr>
              <a:xfrm>
                <a:off x="4140035" y="5204295"/>
                <a:ext cx="853119" cy="37677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𝐑</m:t>
                          </m:r>
                        </m:e>
                      </m:acc>
                      <m:r>
                        <a:rPr lang="es-AR" b="1" i="1" smtClean="0">
                          <a:latin typeface="Cambria Math" panose="02040503050406030204" pitchFamily="18" charset="0"/>
                          <a:ea typeface="Cambria Math" panose="02040503050406030204" pitchFamily="18" charset="0"/>
                        </a:rPr>
                        <m:t>≈</m:t>
                      </m:r>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𝐧</m:t>
                          </m:r>
                        </m:e>
                      </m:acc>
                    </m:oMath>
                  </m:oMathPara>
                </a14:m>
                <a:endParaRPr lang="es-UY" b="1" dirty="0"/>
              </a:p>
            </p:txBody>
          </p:sp>
        </mc:Choice>
        <mc:Fallback xmlns="">
          <p:sp>
            <p:nvSpPr>
              <p:cNvPr id="10" name="CuadroTexto 9">
                <a:extLst>
                  <a:ext uri="{FF2B5EF4-FFF2-40B4-BE49-F238E27FC236}">
                    <a16:creationId xmlns:a16="http://schemas.microsoft.com/office/drawing/2014/main" id="{59C91D0C-0D1A-4EB1-98AF-0039202395F6}"/>
                  </a:ext>
                </a:extLst>
              </p:cNvPr>
              <p:cNvSpPr txBox="1">
                <a:spLocks noRot="1" noChangeAspect="1" noMove="1" noResize="1" noEditPoints="1" noAdjustHandles="1" noChangeArrowheads="1" noChangeShapeType="1" noTextEdit="1"/>
              </p:cNvSpPr>
              <p:nvPr/>
            </p:nvSpPr>
            <p:spPr>
              <a:xfrm>
                <a:off x="4140035" y="5204295"/>
                <a:ext cx="853119" cy="376770"/>
              </a:xfrm>
              <a:prstGeom prst="rect">
                <a:avLst/>
              </a:prstGeom>
              <a:blipFill>
                <a:blip r:embed="rId5"/>
                <a:stretch>
                  <a:fillRect t="-4839" r="-42143"/>
                </a:stretch>
              </a:blipFill>
            </p:spPr>
            <p:txBody>
              <a:bodyPr/>
              <a:lstStyle/>
              <a:p>
                <a:r>
                  <a:rPr lang="es-UY">
                    <a:noFill/>
                  </a:rPr>
                  <a:t> </a:t>
                </a:r>
              </a:p>
            </p:txBody>
          </p:sp>
        </mc:Fallback>
      </mc:AlternateContent>
      <p:sp>
        <p:nvSpPr>
          <p:cNvPr id="11" name="CuadroTexto 10">
            <a:extLst>
              <a:ext uri="{FF2B5EF4-FFF2-40B4-BE49-F238E27FC236}">
                <a16:creationId xmlns:a16="http://schemas.microsoft.com/office/drawing/2014/main" id="{86346FE5-5E5A-42FF-B4AC-C48E474A3477}"/>
              </a:ext>
            </a:extLst>
          </p:cNvPr>
          <p:cNvSpPr txBox="1"/>
          <p:nvPr/>
        </p:nvSpPr>
        <p:spPr>
          <a:xfrm>
            <a:off x="2551255" y="3370895"/>
            <a:ext cx="3183436" cy="369332"/>
          </a:xfrm>
          <a:prstGeom prst="rect">
            <a:avLst/>
          </a:prstGeom>
          <a:noFill/>
        </p:spPr>
        <p:txBody>
          <a:bodyPr wrap="none" rtlCol="0">
            <a:spAutoFit/>
          </a:bodyPr>
          <a:lstStyle/>
          <a:p>
            <a:r>
              <a:rPr lang="es-AR" dirty="0"/>
              <a:t>Si hacemos un poco de cuentas:</a:t>
            </a:r>
            <a:endParaRPr lang="es-UY" dirty="0"/>
          </a:p>
        </p:txBody>
      </p:sp>
      <mc:AlternateContent xmlns:mc="http://schemas.openxmlformats.org/markup-compatibility/2006" xmlns:a14="http://schemas.microsoft.com/office/drawing/2010/main">
        <mc:Choice Requires="a14">
          <p:sp>
            <p:nvSpPr>
              <p:cNvPr id="13" name="CuadroTexto 12">
                <a:extLst>
                  <a:ext uri="{FF2B5EF4-FFF2-40B4-BE49-F238E27FC236}">
                    <a16:creationId xmlns:a16="http://schemas.microsoft.com/office/drawing/2014/main" id="{FBFEC9B1-E4A8-473F-AC04-E889171A5A8C}"/>
                  </a:ext>
                </a:extLst>
              </p:cNvPr>
              <p:cNvSpPr txBox="1"/>
              <p:nvPr/>
            </p:nvSpPr>
            <p:spPr>
              <a:xfrm>
                <a:off x="212521" y="4116718"/>
                <a:ext cx="3159070" cy="65954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𝐺</m:t>
                      </m:r>
                      <m:d>
                        <m:dPr>
                          <m:ctrlPr>
                            <a:rPr lang="es-AR"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r>
                            <a:rPr lang="es-AR"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d>
                      <m:r>
                        <a:rPr lang="es-AR" b="0" i="1" smtClean="0">
                          <a:latin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1</m:t>
                          </m:r>
                        </m:num>
                        <m:den>
                          <m:r>
                            <a:rPr lang="es-AR" b="0" i="1" smtClean="0">
                              <a:latin typeface="Cambria Math" panose="02040503050406030204" pitchFamily="18" charset="0"/>
                            </a:rPr>
                            <m:t>4</m:t>
                          </m:r>
                          <m:r>
                            <a:rPr lang="es-AR" b="0" i="1" smtClean="0">
                              <a:latin typeface="Cambria Math" panose="02040503050406030204" pitchFamily="18" charset="0"/>
                            </a:rPr>
                            <m:t>𝜋</m:t>
                          </m:r>
                          <m:d>
                            <m:dPr>
                              <m:begChr m:val="|"/>
                              <m:endChr m:val="|"/>
                              <m:ctrlPr>
                                <a:rPr lang="es-AR"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r>
                                <a:rPr lang="es-AR"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d>
                        </m:den>
                      </m:f>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m:t>
                          </m:r>
                          <m:r>
                            <a:rPr lang="es-AR" b="0" i="1" smtClean="0">
                              <a:latin typeface="Cambria Math" panose="02040503050406030204" pitchFamily="18" charset="0"/>
                            </a:rPr>
                            <m:t>𝑖𝑘</m:t>
                          </m:r>
                          <m:d>
                            <m:dPr>
                              <m:begChr m:val="|"/>
                              <m:endChr m:val="|"/>
                              <m:ctrlPr>
                                <a:rPr lang="es-AR"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r>
                                <a:rPr lang="es-AR"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d>
                        </m:sup>
                      </m:sSup>
                    </m:oMath>
                  </m:oMathPara>
                </a14:m>
                <a:endParaRPr lang="es-UY" dirty="0"/>
              </a:p>
            </p:txBody>
          </p:sp>
        </mc:Choice>
        <mc:Fallback xmlns="">
          <p:sp>
            <p:nvSpPr>
              <p:cNvPr id="13" name="CuadroTexto 12">
                <a:extLst>
                  <a:ext uri="{FF2B5EF4-FFF2-40B4-BE49-F238E27FC236}">
                    <a16:creationId xmlns:a16="http://schemas.microsoft.com/office/drawing/2014/main" id="{FBFEC9B1-E4A8-473F-AC04-E889171A5A8C}"/>
                  </a:ext>
                </a:extLst>
              </p:cNvPr>
              <p:cNvSpPr txBox="1">
                <a:spLocks noRot="1" noChangeAspect="1" noMove="1" noResize="1" noEditPoints="1" noAdjustHandles="1" noChangeArrowheads="1" noChangeShapeType="1" noTextEdit="1"/>
              </p:cNvSpPr>
              <p:nvPr/>
            </p:nvSpPr>
            <p:spPr>
              <a:xfrm>
                <a:off x="212521" y="4116718"/>
                <a:ext cx="3159070" cy="659540"/>
              </a:xfrm>
              <a:prstGeom prst="rect">
                <a:avLst/>
              </a:prstGeom>
              <a:blipFill>
                <a:blip r:embed="rId6"/>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4" name="CuadroTexto 13">
                <a:extLst>
                  <a:ext uri="{FF2B5EF4-FFF2-40B4-BE49-F238E27FC236}">
                    <a16:creationId xmlns:a16="http://schemas.microsoft.com/office/drawing/2014/main" id="{C4811E46-BB5B-4255-B4D8-45DE128548F7}"/>
                  </a:ext>
                </a:extLst>
              </p:cNvPr>
              <p:cNvSpPr txBox="1"/>
              <p:nvPr/>
            </p:nvSpPr>
            <p:spPr>
              <a:xfrm>
                <a:off x="4031007" y="4071321"/>
                <a:ext cx="4706417" cy="75033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m:rPr>
                              <m:sty m:val="p"/>
                            </m:rPr>
                            <a:rPr lang="es-AR" b="0" i="0" smtClean="0">
                              <a:latin typeface="Cambria Math" panose="02040503050406030204" pitchFamily="18" charset="0"/>
                            </a:rPr>
                            <m:t>∇</m:t>
                          </m:r>
                        </m:e>
                        <m:sub>
                          <m:r>
                            <a:rPr lang="es-AR" b="0" i="1" smtClean="0">
                              <a:latin typeface="Cambria Math" panose="02040503050406030204" pitchFamily="18" charset="0"/>
                            </a:rPr>
                            <m:t>𝑠</m:t>
                          </m:r>
                        </m:sub>
                      </m:sSub>
                      <m:r>
                        <a:rPr lang="es-AR" b="0" i="1" smtClean="0">
                          <a:latin typeface="Cambria Math" panose="02040503050406030204" pitchFamily="18" charset="0"/>
                        </a:rPr>
                        <m:t>𝐺</m:t>
                      </m:r>
                      <m:d>
                        <m:dPr>
                          <m:ctrlPr>
                            <a:rPr lang="es-AR"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r>
                            <a:rPr lang="es-AR"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r>
                            <a:rPr lang="es-AR" b="0" i="1" smtClean="0">
                              <a:latin typeface="Cambria Math" panose="02040503050406030204" pitchFamily="18" charset="0"/>
                            </a:rPr>
                            <m:t>,</m:t>
                          </m:r>
                          <m:r>
                            <a:rPr lang="es-AR" b="0" i="1" smtClean="0">
                              <a:latin typeface="Cambria Math" panose="02040503050406030204" pitchFamily="18" charset="0"/>
                            </a:rPr>
                            <m:t>𝜔</m:t>
                          </m:r>
                        </m:e>
                      </m:d>
                      <m:r>
                        <a:rPr lang="es-AR" b="0" i="1" smtClean="0">
                          <a:latin typeface="Cambria Math" panose="02040503050406030204" pitchFamily="18" charset="0"/>
                        </a:rPr>
                        <m:t>=−</m:t>
                      </m:r>
                      <m:f>
                        <m:fPr>
                          <m:ctrlPr>
                            <a:rPr lang="es-AR" b="0" i="1" smtClean="0">
                              <a:latin typeface="Cambria Math" panose="02040503050406030204" pitchFamily="18" charset="0"/>
                              <a:ea typeface="Cambria Math" panose="02040503050406030204" pitchFamily="18" charset="0"/>
                            </a:rPr>
                          </m:ctrlPr>
                        </m:fPr>
                        <m:num>
                          <m:sSup>
                            <m:sSupPr>
                              <m:ctrlPr>
                                <a:rPr lang="es-AR" i="1">
                                  <a:latin typeface="Cambria Math" panose="02040503050406030204" pitchFamily="18" charset="0"/>
                                  <a:ea typeface="Cambria Math" panose="02040503050406030204" pitchFamily="18" charset="0"/>
                                </a:rPr>
                              </m:ctrlPr>
                            </m:sSupPr>
                            <m:e>
                              <m:r>
                                <a:rPr lang="es-AR" i="1">
                                  <a:latin typeface="Cambria Math" panose="02040503050406030204" pitchFamily="18" charset="0"/>
                                  <a:ea typeface="Cambria Math" panose="02040503050406030204" pitchFamily="18" charset="0"/>
                                </a:rPr>
                                <m:t>𝑒</m:t>
                              </m:r>
                            </m:e>
                            <m:sup>
                              <m:r>
                                <a:rPr lang="es-AR" b="0" i="1" smtClean="0">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𝑖𝑘</m:t>
                              </m:r>
                              <m:d>
                                <m:dPr>
                                  <m:begChr m:val="|"/>
                                  <m:endChr m:val="|"/>
                                  <m:ctrlPr>
                                    <a:rPr lang="es-AR" i="1">
                                      <a:latin typeface="Cambria Math" panose="02040503050406030204" pitchFamily="18" charset="0"/>
                                      <a:ea typeface="Cambria Math" panose="02040503050406030204" pitchFamily="18" charset="0"/>
                                    </a:rPr>
                                  </m:ctrlPr>
                                </m:dPr>
                                <m:e>
                                  <m:sSub>
                                    <m:sSubPr>
                                      <m:ctrlPr>
                                        <a:rPr lang="es-AR" b="0" i="1" smtClean="0">
                                          <a:latin typeface="Cambria Math" panose="02040503050406030204" pitchFamily="18" charset="0"/>
                                          <a:ea typeface="Cambria Math" panose="02040503050406030204" pitchFamily="18" charset="0"/>
                                        </a:rPr>
                                      </m:ctrlPr>
                                    </m:sSubPr>
                                    <m:e>
                                      <m:acc>
                                        <m:accPr>
                                          <m:chr m:val="⃗"/>
                                          <m:ctrlPr>
                                            <a:rPr lang="es-AR" i="1">
                                              <a:latin typeface="Cambria Math" panose="02040503050406030204" pitchFamily="18" charset="0"/>
                                              <a:ea typeface="Cambria Math" panose="02040503050406030204" pitchFamily="18" charset="0"/>
                                            </a:rPr>
                                          </m:ctrlPr>
                                        </m:accPr>
                                        <m:e>
                                          <m:r>
                                            <a:rPr lang="es-AR" i="1">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𝑠</m:t>
                                      </m:r>
                                    </m:sub>
                                  </m:sSub>
                                  <m:r>
                                    <a:rPr lang="es-AR" b="0" i="1" smtClean="0">
                                      <a:latin typeface="Cambria Math" panose="02040503050406030204" pitchFamily="18" charset="0"/>
                                      <a:ea typeface="Cambria Math" panose="02040503050406030204" pitchFamily="18" charset="0"/>
                                    </a:rPr>
                                    <m:t>−</m:t>
                                  </m:r>
                                  <m:acc>
                                    <m:accPr>
                                      <m:chr m:val="⃗"/>
                                      <m:ctrlPr>
                                        <a:rPr lang="es-AR" i="1">
                                          <a:latin typeface="Cambria Math" panose="02040503050406030204" pitchFamily="18" charset="0"/>
                                          <a:ea typeface="Cambria Math" panose="02040503050406030204" pitchFamily="18" charset="0"/>
                                        </a:rPr>
                                      </m:ctrlPr>
                                    </m:accPr>
                                    <m:e>
                                      <m:r>
                                        <a:rPr lang="es-AR" i="1">
                                          <a:latin typeface="Cambria Math" panose="02040503050406030204" pitchFamily="18" charset="0"/>
                                          <a:ea typeface="Cambria Math" panose="02040503050406030204" pitchFamily="18" charset="0"/>
                                        </a:rPr>
                                        <m:t>𝑟</m:t>
                                      </m:r>
                                    </m:e>
                                  </m:acc>
                                </m:e>
                              </m:d>
                            </m:sup>
                          </m:sSup>
                        </m:num>
                        <m:den>
                          <m:r>
                            <a:rPr lang="es-AR" b="0" i="1" smtClean="0">
                              <a:latin typeface="Cambria Math" panose="02040503050406030204" pitchFamily="18" charset="0"/>
                              <a:ea typeface="Cambria Math" panose="02040503050406030204" pitchFamily="18" charset="0"/>
                            </a:rPr>
                            <m:t>4</m:t>
                          </m:r>
                          <m:r>
                            <a:rPr lang="es-AR" b="0" i="1" smtClean="0">
                              <a:latin typeface="Cambria Math" panose="02040503050406030204" pitchFamily="18" charset="0"/>
                              <a:ea typeface="Cambria Math" panose="02040503050406030204" pitchFamily="18" charset="0"/>
                            </a:rPr>
                            <m:t>𝜋</m:t>
                          </m:r>
                          <m:d>
                            <m:dPr>
                              <m:begChr m:val="|"/>
                              <m:endChr m:val="|"/>
                              <m:ctrlPr>
                                <a:rPr lang="es-AR" b="0" i="1" smtClean="0">
                                  <a:latin typeface="Cambria Math" panose="02040503050406030204" pitchFamily="18" charset="0"/>
                                  <a:ea typeface="Cambria Math" panose="02040503050406030204" pitchFamily="18" charset="0"/>
                                </a:rPr>
                              </m:ctrlPr>
                            </m:dPr>
                            <m:e>
                              <m:sSub>
                                <m:sSubPr>
                                  <m:ctrlPr>
                                    <a:rPr lang="es-AR" b="0" i="1" smtClean="0">
                                      <a:latin typeface="Cambria Math" panose="02040503050406030204" pitchFamily="18" charset="0"/>
                                      <a:ea typeface="Cambria Math" panose="02040503050406030204" pitchFamily="18" charset="0"/>
                                    </a:rPr>
                                  </m:ctrlPr>
                                </m:sSubPr>
                                <m:e>
                                  <m:acc>
                                    <m:accPr>
                                      <m:chr m:val="⃗"/>
                                      <m:ctrlPr>
                                        <a:rPr lang="es-AR" b="0" i="1" smtClean="0">
                                          <a:latin typeface="Cambria Math" panose="02040503050406030204" pitchFamily="18" charset="0"/>
                                          <a:ea typeface="Cambria Math" panose="02040503050406030204" pitchFamily="18" charset="0"/>
                                        </a:rPr>
                                      </m:ctrlPr>
                                    </m:accPr>
                                    <m:e>
                                      <m:r>
                                        <a:rPr lang="es-AR" b="0" i="1" smtClean="0">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𝑠</m:t>
                                  </m:r>
                                </m:sub>
                              </m:sSub>
                              <m:r>
                                <a:rPr lang="es-AR" b="0" i="1" smtClean="0">
                                  <a:latin typeface="Cambria Math" panose="02040503050406030204" pitchFamily="18" charset="0"/>
                                  <a:ea typeface="Cambria Math" panose="02040503050406030204" pitchFamily="18" charset="0"/>
                                </a:rPr>
                                <m:t>−</m:t>
                              </m:r>
                              <m:acc>
                                <m:accPr>
                                  <m:chr m:val="⃗"/>
                                  <m:ctrlPr>
                                    <a:rPr lang="es-AR" i="1">
                                      <a:latin typeface="Cambria Math" panose="02040503050406030204" pitchFamily="18" charset="0"/>
                                      <a:ea typeface="Cambria Math" panose="02040503050406030204" pitchFamily="18" charset="0"/>
                                    </a:rPr>
                                  </m:ctrlPr>
                                </m:accPr>
                                <m:e>
                                  <m:r>
                                    <a:rPr lang="es-AR" i="1">
                                      <a:latin typeface="Cambria Math" panose="02040503050406030204" pitchFamily="18" charset="0"/>
                                      <a:ea typeface="Cambria Math" panose="02040503050406030204" pitchFamily="18" charset="0"/>
                                    </a:rPr>
                                    <m:t>𝑟</m:t>
                                  </m:r>
                                </m:e>
                              </m:acc>
                            </m:e>
                          </m:d>
                        </m:den>
                      </m:f>
                      <m:d>
                        <m:dPr>
                          <m:ctrlPr>
                            <a:rPr lang="es-AR" b="0" i="1" smtClean="0">
                              <a:latin typeface="Cambria Math" panose="02040503050406030204" pitchFamily="18" charset="0"/>
                              <a:ea typeface="Cambria Math" panose="02040503050406030204" pitchFamily="18" charset="0"/>
                            </a:rPr>
                          </m:ctrlPr>
                        </m:dPr>
                        <m:e>
                          <m:f>
                            <m:fPr>
                              <m:ctrlPr>
                                <a:rPr lang="es-AR" b="0" i="1" smtClean="0">
                                  <a:latin typeface="Cambria Math" panose="02040503050406030204" pitchFamily="18" charset="0"/>
                                  <a:ea typeface="Cambria Math" panose="02040503050406030204" pitchFamily="18" charset="0"/>
                                </a:rPr>
                              </m:ctrlPr>
                            </m:fPr>
                            <m:num>
                              <m:r>
                                <a:rPr lang="es-AR" b="0" i="1" smtClean="0">
                                  <a:latin typeface="Cambria Math" panose="02040503050406030204" pitchFamily="18" charset="0"/>
                                  <a:ea typeface="Cambria Math" panose="02040503050406030204" pitchFamily="18" charset="0"/>
                                </a:rPr>
                                <m:t>1</m:t>
                              </m:r>
                            </m:num>
                            <m:den>
                              <m:d>
                                <m:dPr>
                                  <m:begChr m:val="|"/>
                                  <m:endChr m:val="|"/>
                                  <m:ctrlPr>
                                    <a:rPr lang="es-AR" b="0" i="1" smtClean="0">
                                      <a:latin typeface="Cambria Math" panose="02040503050406030204" pitchFamily="18" charset="0"/>
                                      <a:ea typeface="Cambria Math" panose="02040503050406030204" pitchFamily="18" charset="0"/>
                                    </a:rPr>
                                  </m:ctrlPr>
                                </m:dPr>
                                <m:e>
                                  <m:sSub>
                                    <m:sSubPr>
                                      <m:ctrlPr>
                                        <a:rPr lang="es-AR" b="0" i="1" smtClean="0">
                                          <a:latin typeface="Cambria Math" panose="02040503050406030204" pitchFamily="18" charset="0"/>
                                          <a:ea typeface="Cambria Math" panose="02040503050406030204" pitchFamily="18" charset="0"/>
                                        </a:rPr>
                                      </m:ctrlPr>
                                    </m:sSubPr>
                                    <m:e>
                                      <m:acc>
                                        <m:accPr>
                                          <m:chr m:val="⃗"/>
                                          <m:ctrlPr>
                                            <a:rPr lang="es-AR" b="0" i="1" smtClean="0">
                                              <a:latin typeface="Cambria Math" panose="02040503050406030204" pitchFamily="18" charset="0"/>
                                              <a:ea typeface="Cambria Math" panose="02040503050406030204" pitchFamily="18" charset="0"/>
                                            </a:rPr>
                                          </m:ctrlPr>
                                        </m:accPr>
                                        <m:e>
                                          <m:r>
                                            <a:rPr lang="es-AR" b="0" i="1" smtClean="0">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𝑠</m:t>
                                      </m:r>
                                    </m:sub>
                                  </m:sSub>
                                  <m:r>
                                    <a:rPr lang="es-AR" b="0" i="1" smtClean="0">
                                      <a:latin typeface="Cambria Math" panose="02040503050406030204" pitchFamily="18" charset="0"/>
                                      <a:ea typeface="Cambria Math" panose="02040503050406030204" pitchFamily="18" charset="0"/>
                                    </a:rPr>
                                    <m:t>−</m:t>
                                  </m:r>
                                  <m:acc>
                                    <m:accPr>
                                      <m:chr m:val="⃗"/>
                                      <m:ctrlPr>
                                        <a:rPr lang="es-AR" i="1">
                                          <a:latin typeface="Cambria Math" panose="02040503050406030204" pitchFamily="18" charset="0"/>
                                          <a:ea typeface="Cambria Math" panose="02040503050406030204" pitchFamily="18" charset="0"/>
                                        </a:rPr>
                                      </m:ctrlPr>
                                    </m:accPr>
                                    <m:e>
                                      <m:r>
                                        <a:rPr lang="es-AR" i="1">
                                          <a:latin typeface="Cambria Math" panose="02040503050406030204" pitchFamily="18" charset="0"/>
                                          <a:ea typeface="Cambria Math" panose="02040503050406030204" pitchFamily="18" charset="0"/>
                                        </a:rPr>
                                        <m:t>𝑟</m:t>
                                      </m:r>
                                    </m:e>
                                  </m:acc>
                                </m:e>
                              </m:d>
                            </m:den>
                          </m:f>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𝑖𝑘</m:t>
                          </m:r>
                        </m:e>
                      </m:d>
                      <m:acc>
                        <m:accPr>
                          <m:chr m:val="̂"/>
                          <m:ctrlPr>
                            <a:rPr lang="es-AR" b="1" i="1" smtClean="0">
                              <a:latin typeface="Cambria Math" panose="02040503050406030204" pitchFamily="18" charset="0"/>
                              <a:ea typeface="Cambria Math" panose="02040503050406030204" pitchFamily="18" charset="0"/>
                            </a:rPr>
                          </m:ctrlPr>
                        </m:accPr>
                        <m:e>
                          <m:r>
                            <a:rPr lang="es-AR" b="1" i="0" smtClean="0">
                              <a:latin typeface="Cambria Math" panose="02040503050406030204" pitchFamily="18" charset="0"/>
                              <a:ea typeface="Cambria Math" panose="02040503050406030204" pitchFamily="18" charset="0"/>
                            </a:rPr>
                            <m:t>𝐑</m:t>
                          </m:r>
                        </m:e>
                      </m:acc>
                    </m:oMath>
                  </m:oMathPara>
                </a14:m>
                <a:endParaRPr lang="es-UY" b="1" dirty="0"/>
              </a:p>
            </p:txBody>
          </p:sp>
        </mc:Choice>
        <mc:Fallback xmlns="">
          <p:sp>
            <p:nvSpPr>
              <p:cNvPr id="14" name="CuadroTexto 13">
                <a:extLst>
                  <a:ext uri="{FF2B5EF4-FFF2-40B4-BE49-F238E27FC236}">
                    <a16:creationId xmlns:a16="http://schemas.microsoft.com/office/drawing/2014/main" id="{C4811E46-BB5B-4255-B4D8-45DE128548F7}"/>
                  </a:ext>
                </a:extLst>
              </p:cNvPr>
              <p:cNvSpPr txBox="1">
                <a:spLocks noRot="1" noChangeAspect="1" noMove="1" noResize="1" noEditPoints="1" noAdjustHandles="1" noChangeArrowheads="1" noChangeShapeType="1" noTextEdit="1"/>
              </p:cNvSpPr>
              <p:nvPr/>
            </p:nvSpPr>
            <p:spPr>
              <a:xfrm>
                <a:off x="4031007" y="4071321"/>
                <a:ext cx="4706417" cy="750334"/>
              </a:xfrm>
              <a:prstGeom prst="rect">
                <a:avLst/>
              </a:prstGeom>
              <a:blipFill>
                <a:blip r:embed="rId7"/>
                <a:stretch>
                  <a:fillRect/>
                </a:stretch>
              </a:blipFill>
            </p:spPr>
            <p:txBody>
              <a:bodyPr/>
              <a:lstStyle/>
              <a:p>
                <a:r>
                  <a:rPr lang="es-UY">
                    <a:noFill/>
                  </a:rPr>
                  <a:t> </a:t>
                </a:r>
              </a:p>
            </p:txBody>
          </p:sp>
        </mc:Fallback>
      </mc:AlternateContent>
      <p:cxnSp>
        <p:nvCxnSpPr>
          <p:cNvPr id="16" name="Conector recto de flecha 15">
            <a:extLst>
              <a:ext uri="{FF2B5EF4-FFF2-40B4-BE49-F238E27FC236}">
                <a16:creationId xmlns:a16="http://schemas.microsoft.com/office/drawing/2014/main" id="{9D96E432-6BD1-40F7-BD54-98D9722E5EDB}"/>
              </a:ext>
            </a:extLst>
          </p:cNvPr>
          <p:cNvCxnSpPr/>
          <p:nvPr/>
        </p:nvCxnSpPr>
        <p:spPr>
          <a:xfrm flipV="1">
            <a:off x="10487608" y="1341447"/>
            <a:ext cx="856810" cy="126179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8" name="CuadroTexto 17">
                <a:extLst>
                  <a:ext uri="{FF2B5EF4-FFF2-40B4-BE49-F238E27FC236}">
                    <a16:creationId xmlns:a16="http://schemas.microsoft.com/office/drawing/2014/main" id="{2F3EEF90-9797-4CD1-A6A3-DB9CF8B10BC5}"/>
                  </a:ext>
                </a:extLst>
              </p:cNvPr>
              <p:cNvSpPr txBox="1"/>
              <p:nvPr/>
            </p:nvSpPr>
            <p:spPr>
              <a:xfrm>
                <a:off x="10714516" y="1464975"/>
                <a:ext cx="40299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oMath>
                  </m:oMathPara>
                </a14:m>
                <a:endParaRPr lang="es-UY" dirty="0"/>
              </a:p>
            </p:txBody>
          </p:sp>
        </mc:Choice>
        <mc:Fallback xmlns="">
          <p:sp>
            <p:nvSpPr>
              <p:cNvPr id="18" name="CuadroTexto 17">
                <a:extLst>
                  <a:ext uri="{FF2B5EF4-FFF2-40B4-BE49-F238E27FC236}">
                    <a16:creationId xmlns:a16="http://schemas.microsoft.com/office/drawing/2014/main" id="{2F3EEF90-9797-4CD1-A6A3-DB9CF8B10BC5}"/>
                  </a:ext>
                </a:extLst>
              </p:cNvPr>
              <p:cNvSpPr txBox="1">
                <a:spLocks noRot="1" noChangeAspect="1" noMove="1" noResize="1" noEditPoints="1" noAdjustHandles="1" noChangeArrowheads="1" noChangeShapeType="1" noTextEdit="1"/>
              </p:cNvSpPr>
              <p:nvPr/>
            </p:nvSpPr>
            <p:spPr>
              <a:xfrm>
                <a:off x="10714516" y="1464975"/>
                <a:ext cx="402994" cy="369332"/>
              </a:xfrm>
              <a:prstGeom prst="rect">
                <a:avLst/>
              </a:prstGeom>
              <a:blipFill>
                <a:blip r:embed="rId10"/>
                <a:stretch>
                  <a:fillRect t="-22951" r="-22727"/>
                </a:stretch>
              </a:blipFill>
            </p:spPr>
            <p:txBody>
              <a:bodyPr/>
              <a:lstStyle/>
              <a:p>
                <a:r>
                  <a:rPr lang="es-UY">
                    <a:noFill/>
                  </a:rPr>
                  <a:t> </a:t>
                </a:r>
              </a:p>
            </p:txBody>
          </p:sp>
        </mc:Fallback>
      </mc:AlternateContent>
      <p:cxnSp>
        <p:nvCxnSpPr>
          <p:cNvPr id="20" name="Conector recto de flecha 19">
            <a:extLst>
              <a:ext uri="{FF2B5EF4-FFF2-40B4-BE49-F238E27FC236}">
                <a16:creationId xmlns:a16="http://schemas.microsoft.com/office/drawing/2014/main" id="{2A93A738-AFFB-400F-A08E-854963F53259}"/>
              </a:ext>
            </a:extLst>
          </p:cNvPr>
          <p:cNvCxnSpPr/>
          <p:nvPr/>
        </p:nvCxnSpPr>
        <p:spPr>
          <a:xfrm>
            <a:off x="10487608" y="2603241"/>
            <a:ext cx="75578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1" name="CuadroTexto 20">
                <a:extLst>
                  <a:ext uri="{FF2B5EF4-FFF2-40B4-BE49-F238E27FC236}">
                    <a16:creationId xmlns:a16="http://schemas.microsoft.com/office/drawing/2014/main" id="{BAE9BC18-87BA-4F9A-ACC4-65B2A702E995}"/>
                  </a:ext>
                </a:extLst>
              </p:cNvPr>
              <p:cNvSpPr txBox="1"/>
              <p:nvPr/>
            </p:nvSpPr>
            <p:spPr>
              <a:xfrm>
                <a:off x="10865498" y="2305279"/>
                <a:ext cx="35163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oMath>
                  </m:oMathPara>
                </a14:m>
                <a:endParaRPr lang="es-UY" dirty="0"/>
              </a:p>
            </p:txBody>
          </p:sp>
        </mc:Choice>
        <mc:Fallback xmlns="">
          <p:sp>
            <p:nvSpPr>
              <p:cNvPr id="21" name="CuadroTexto 20">
                <a:extLst>
                  <a:ext uri="{FF2B5EF4-FFF2-40B4-BE49-F238E27FC236}">
                    <a16:creationId xmlns:a16="http://schemas.microsoft.com/office/drawing/2014/main" id="{BAE9BC18-87BA-4F9A-ACC4-65B2A702E995}"/>
                  </a:ext>
                </a:extLst>
              </p:cNvPr>
              <p:cNvSpPr txBox="1">
                <a:spLocks noRot="1" noChangeAspect="1" noMove="1" noResize="1" noEditPoints="1" noAdjustHandles="1" noChangeArrowheads="1" noChangeShapeType="1" noTextEdit="1"/>
              </p:cNvSpPr>
              <p:nvPr/>
            </p:nvSpPr>
            <p:spPr>
              <a:xfrm>
                <a:off x="10865498" y="2305279"/>
                <a:ext cx="351635" cy="369332"/>
              </a:xfrm>
              <a:prstGeom prst="rect">
                <a:avLst/>
              </a:prstGeom>
              <a:blipFill>
                <a:blip r:embed="rId11"/>
                <a:stretch>
                  <a:fillRect t="-22951" r="-27586"/>
                </a:stretch>
              </a:blipFill>
            </p:spPr>
            <p:txBody>
              <a:bodyPr/>
              <a:lstStyle/>
              <a:p>
                <a:r>
                  <a:rPr lang="es-UY">
                    <a:noFill/>
                  </a:rPr>
                  <a:t> </a:t>
                </a:r>
              </a:p>
            </p:txBody>
          </p:sp>
        </mc:Fallback>
      </mc:AlternateContent>
      <p:cxnSp>
        <p:nvCxnSpPr>
          <p:cNvPr id="23" name="Conector recto de flecha 22">
            <a:extLst>
              <a:ext uri="{FF2B5EF4-FFF2-40B4-BE49-F238E27FC236}">
                <a16:creationId xmlns:a16="http://schemas.microsoft.com/office/drawing/2014/main" id="{0C7AC62A-E07F-49A7-B0A4-C6811056B195}"/>
              </a:ext>
            </a:extLst>
          </p:cNvPr>
          <p:cNvCxnSpPr/>
          <p:nvPr/>
        </p:nvCxnSpPr>
        <p:spPr>
          <a:xfrm flipV="1">
            <a:off x="11344418" y="1119673"/>
            <a:ext cx="132235" cy="22177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5" name="CuadroTexto 24">
                <a:extLst>
                  <a:ext uri="{FF2B5EF4-FFF2-40B4-BE49-F238E27FC236}">
                    <a16:creationId xmlns:a16="http://schemas.microsoft.com/office/drawing/2014/main" id="{450F85D6-8C8B-4AE3-9502-4420D2CA0ADB}"/>
                  </a:ext>
                </a:extLst>
              </p:cNvPr>
              <p:cNvSpPr txBox="1"/>
              <p:nvPr/>
            </p:nvSpPr>
            <p:spPr>
              <a:xfrm>
                <a:off x="11410535" y="972115"/>
                <a:ext cx="38023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𝐧</m:t>
                          </m:r>
                        </m:e>
                      </m:acc>
                    </m:oMath>
                  </m:oMathPara>
                </a14:m>
                <a:endParaRPr lang="es-UY" b="1" dirty="0"/>
              </a:p>
            </p:txBody>
          </p:sp>
        </mc:Choice>
        <mc:Fallback xmlns="">
          <p:sp>
            <p:nvSpPr>
              <p:cNvPr id="25" name="CuadroTexto 24">
                <a:extLst>
                  <a:ext uri="{FF2B5EF4-FFF2-40B4-BE49-F238E27FC236}">
                    <a16:creationId xmlns:a16="http://schemas.microsoft.com/office/drawing/2014/main" id="{450F85D6-8C8B-4AE3-9502-4420D2CA0ADB}"/>
                  </a:ext>
                </a:extLst>
              </p:cNvPr>
              <p:cNvSpPr txBox="1">
                <a:spLocks noRot="1" noChangeAspect="1" noMove="1" noResize="1" noEditPoints="1" noAdjustHandles="1" noChangeArrowheads="1" noChangeShapeType="1" noTextEdit="1"/>
              </p:cNvSpPr>
              <p:nvPr/>
            </p:nvSpPr>
            <p:spPr>
              <a:xfrm>
                <a:off x="11410535" y="972115"/>
                <a:ext cx="380232" cy="369332"/>
              </a:xfrm>
              <a:prstGeom prst="rect">
                <a:avLst/>
              </a:prstGeom>
              <a:blipFill>
                <a:blip r:embed="rId12"/>
                <a:stretch>
                  <a:fillRect t="-8197" r="-8065"/>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2" name="CuadroTexto 11">
                <a:extLst>
                  <a:ext uri="{FF2B5EF4-FFF2-40B4-BE49-F238E27FC236}">
                    <a16:creationId xmlns:a16="http://schemas.microsoft.com/office/drawing/2014/main" id="{96BCDA9B-C3BE-43E6-8027-541FD0A5AF96}"/>
                  </a:ext>
                </a:extLst>
              </p:cNvPr>
              <p:cNvSpPr txBox="1"/>
              <p:nvPr/>
            </p:nvSpPr>
            <p:spPr>
              <a:xfrm>
                <a:off x="323850" y="5159908"/>
                <a:ext cx="2407839" cy="369332"/>
              </a:xfrm>
              <a:prstGeom prst="rect">
                <a:avLst/>
              </a:prstGeom>
              <a:noFill/>
            </p:spPr>
            <p:txBody>
              <a:bodyPr wrap="none" rtlCol="0">
                <a:spAutoFit/>
              </a:bodyPr>
              <a:lstStyle/>
              <a:p>
                <a:r>
                  <a:rPr lang="es-AR" dirty="0"/>
                  <a:t>Si </a:t>
                </a:r>
                <a14:m>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𝑟</m:t>
                        </m:r>
                      </m:e>
                      <m:sub>
                        <m:r>
                          <a:rPr lang="es-AR" b="0" i="1" smtClean="0">
                            <a:latin typeface="Cambria Math" panose="02040503050406030204" pitchFamily="18" charset="0"/>
                          </a:rPr>
                          <m:t>𝑠</m:t>
                        </m:r>
                      </m:sub>
                    </m:sSub>
                    <m:r>
                      <a:rPr lang="es-AR" b="0" i="1" smtClean="0">
                        <a:latin typeface="Cambria Math" panose="02040503050406030204" pitchFamily="18" charset="0"/>
                      </a:rPr>
                      <m:t>→∞</m:t>
                    </m:r>
                  </m:oMath>
                </a14:m>
                <a:r>
                  <a:rPr lang="es-UY" dirty="0"/>
                  <a:t> , </a:t>
                </a:r>
                <a14:m>
                  <m:oMath xmlns:m="http://schemas.openxmlformats.org/officeDocument/2006/math">
                    <m:d>
                      <m:dPr>
                        <m:begChr m:val="|"/>
                        <m:endChr m:val="|"/>
                        <m:ctrlPr>
                          <a:rPr lang="es-UY" i="1" smtClean="0">
                            <a:latin typeface="Cambria Math" panose="02040503050406030204" pitchFamily="18" charset="0"/>
                          </a:rPr>
                        </m:ctrlPr>
                      </m:dPr>
                      <m:e>
                        <m:sSub>
                          <m:sSubPr>
                            <m:ctrlPr>
                              <a:rPr lang="es-AR" b="0" i="1" dirty="0"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dirty="0" smtClean="0">
                                <a:latin typeface="Cambria Math" panose="02040503050406030204" pitchFamily="18" charset="0"/>
                              </a:rPr>
                              <m:t>𝑠</m:t>
                            </m:r>
                          </m:sub>
                        </m:sSub>
                        <m:r>
                          <a:rPr lang="es-AR" b="0" i="1" dirty="0" smtClean="0">
                            <a:latin typeface="Cambria Math" panose="02040503050406030204" pitchFamily="18" charset="0"/>
                          </a:rPr>
                          <m:t>−</m:t>
                        </m:r>
                        <m:acc>
                          <m:accPr>
                            <m:chr m:val="⃗"/>
                            <m:ctrlPr>
                              <a:rPr lang="es-AR" b="0" i="1" dirty="0" smtClean="0">
                                <a:latin typeface="Cambria Math" panose="02040503050406030204" pitchFamily="18" charset="0"/>
                              </a:rPr>
                            </m:ctrlPr>
                          </m:accPr>
                          <m:e>
                            <m:r>
                              <a:rPr lang="es-AR" b="0" i="1" dirty="0" smtClean="0">
                                <a:latin typeface="Cambria Math" panose="02040503050406030204" pitchFamily="18" charset="0"/>
                              </a:rPr>
                              <m:t>𝑟</m:t>
                            </m:r>
                          </m:e>
                        </m:acc>
                      </m:e>
                    </m:d>
                    <m:r>
                      <a:rPr lang="es-UY" i="1" smtClean="0">
                        <a:latin typeface="Cambria Math" panose="02040503050406030204" pitchFamily="18" charset="0"/>
                        <a:ea typeface="Cambria Math" panose="02040503050406030204" pitchFamily="18" charset="0"/>
                      </a:rPr>
                      <m:t>≈</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𝑟</m:t>
                        </m:r>
                      </m:e>
                      <m:sub>
                        <m:r>
                          <a:rPr lang="es-AR" b="0" i="1" smtClean="0">
                            <a:latin typeface="Cambria Math" panose="02040503050406030204" pitchFamily="18" charset="0"/>
                            <a:ea typeface="Cambria Math" panose="02040503050406030204" pitchFamily="18" charset="0"/>
                          </a:rPr>
                          <m:t>𝑠</m:t>
                        </m:r>
                      </m:sub>
                    </m:sSub>
                  </m:oMath>
                </a14:m>
                <a:endParaRPr lang="es-UY" dirty="0"/>
              </a:p>
            </p:txBody>
          </p:sp>
        </mc:Choice>
        <mc:Fallback xmlns="">
          <p:sp>
            <p:nvSpPr>
              <p:cNvPr id="12" name="CuadroTexto 11">
                <a:extLst>
                  <a:ext uri="{FF2B5EF4-FFF2-40B4-BE49-F238E27FC236}">
                    <a16:creationId xmlns:a16="http://schemas.microsoft.com/office/drawing/2014/main" id="{96BCDA9B-C3BE-43E6-8027-541FD0A5AF96}"/>
                  </a:ext>
                </a:extLst>
              </p:cNvPr>
              <p:cNvSpPr txBox="1">
                <a:spLocks noRot="1" noChangeAspect="1" noMove="1" noResize="1" noEditPoints="1" noAdjustHandles="1" noChangeArrowheads="1" noChangeShapeType="1" noTextEdit="1"/>
              </p:cNvSpPr>
              <p:nvPr/>
            </p:nvSpPr>
            <p:spPr>
              <a:xfrm>
                <a:off x="323850" y="5159908"/>
                <a:ext cx="2407839" cy="369332"/>
              </a:xfrm>
              <a:prstGeom prst="rect">
                <a:avLst/>
              </a:prstGeom>
              <a:blipFill>
                <a:blip r:embed="rId14"/>
                <a:stretch>
                  <a:fillRect l="-2025" t="-22951"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6" name="CuadroTexto 25">
                <a:extLst>
                  <a:ext uri="{FF2B5EF4-FFF2-40B4-BE49-F238E27FC236}">
                    <a16:creationId xmlns:a16="http://schemas.microsoft.com/office/drawing/2014/main" id="{7B5EDF24-DA5F-4C11-9F10-8DA7552370A7}"/>
                  </a:ext>
                </a:extLst>
              </p:cNvPr>
              <p:cNvSpPr txBox="1"/>
              <p:nvPr/>
            </p:nvSpPr>
            <p:spPr>
              <a:xfrm>
                <a:off x="212521" y="5745700"/>
                <a:ext cx="2623219" cy="65954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𝐺</m:t>
                      </m:r>
                      <m:d>
                        <m:dPr>
                          <m:ctrlPr>
                            <a:rPr lang="es-AR"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r>
                            <a:rPr lang="es-AR"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d>
                      <m:r>
                        <a:rPr lang="es-AR" i="1">
                          <a:latin typeface="Cambria Math" panose="02040503050406030204" pitchFamily="18" charset="0"/>
                          <a:ea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1</m:t>
                          </m:r>
                        </m:num>
                        <m:den>
                          <m:r>
                            <a:rPr lang="es-AR" b="0" i="1" smtClean="0">
                              <a:latin typeface="Cambria Math" panose="02040503050406030204" pitchFamily="18" charset="0"/>
                            </a:rPr>
                            <m:t>4</m:t>
                          </m:r>
                          <m:r>
                            <a:rPr lang="es-AR" b="0" i="1" smtClean="0">
                              <a:latin typeface="Cambria Math" panose="02040503050406030204" pitchFamily="18" charset="0"/>
                            </a:rPr>
                            <m:t>𝜋</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𝑟</m:t>
                              </m:r>
                            </m:e>
                            <m:sub>
                              <m:r>
                                <a:rPr lang="es-AR" b="0" i="1" smtClean="0">
                                  <a:latin typeface="Cambria Math" panose="02040503050406030204" pitchFamily="18" charset="0"/>
                                </a:rPr>
                                <m:t>𝑠</m:t>
                              </m:r>
                            </m:sub>
                          </m:sSub>
                        </m:den>
                      </m:f>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m:t>
                          </m:r>
                          <m:r>
                            <a:rPr lang="es-AR" b="0" i="1" smtClean="0">
                              <a:latin typeface="Cambria Math" panose="02040503050406030204" pitchFamily="18" charset="0"/>
                            </a:rPr>
                            <m:t>𝑖𝑘</m:t>
                          </m:r>
                          <m:d>
                            <m:dPr>
                              <m:begChr m:val="|"/>
                              <m:endChr m:val="|"/>
                              <m:ctrlPr>
                                <a:rPr lang="es-AR"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r>
                                <a:rPr lang="es-AR"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d>
                        </m:sup>
                      </m:sSup>
                    </m:oMath>
                  </m:oMathPara>
                </a14:m>
                <a:endParaRPr lang="es-UY" dirty="0"/>
              </a:p>
            </p:txBody>
          </p:sp>
        </mc:Choice>
        <mc:Fallback xmlns="">
          <p:sp>
            <p:nvSpPr>
              <p:cNvPr id="26" name="CuadroTexto 25">
                <a:extLst>
                  <a:ext uri="{FF2B5EF4-FFF2-40B4-BE49-F238E27FC236}">
                    <a16:creationId xmlns:a16="http://schemas.microsoft.com/office/drawing/2014/main" id="{7B5EDF24-DA5F-4C11-9F10-8DA7552370A7}"/>
                  </a:ext>
                </a:extLst>
              </p:cNvPr>
              <p:cNvSpPr txBox="1">
                <a:spLocks noRot="1" noChangeAspect="1" noMove="1" noResize="1" noEditPoints="1" noAdjustHandles="1" noChangeArrowheads="1" noChangeShapeType="1" noTextEdit="1"/>
              </p:cNvSpPr>
              <p:nvPr/>
            </p:nvSpPr>
            <p:spPr>
              <a:xfrm>
                <a:off x="212521" y="5745700"/>
                <a:ext cx="2623219" cy="659540"/>
              </a:xfrm>
              <a:prstGeom prst="rect">
                <a:avLst/>
              </a:prstGeom>
              <a:blipFill>
                <a:blip r:embed="rId1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8" name="CuadroTexto 27">
                <a:extLst>
                  <a:ext uri="{FF2B5EF4-FFF2-40B4-BE49-F238E27FC236}">
                    <a16:creationId xmlns:a16="http://schemas.microsoft.com/office/drawing/2014/main" id="{AC1ED5FA-34C7-41A5-843F-2FA71C9BE4CB}"/>
                  </a:ext>
                </a:extLst>
              </p:cNvPr>
              <p:cNvSpPr txBox="1"/>
              <p:nvPr/>
            </p:nvSpPr>
            <p:spPr>
              <a:xfrm>
                <a:off x="2945157" y="5745700"/>
                <a:ext cx="3024033" cy="72494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m:rPr>
                              <m:sty m:val="p"/>
                            </m:rPr>
                            <a:rPr lang="es-AR" b="0" i="0" smtClean="0">
                              <a:latin typeface="Cambria Math" panose="02040503050406030204" pitchFamily="18" charset="0"/>
                            </a:rPr>
                            <m:t>∇</m:t>
                          </m:r>
                        </m:e>
                        <m:sub>
                          <m:r>
                            <a:rPr lang="es-AR" b="0" i="1" smtClean="0">
                              <a:latin typeface="Cambria Math" panose="02040503050406030204" pitchFamily="18" charset="0"/>
                            </a:rPr>
                            <m:t>𝑠</m:t>
                          </m:r>
                        </m:sub>
                      </m:sSub>
                      <m:r>
                        <a:rPr lang="es-AR" b="0" i="1" smtClean="0">
                          <a:latin typeface="Cambria Math" panose="02040503050406030204" pitchFamily="18" charset="0"/>
                        </a:rPr>
                        <m:t>𝐺</m:t>
                      </m:r>
                      <m:d>
                        <m:dPr>
                          <m:ctrlPr>
                            <a:rPr lang="es-AR"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r>
                            <a:rPr lang="es-AR" b="0" i="1" smtClean="0">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d>
                      <m:r>
                        <a:rPr lang="es-AR" i="1">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𝑖𝑘</m:t>
                      </m:r>
                      <m:f>
                        <m:fPr>
                          <m:ctrlPr>
                            <a:rPr lang="es-AR" b="0" i="1" smtClean="0">
                              <a:latin typeface="Cambria Math" panose="02040503050406030204" pitchFamily="18" charset="0"/>
                              <a:ea typeface="Cambria Math" panose="02040503050406030204" pitchFamily="18" charset="0"/>
                            </a:rPr>
                          </m:ctrlPr>
                        </m:fPr>
                        <m:num>
                          <m:sSup>
                            <m:sSupPr>
                              <m:ctrlPr>
                                <a:rPr lang="es-AR" i="1">
                                  <a:latin typeface="Cambria Math" panose="02040503050406030204" pitchFamily="18" charset="0"/>
                                  <a:ea typeface="Cambria Math" panose="02040503050406030204" pitchFamily="18" charset="0"/>
                                </a:rPr>
                              </m:ctrlPr>
                            </m:sSupPr>
                            <m:e>
                              <m:r>
                                <a:rPr lang="es-AR" i="1">
                                  <a:latin typeface="Cambria Math" panose="02040503050406030204" pitchFamily="18" charset="0"/>
                                  <a:ea typeface="Cambria Math" panose="02040503050406030204" pitchFamily="18" charset="0"/>
                                </a:rPr>
                                <m:t>𝑒</m:t>
                              </m:r>
                            </m:e>
                            <m:sup>
                              <m:r>
                                <a:rPr lang="es-AR" i="1">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𝑖𝑘</m:t>
                              </m:r>
                              <m:d>
                                <m:dPr>
                                  <m:begChr m:val="|"/>
                                  <m:endChr m:val="|"/>
                                  <m:ctrlPr>
                                    <a:rPr lang="es-AR" i="1">
                                      <a:latin typeface="Cambria Math" panose="02040503050406030204" pitchFamily="18" charset="0"/>
                                      <a:ea typeface="Cambria Math" panose="02040503050406030204" pitchFamily="18" charset="0"/>
                                    </a:rPr>
                                  </m:ctrlPr>
                                </m:dPr>
                                <m:e>
                                  <m:sSub>
                                    <m:sSubPr>
                                      <m:ctrlPr>
                                        <a:rPr lang="es-AR" b="0" i="1" smtClean="0">
                                          <a:latin typeface="Cambria Math" panose="02040503050406030204" pitchFamily="18" charset="0"/>
                                          <a:ea typeface="Cambria Math" panose="02040503050406030204" pitchFamily="18" charset="0"/>
                                        </a:rPr>
                                      </m:ctrlPr>
                                    </m:sSubPr>
                                    <m:e>
                                      <m:acc>
                                        <m:accPr>
                                          <m:chr m:val="⃗"/>
                                          <m:ctrlPr>
                                            <a:rPr lang="es-AR" i="1">
                                              <a:latin typeface="Cambria Math" panose="02040503050406030204" pitchFamily="18" charset="0"/>
                                              <a:ea typeface="Cambria Math" panose="02040503050406030204" pitchFamily="18" charset="0"/>
                                            </a:rPr>
                                          </m:ctrlPr>
                                        </m:accPr>
                                        <m:e>
                                          <m:r>
                                            <a:rPr lang="es-AR" i="1">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𝑠</m:t>
                                      </m:r>
                                    </m:sub>
                                  </m:sSub>
                                  <m:r>
                                    <a:rPr lang="es-AR" b="0" i="1" smtClean="0">
                                      <a:latin typeface="Cambria Math" panose="02040503050406030204" pitchFamily="18" charset="0"/>
                                      <a:ea typeface="Cambria Math" panose="02040503050406030204" pitchFamily="18" charset="0"/>
                                    </a:rPr>
                                    <m:t>−</m:t>
                                  </m:r>
                                  <m:acc>
                                    <m:accPr>
                                      <m:chr m:val="⃗"/>
                                      <m:ctrlPr>
                                        <a:rPr lang="es-AR" i="1">
                                          <a:latin typeface="Cambria Math" panose="02040503050406030204" pitchFamily="18" charset="0"/>
                                          <a:ea typeface="Cambria Math" panose="02040503050406030204" pitchFamily="18" charset="0"/>
                                        </a:rPr>
                                      </m:ctrlPr>
                                    </m:accPr>
                                    <m:e>
                                      <m:r>
                                        <a:rPr lang="es-AR" i="1">
                                          <a:latin typeface="Cambria Math" panose="02040503050406030204" pitchFamily="18" charset="0"/>
                                          <a:ea typeface="Cambria Math" panose="02040503050406030204" pitchFamily="18" charset="0"/>
                                        </a:rPr>
                                        <m:t>𝑟</m:t>
                                      </m:r>
                                    </m:e>
                                  </m:acc>
                                </m:e>
                              </m:d>
                            </m:sup>
                          </m:sSup>
                        </m:num>
                        <m:den>
                          <m:r>
                            <a:rPr lang="es-AR" b="0" i="1" smtClean="0">
                              <a:latin typeface="Cambria Math" panose="02040503050406030204" pitchFamily="18" charset="0"/>
                              <a:ea typeface="Cambria Math" panose="02040503050406030204" pitchFamily="18" charset="0"/>
                            </a:rPr>
                            <m:t>4</m:t>
                          </m:r>
                          <m:r>
                            <a:rPr lang="es-AR" b="0" i="1" smtClean="0">
                              <a:latin typeface="Cambria Math" panose="02040503050406030204" pitchFamily="18" charset="0"/>
                              <a:ea typeface="Cambria Math" panose="02040503050406030204" pitchFamily="18" charset="0"/>
                            </a:rPr>
                            <m:t>𝜋</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𝑟</m:t>
                              </m:r>
                            </m:e>
                            <m:sub>
                              <m:r>
                                <a:rPr lang="es-AR" b="0" i="1" smtClean="0">
                                  <a:latin typeface="Cambria Math" panose="02040503050406030204" pitchFamily="18" charset="0"/>
                                  <a:ea typeface="Cambria Math" panose="02040503050406030204" pitchFamily="18" charset="0"/>
                                </a:rPr>
                                <m:t>𝑠</m:t>
                              </m:r>
                            </m:sub>
                          </m:sSub>
                        </m:den>
                      </m:f>
                      <m:acc>
                        <m:accPr>
                          <m:chr m:val="̂"/>
                          <m:ctrlPr>
                            <a:rPr lang="es-AR" b="1" i="1" smtClean="0">
                              <a:latin typeface="Cambria Math" panose="02040503050406030204" pitchFamily="18" charset="0"/>
                              <a:ea typeface="Cambria Math" panose="02040503050406030204" pitchFamily="18" charset="0"/>
                            </a:rPr>
                          </m:ctrlPr>
                        </m:accPr>
                        <m:e>
                          <m:r>
                            <a:rPr lang="es-AR" b="1" i="0" smtClean="0">
                              <a:latin typeface="Cambria Math" panose="02040503050406030204" pitchFamily="18" charset="0"/>
                              <a:ea typeface="Cambria Math" panose="02040503050406030204" pitchFamily="18" charset="0"/>
                            </a:rPr>
                            <m:t>𝐧</m:t>
                          </m:r>
                        </m:e>
                      </m:acc>
                    </m:oMath>
                  </m:oMathPara>
                </a14:m>
                <a:endParaRPr lang="es-UY" b="1" dirty="0"/>
              </a:p>
            </p:txBody>
          </p:sp>
        </mc:Choice>
        <mc:Fallback xmlns="">
          <p:sp>
            <p:nvSpPr>
              <p:cNvPr id="28" name="CuadroTexto 27">
                <a:extLst>
                  <a:ext uri="{FF2B5EF4-FFF2-40B4-BE49-F238E27FC236}">
                    <a16:creationId xmlns:a16="http://schemas.microsoft.com/office/drawing/2014/main" id="{AC1ED5FA-34C7-41A5-843F-2FA71C9BE4CB}"/>
                  </a:ext>
                </a:extLst>
              </p:cNvPr>
              <p:cNvSpPr txBox="1">
                <a:spLocks noRot="1" noChangeAspect="1" noMove="1" noResize="1" noEditPoints="1" noAdjustHandles="1" noChangeArrowheads="1" noChangeShapeType="1" noTextEdit="1"/>
              </p:cNvSpPr>
              <p:nvPr/>
            </p:nvSpPr>
            <p:spPr>
              <a:xfrm>
                <a:off x="2945157" y="5745700"/>
                <a:ext cx="3024033" cy="724942"/>
              </a:xfrm>
              <a:prstGeom prst="rect">
                <a:avLst/>
              </a:prstGeom>
              <a:blipFill>
                <a:blip r:embed="rId16"/>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 name="CuadroTexto 6">
                <a:extLst>
                  <a:ext uri="{FF2B5EF4-FFF2-40B4-BE49-F238E27FC236}">
                    <a16:creationId xmlns:a16="http://schemas.microsoft.com/office/drawing/2014/main" id="{D5C6C8F6-47AD-481A-87F0-57485C3AC09E}"/>
                  </a:ext>
                </a:extLst>
              </p:cNvPr>
              <p:cNvSpPr txBox="1"/>
              <p:nvPr/>
            </p:nvSpPr>
            <p:spPr>
              <a:xfrm>
                <a:off x="9239253" y="4245022"/>
                <a:ext cx="1248355" cy="4029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𝑅</m:t>
                          </m:r>
                        </m:e>
                      </m:acc>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acc>
                            <m:accPr>
                              <m:chr m:val="⃗"/>
                              <m:ctrlPr>
                                <a:rPr lang="es-AR" i="1">
                                  <a:latin typeface="Cambria Math" panose="02040503050406030204" pitchFamily="18" charset="0"/>
                                </a:rPr>
                              </m:ctrlPr>
                            </m:accPr>
                            <m:e>
                              <m:r>
                                <a:rPr lang="es-AR" i="1">
                                  <a:latin typeface="Cambria Math" panose="02040503050406030204" pitchFamily="18" charset="0"/>
                                </a:rPr>
                                <m:t>𝑟</m:t>
                              </m:r>
                            </m:e>
                          </m:acc>
                        </m:e>
                        <m:sub>
                          <m:r>
                            <a:rPr lang="es-AR" b="0" i="1" smtClean="0">
                              <a:latin typeface="Cambria Math" panose="02040503050406030204" pitchFamily="18" charset="0"/>
                            </a:rPr>
                            <m:t>𝑠</m:t>
                          </m:r>
                        </m:sub>
                      </m:sSub>
                      <m:r>
                        <a:rPr lang="es-AR" i="1">
                          <a:latin typeface="Cambria Math" panose="02040503050406030204" pitchFamily="18" charset="0"/>
                        </a:rPr>
                        <m:t>−</m:t>
                      </m:r>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oMath>
                  </m:oMathPara>
                </a14:m>
                <a:endParaRPr lang="es-UY" dirty="0"/>
              </a:p>
            </p:txBody>
          </p:sp>
        </mc:Choice>
        <mc:Fallback xmlns="">
          <p:sp>
            <p:nvSpPr>
              <p:cNvPr id="7" name="CuadroTexto 6">
                <a:extLst>
                  <a:ext uri="{FF2B5EF4-FFF2-40B4-BE49-F238E27FC236}">
                    <a16:creationId xmlns:a16="http://schemas.microsoft.com/office/drawing/2014/main" id="{D5C6C8F6-47AD-481A-87F0-57485C3AC09E}"/>
                  </a:ext>
                </a:extLst>
              </p:cNvPr>
              <p:cNvSpPr txBox="1">
                <a:spLocks noRot="1" noChangeAspect="1" noMove="1" noResize="1" noEditPoints="1" noAdjustHandles="1" noChangeArrowheads="1" noChangeShapeType="1" noTextEdit="1"/>
              </p:cNvSpPr>
              <p:nvPr/>
            </p:nvSpPr>
            <p:spPr>
              <a:xfrm>
                <a:off x="9239253" y="4245022"/>
                <a:ext cx="1248355" cy="402931"/>
              </a:xfrm>
              <a:prstGeom prst="rect">
                <a:avLst/>
              </a:prstGeom>
              <a:blipFill>
                <a:blip r:embed="rId17"/>
                <a:stretch>
                  <a:fillRect t="-12121" r="-21078"/>
                </a:stretch>
              </a:blipFill>
            </p:spPr>
            <p:txBody>
              <a:bodyPr/>
              <a:lstStyle/>
              <a:p>
                <a:r>
                  <a:rPr lang="es-UY">
                    <a:noFill/>
                  </a:rPr>
                  <a:t> </a:t>
                </a:r>
              </a:p>
            </p:txBody>
          </p:sp>
        </mc:Fallback>
      </mc:AlternateContent>
      <p:grpSp>
        <p:nvGrpSpPr>
          <p:cNvPr id="29" name="Grupo 28">
            <a:extLst>
              <a:ext uri="{FF2B5EF4-FFF2-40B4-BE49-F238E27FC236}">
                <a16:creationId xmlns:a16="http://schemas.microsoft.com/office/drawing/2014/main" id="{9155B22B-348D-4001-A8D8-0A4209A11E7F}"/>
              </a:ext>
            </a:extLst>
          </p:cNvPr>
          <p:cNvGrpSpPr/>
          <p:nvPr/>
        </p:nvGrpSpPr>
        <p:grpSpPr>
          <a:xfrm>
            <a:off x="10968289" y="801782"/>
            <a:ext cx="621842" cy="1801459"/>
            <a:chOff x="10964186" y="820219"/>
            <a:chExt cx="621842" cy="1801459"/>
          </a:xfrm>
        </p:grpSpPr>
        <p:cxnSp>
          <p:nvCxnSpPr>
            <p:cNvPr id="24" name="Conector recto de flecha 23">
              <a:extLst>
                <a:ext uri="{FF2B5EF4-FFF2-40B4-BE49-F238E27FC236}">
                  <a16:creationId xmlns:a16="http://schemas.microsoft.com/office/drawing/2014/main" id="{2DEC0275-F598-4E1B-989B-5ABF7E706C5E}"/>
                </a:ext>
              </a:extLst>
            </p:cNvPr>
            <p:cNvCxnSpPr>
              <a:cxnSpLocks/>
            </p:cNvCxnSpPr>
            <p:nvPr/>
          </p:nvCxnSpPr>
          <p:spPr>
            <a:xfrm flipV="1">
              <a:off x="11315622" y="1081142"/>
              <a:ext cx="0" cy="29883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7" name="CuadroTexto 26">
                  <a:extLst>
                    <a:ext uri="{FF2B5EF4-FFF2-40B4-BE49-F238E27FC236}">
                      <a16:creationId xmlns:a16="http://schemas.microsoft.com/office/drawing/2014/main" id="{9F943E4D-BB27-423E-ADAC-19A94ED87EBB}"/>
                    </a:ext>
                  </a:extLst>
                </p:cNvPr>
                <p:cNvSpPr txBox="1"/>
                <p:nvPr/>
              </p:nvSpPr>
              <p:spPr>
                <a:xfrm>
                  <a:off x="10964186" y="820219"/>
                  <a:ext cx="380232" cy="37677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𝐑</m:t>
                            </m:r>
                          </m:e>
                        </m:acc>
                      </m:oMath>
                    </m:oMathPara>
                  </a14:m>
                  <a:endParaRPr lang="es-UY" b="1" dirty="0"/>
                </a:p>
              </p:txBody>
            </p:sp>
          </mc:Choice>
          <mc:Fallback xmlns="">
            <p:sp>
              <p:nvSpPr>
                <p:cNvPr id="27" name="CuadroTexto 26">
                  <a:extLst>
                    <a:ext uri="{FF2B5EF4-FFF2-40B4-BE49-F238E27FC236}">
                      <a16:creationId xmlns:a16="http://schemas.microsoft.com/office/drawing/2014/main" id="{9F943E4D-BB27-423E-ADAC-19A94ED87EBB}"/>
                    </a:ext>
                  </a:extLst>
                </p:cNvPr>
                <p:cNvSpPr txBox="1">
                  <a:spLocks noRot="1" noChangeAspect="1" noMove="1" noResize="1" noEditPoints="1" noAdjustHandles="1" noChangeArrowheads="1" noChangeShapeType="1" noTextEdit="1"/>
                </p:cNvSpPr>
                <p:nvPr/>
              </p:nvSpPr>
              <p:spPr>
                <a:xfrm>
                  <a:off x="10964186" y="820219"/>
                  <a:ext cx="380232" cy="376770"/>
                </a:xfrm>
                <a:prstGeom prst="rect">
                  <a:avLst/>
                </a:prstGeom>
                <a:blipFill>
                  <a:blip r:embed="rId18"/>
                  <a:stretch>
                    <a:fillRect t="-1639" r="-1587"/>
                  </a:stretch>
                </a:blipFill>
              </p:spPr>
              <p:txBody>
                <a:bodyPr/>
                <a:lstStyle/>
                <a:p>
                  <a:r>
                    <a:rPr lang="es-UY">
                      <a:noFill/>
                    </a:rPr>
                    <a:t> </a:t>
                  </a:r>
                </a:p>
              </p:txBody>
            </p:sp>
          </mc:Fallback>
        </mc:AlternateContent>
        <p:grpSp>
          <p:nvGrpSpPr>
            <p:cNvPr id="22" name="Grupo 21">
              <a:extLst>
                <a:ext uri="{FF2B5EF4-FFF2-40B4-BE49-F238E27FC236}">
                  <a16:creationId xmlns:a16="http://schemas.microsoft.com/office/drawing/2014/main" id="{BE82E21D-F413-4B84-8888-F8B3EE8DADB8}"/>
                </a:ext>
              </a:extLst>
            </p:cNvPr>
            <p:cNvGrpSpPr/>
            <p:nvPr/>
          </p:nvGrpSpPr>
          <p:grpSpPr>
            <a:xfrm>
              <a:off x="11194254" y="1412190"/>
              <a:ext cx="391774" cy="1209488"/>
              <a:chOff x="11194254" y="1412190"/>
              <a:chExt cx="391774" cy="1209488"/>
            </a:xfrm>
          </p:grpSpPr>
          <p:cxnSp>
            <p:nvCxnSpPr>
              <p:cNvPr id="15" name="Conector recto de flecha 14">
                <a:extLst>
                  <a:ext uri="{FF2B5EF4-FFF2-40B4-BE49-F238E27FC236}">
                    <a16:creationId xmlns:a16="http://schemas.microsoft.com/office/drawing/2014/main" id="{CBA0C391-421B-46D5-9F77-7AE6482461CF}"/>
                  </a:ext>
                </a:extLst>
              </p:cNvPr>
              <p:cNvCxnSpPr>
                <a:cxnSpLocks/>
              </p:cNvCxnSpPr>
              <p:nvPr/>
            </p:nvCxnSpPr>
            <p:spPr>
              <a:xfrm flipH="1">
                <a:off x="11217133" y="1412190"/>
                <a:ext cx="100652" cy="1209488"/>
              </a:xfrm>
              <a:prstGeom prst="straightConnector1">
                <a:avLst/>
              </a:prstGeom>
              <a:ln>
                <a:headEnd type="triangle" w="med" len="med"/>
                <a:tailEnd type="none" w="med" len="med"/>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9" name="CuadroTexto 18">
                    <a:extLst>
                      <a:ext uri="{FF2B5EF4-FFF2-40B4-BE49-F238E27FC236}">
                        <a16:creationId xmlns:a16="http://schemas.microsoft.com/office/drawing/2014/main" id="{04BA92FB-E013-40BD-8DFE-F64858A4426D}"/>
                      </a:ext>
                    </a:extLst>
                  </p:cNvPr>
                  <p:cNvSpPr txBox="1"/>
                  <p:nvPr/>
                </p:nvSpPr>
                <p:spPr>
                  <a:xfrm>
                    <a:off x="11194254" y="1495153"/>
                    <a:ext cx="391774" cy="4029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𝑅</m:t>
                              </m:r>
                            </m:e>
                          </m:acc>
                        </m:oMath>
                      </m:oMathPara>
                    </a14:m>
                    <a:endParaRPr lang="es-UY" dirty="0"/>
                  </a:p>
                </p:txBody>
              </p:sp>
            </mc:Choice>
            <mc:Fallback xmlns="">
              <p:sp>
                <p:nvSpPr>
                  <p:cNvPr id="19" name="CuadroTexto 18">
                    <a:extLst>
                      <a:ext uri="{FF2B5EF4-FFF2-40B4-BE49-F238E27FC236}">
                        <a16:creationId xmlns:a16="http://schemas.microsoft.com/office/drawing/2014/main" id="{04BA92FB-E013-40BD-8DFE-F64858A4426D}"/>
                      </a:ext>
                    </a:extLst>
                  </p:cNvPr>
                  <p:cNvSpPr txBox="1">
                    <a:spLocks noRot="1" noChangeAspect="1" noMove="1" noResize="1" noEditPoints="1" noAdjustHandles="1" noChangeArrowheads="1" noChangeShapeType="1" noTextEdit="1"/>
                  </p:cNvSpPr>
                  <p:nvPr/>
                </p:nvSpPr>
                <p:spPr>
                  <a:xfrm>
                    <a:off x="11194254" y="1495153"/>
                    <a:ext cx="391774" cy="402931"/>
                  </a:xfrm>
                  <a:prstGeom prst="rect">
                    <a:avLst/>
                  </a:prstGeom>
                  <a:blipFill>
                    <a:blip r:embed="rId19"/>
                    <a:stretch>
                      <a:fillRect/>
                    </a:stretch>
                  </a:blipFill>
                </p:spPr>
                <p:txBody>
                  <a:bodyPr/>
                  <a:lstStyle/>
                  <a:p>
                    <a:r>
                      <a:rPr lang="es-UY">
                        <a:noFill/>
                      </a:rPr>
                      <a:t> </a:t>
                    </a:r>
                  </a:p>
                </p:txBody>
              </p:sp>
            </mc:Fallback>
          </mc:AlternateContent>
        </p:grpSp>
      </p:grpSp>
    </p:spTree>
    <p:extLst>
      <p:ext uri="{BB962C8B-B14F-4D97-AF65-F5344CB8AC3E}">
        <p14:creationId xmlns:p14="http://schemas.microsoft.com/office/powerpoint/2010/main" val="2792017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9" grpId="0"/>
      <p:bldP spid="10" grpId="0"/>
      <p:bldP spid="11" grpId="0"/>
      <p:bldP spid="13" grpId="0"/>
      <p:bldP spid="14" grpId="0"/>
      <p:bldP spid="25" grpId="0"/>
      <p:bldP spid="12" grpId="0"/>
      <p:bldP spid="26" grpId="0"/>
      <p:bldP spid="28"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a:extLst>
                  <a:ext uri="{FF2B5EF4-FFF2-40B4-BE49-F238E27FC236}">
                    <a16:creationId xmlns:a16="http://schemas.microsoft.com/office/drawing/2014/main" id="{5FB2902D-193C-45B1-90D9-FC76B02D3EC6}"/>
                  </a:ext>
                </a:extLst>
              </p:cNvPr>
              <p:cNvSpPr txBox="1"/>
              <p:nvPr/>
            </p:nvSpPr>
            <p:spPr>
              <a:xfrm>
                <a:off x="466725" y="1230402"/>
                <a:ext cx="2429191" cy="65954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𝑃</m:t>
                      </m:r>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r>
                        <a:rPr lang="es-AR" b="0" i="1" smtClean="0">
                          <a:latin typeface="Cambria Math" panose="02040503050406030204" pitchFamily="18" charset="0"/>
                        </a:rPr>
                        <m:t>)</m:t>
                      </m:r>
                      <m:r>
                        <a:rPr lang="es-AR" b="0" i="1" smtClean="0">
                          <a:latin typeface="Cambria Math" panose="02040503050406030204" pitchFamily="18" charset="0"/>
                          <a:ea typeface="Cambria Math" panose="02040503050406030204" pitchFamily="18" charset="0"/>
                        </a:rPr>
                        <m:t>≅</m:t>
                      </m:r>
                      <m:f>
                        <m:fPr>
                          <m:ctrlPr>
                            <a:rPr lang="es-AR" b="0" i="1" smtClean="0">
                              <a:latin typeface="Cambria Math" panose="02040503050406030204" pitchFamily="18" charset="0"/>
                              <a:ea typeface="Cambria Math" panose="02040503050406030204" pitchFamily="18" charset="0"/>
                            </a:rPr>
                          </m:ctrlPr>
                        </m:fPr>
                        <m:num>
                          <m:r>
                            <a:rPr lang="es-AR" b="0" i="1" smtClean="0">
                              <a:latin typeface="Cambria Math" panose="02040503050406030204" pitchFamily="18" charset="0"/>
                              <a:ea typeface="Cambria Math" panose="02040503050406030204" pitchFamily="18" charset="0"/>
                            </a:rPr>
                            <m:t>𝑖</m:t>
                          </m:r>
                          <m:r>
                            <a:rPr lang="es-AR" b="0" i="1" smtClean="0">
                              <a:latin typeface="Cambria Math" panose="02040503050406030204" pitchFamily="18" charset="0"/>
                              <a:ea typeface="Cambria Math" panose="02040503050406030204" pitchFamily="18" charset="0"/>
                            </a:rPr>
                            <m:t>𝜔</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𝜌</m:t>
                              </m:r>
                            </m:e>
                            <m:sub>
                              <m:r>
                                <a:rPr lang="es-AR" b="0" i="1" smtClean="0">
                                  <a:latin typeface="Cambria Math" panose="02040503050406030204" pitchFamily="18" charset="0"/>
                                  <a:ea typeface="Cambria Math" panose="02040503050406030204" pitchFamily="18" charset="0"/>
                                </a:rPr>
                                <m:t>0</m:t>
                              </m:r>
                            </m:sub>
                          </m:sSub>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𝑄</m:t>
                              </m:r>
                            </m:e>
                            <m:sub>
                              <m:r>
                                <a:rPr lang="es-AR" b="0" i="1" smtClean="0">
                                  <a:latin typeface="Cambria Math" panose="02040503050406030204" pitchFamily="18" charset="0"/>
                                  <a:ea typeface="Cambria Math" panose="02040503050406030204" pitchFamily="18" charset="0"/>
                                </a:rPr>
                                <m:t>𝑠</m:t>
                              </m:r>
                            </m:sub>
                          </m:sSub>
                        </m:num>
                        <m:den>
                          <m:r>
                            <a:rPr lang="es-AR" b="0" i="1" smtClean="0">
                              <a:latin typeface="Cambria Math" panose="02040503050406030204" pitchFamily="18" charset="0"/>
                              <a:ea typeface="Cambria Math" panose="02040503050406030204" pitchFamily="18" charset="0"/>
                            </a:rPr>
                            <m:t>4</m:t>
                          </m:r>
                          <m:r>
                            <a:rPr lang="es-AR" b="0" i="1" smtClean="0">
                              <a:latin typeface="Cambria Math" panose="02040503050406030204" pitchFamily="18" charset="0"/>
                              <a:ea typeface="Cambria Math" panose="02040503050406030204" pitchFamily="18" charset="0"/>
                            </a:rPr>
                            <m:t>𝜋</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𝑟</m:t>
                              </m:r>
                            </m:e>
                            <m:sub>
                              <m:r>
                                <a:rPr lang="es-AR" b="0" i="1" smtClean="0">
                                  <a:latin typeface="Cambria Math" panose="02040503050406030204" pitchFamily="18" charset="0"/>
                                  <a:ea typeface="Cambria Math" panose="02040503050406030204" pitchFamily="18" charset="0"/>
                                </a:rPr>
                                <m:t>𝑠</m:t>
                              </m:r>
                            </m:sub>
                          </m:sSub>
                        </m:den>
                      </m:f>
                      <m:sSup>
                        <m:sSupPr>
                          <m:ctrlPr>
                            <a:rPr lang="es-AR" b="0" i="1" smtClean="0">
                              <a:latin typeface="Cambria Math" panose="02040503050406030204" pitchFamily="18" charset="0"/>
                              <a:ea typeface="Cambria Math" panose="02040503050406030204" pitchFamily="18" charset="0"/>
                            </a:rPr>
                          </m:ctrlPr>
                        </m:sSupPr>
                        <m:e>
                          <m:r>
                            <a:rPr lang="es-AR" b="0" i="1" smtClean="0">
                              <a:latin typeface="Cambria Math" panose="02040503050406030204" pitchFamily="18" charset="0"/>
                              <a:ea typeface="Cambria Math" panose="02040503050406030204" pitchFamily="18" charset="0"/>
                            </a:rPr>
                            <m:t>𝑒</m:t>
                          </m:r>
                        </m:e>
                        <m:sup>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𝑖𝑘</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𝑟</m:t>
                              </m:r>
                            </m:e>
                            <m:sub>
                              <m:r>
                                <a:rPr lang="es-AR" b="0" i="1" smtClean="0">
                                  <a:latin typeface="Cambria Math" panose="02040503050406030204" pitchFamily="18" charset="0"/>
                                  <a:ea typeface="Cambria Math" panose="02040503050406030204" pitchFamily="18" charset="0"/>
                                </a:rPr>
                                <m:t>𝑠</m:t>
                              </m:r>
                            </m:sub>
                          </m:sSub>
                        </m:sup>
                      </m:sSup>
                    </m:oMath>
                  </m:oMathPara>
                </a14:m>
                <a:endParaRPr lang="es-UY" dirty="0"/>
              </a:p>
            </p:txBody>
          </p:sp>
        </mc:Choice>
        <mc:Fallback xmlns="">
          <p:sp>
            <p:nvSpPr>
              <p:cNvPr id="4" name="CuadroTexto 3">
                <a:extLst>
                  <a:ext uri="{FF2B5EF4-FFF2-40B4-BE49-F238E27FC236}">
                    <a16:creationId xmlns:a16="http://schemas.microsoft.com/office/drawing/2014/main" id="{5FB2902D-193C-45B1-90D9-FC76B02D3EC6}"/>
                  </a:ext>
                </a:extLst>
              </p:cNvPr>
              <p:cNvSpPr txBox="1">
                <a:spLocks noRot="1" noChangeAspect="1" noMove="1" noResize="1" noEditPoints="1" noAdjustHandles="1" noChangeArrowheads="1" noChangeShapeType="1" noTextEdit="1"/>
              </p:cNvSpPr>
              <p:nvPr/>
            </p:nvSpPr>
            <p:spPr>
              <a:xfrm>
                <a:off x="466725" y="1230402"/>
                <a:ext cx="2429191" cy="659540"/>
              </a:xfrm>
              <a:prstGeom prst="rect">
                <a:avLst/>
              </a:prstGeom>
              <a:blipFill>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BDC17485-4265-408E-ADD4-155E35505202}"/>
                  </a:ext>
                </a:extLst>
              </p:cNvPr>
              <p:cNvSpPr txBox="1"/>
              <p:nvPr/>
            </p:nvSpPr>
            <p:spPr>
              <a:xfrm>
                <a:off x="3167057" y="1230402"/>
                <a:ext cx="3390736" cy="65954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m:rPr>
                              <m:sty m:val="p"/>
                            </m:rPr>
                            <a:rPr lang="es-AR" b="0" i="0" smtClean="0">
                              <a:latin typeface="Cambria Math" panose="02040503050406030204" pitchFamily="18" charset="0"/>
                            </a:rPr>
                            <m:t>∇</m:t>
                          </m:r>
                        </m:e>
                        <m:sub>
                          <m:r>
                            <a:rPr lang="es-AR" b="0" i="1" smtClean="0">
                              <a:latin typeface="Cambria Math" panose="02040503050406030204" pitchFamily="18" charset="0"/>
                            </a:rPr>
                            <m:t>𝑠</m:t>
                          </m:r>
                        </m:sub>
                      </m:sSub>
                      <m:sSup>
                        <m:sSupPr>
                          <m:ctrlPr>
                            <a:rPr lang="es-AR" b="0" i="1" smtClean="0">
                              <a:latin typeface="Cambria Math" panose="02040503050406030204" pitchFamily="18" charset="0"/>
                            </a:rPr>
                          </m:ctrlPr>
                        </m:sSupPr>
                        <m:e>
                          <m:r>
                            <a:rPr lang="es-AR" b="0" i="1" smtClean="0">
                              <a:latin typeface="Cambria Math" panose="02040503050406030204" pitchFamily="18" charset="0"/>
                            </a:rPr>
                            <m:t>𝑃</m:t>
                          </m:r>
                        </m:e>
                        <m:sup>
                          <m:r>
                            <a:rPr lang="es-AR" b="0" i="1" smtClean="0">
                              <a:latin typeface="Cambria Math" panose="02040503050406030204" pitchFamily="18" charset="0"/>
                            </a:rPr>
                            <m:t>′</m:t>
                          </m:r>
                        </m:sup>
                      </m:sSup>
                      <m:d>
                        <m:dPr>
                          <m:ctrlPr>
                            <a:rPr lang="es-AR" b="0" i="1" smtClean="0">
                              <a:latin typeface="Cambria Math" panose="02040503050406030204" pitchFamily="18" charset="0"/>
                            </a:rPr>
                          </m:ctrlPr>
                        </m:dPr>
                        <m:e>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e>
                      </m:d>
                      <m:r>
                        <a:rPr lang="es-AR" i="1">
                          <a:latin typeface="Cambria Math" panose="02040503050406030204" pitchFamily="18" charset="0"/>
                          <a:ea typeface="Cambria Math" panose="02040503050406030204" pitchFamily="18" charset="0"/>
                        </a:rPr>
                        <m:t>≅</m:t>
                      </m:r>
                      <m:f>
                        <m:fPr>
                          <m:ctrlPr>
                            <a:rPr lang="es-AR" b="0" i="1" smtClean="0">
                              <a:latin typeface="Cambria Math" panose="02040503050406030204" pitchFamily="18" charset="0"/>
                              <a:ea typeface="Cambria Math" panose="02040503050406030204" pitchFamily="18" charset="0"/>
                            </a:rPr>
                          </m:ctrlPr>
                        </m:fPr>
                        <m:num>
                          <m:r>
                            <a:rPr lang="es-AR" b="0" i="1" smtClean="0">
                              <a:latin typeface="Cambria Math" panose="02040503050406030204" pitchFamily="18" charset="0"/>
                              <a:ea typeface="Cambria Math" panose="02040503050406030204" pitchFamily="18" charset="0"/>
                            </a:rPr>
                            <m:t>𝑖</m:t>
                          </m:r>
                          <m:r>
                            <a:rPr lang="es-AR" b="0" i="1" smtClean="0">
                              <a:latin typeface="Cambria Math" panose="02040503050406030204" pitchFamily="18" charset="0"/>
                              <a:ea typeface="Cambria Math" panose="02040503050406030204" pitchFamily="18" charset="0"/>
                            </a:rPr>
                            <m:t>𝜔</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𝜌</m:t>
                              </m:r>
                            </m:e>
                            <m:sub>
                              <m:r>
                                <a:rPr lang="es-AR" b="0" i="1" smtClean="0">
                                  <a:latin typeface="Cambria Math" panose="02040503050406030204" pitchFamily="18" charset="0"/>
                                  <a:ea typeface="Cambria Math" panose="02040503050406030204" pitchFamily="18" charset="0"/>
                                </a:rPr>
                                <m:t>0</m:t>
                              </m:r>
                            </m:sub>
                          </m:sSub>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𝑄</m:t>
                              </m:r>
                            </m:e>
                            <m:sub>
                              <m:r>
                                <a:rPr lang="es-AR" b="0" i="1" smtClean="0">
                                  <a:latin typeface="Cambria Math" panose="02040503050406030204" pitchFamily="18" charset="0"/>
                                  <a:ea typeface="Cambria Math" panose="02040503050406030204" pitchFamily="18" charset="0"/>
                                </a:rPr>
                                <m:t>𝑠</m:t>
                              </m:r>
                            </m:sub>
                          </m:sSub>
                        </m:num>
                        <m:den>
                          <m:r>
                            <a:rPr lang="es-AR" b="0" i="1" smtClean="0">
                              <a:latin typeface="Cambria Math" panose="02040503050406030204" pitchFamily="18" charset="0"/>
                              <a:ea typeface="Cambria Math" panose="02040503050406030204" pitchFamily="18" charset="0"/>
                            </a:rPr>
                            <m:t>4</m:t>
                          </m:r>
                          <m:r>
                            <a:rPr lang="es-AR" b="0" i="1" smtClean="0">
                              <a:latin typeface="Cambria Math" panose="02040503050406030204" pitchFamily="18" charset="0"/>
                              <a:ea typeface="Cambria Math" panose="02040503050406030204" pitchFamily="18" charset="0"/>
                            </a:rPr>
                            <m:t>𝜋</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𝑟</m:t>
                              </m:r>
                            </m:e>
                            <m:sub>
                              <m:r>
                                <a:rPr lang="es-AR" b="0" i="1" smtClean="0">
                                  <a:latin typeface="Cambria Math" panose="02040503050406030204" pitchFamily="18" charset="0"/>
                                  <a:ea typeface="Cambria Math" panose="02040503050406030204" pitchFamily="18" charset="0"/>
                                </a:rPr>
                                <m:t>𝑠</m:t>
                              </m:r>
                            </m:sub>
                          </m:sSub>
                        </m:den>
                      </m:f>
                      <m:d>
                        <m:dPr>
                          <m:ctrlPr>
                            <a:rPr lang="es-AR" b="0" i="1" smtClean="0">
                              <a:latin typeface="Cambria Math" panose="02040503050406030204" pitchFamily="18" charset="0"/>
                              <a:ea typeface="Cambria Math" panose="02040503050406030204" pitchFamily="18" charset="0"/>
                            </a:rPr>
                          </m:ctrlPr>
                        </m:dPr>
                        <m:e>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𝑖𝑘</m:t>
                          </m:r>
                        </m:e>
                      </m:d>
                      <m:sSup>
                        <m:sSupPr>
                          <m:ctrlPr>
                            <a:rPr lang="es-AR" i="1">
                              <a:latin typeface="Cambria Math" panose="02040503050406030204" pitchFamily="18" charset="0"/>
                              <a:ea typeface="Cambria Math" panose="02040503050406030204" pitchFamily="18" charset="0"/>
                            </a:rPr>
                          </m:ctrlPr>
                        </m:sSupPr>
                        <m:e>
                          <m:r>
                            <a:rPr lang="es-AR" i="1">
                              <a:latin typeface="Cambria Math" panose="02040503050406030204" pitchFamily="18" charset="0"/>
                              <a:ea typeface="Cambria Math" panose="02040503050406030204" pitchFamily="18" charset="0"/>
                            </a:rPr>
                            <m:t>𝑒</m:t>
                          </m:r>
                        </m:e>
                        <m:sup>
                          <m:r>
                            <a:rPr lang="es-AR" b="0" i="1" smtClean="0">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𝑖</m:t>
                          </m:r>
                          <m:r>
                            <a:rPr lang="es-AR" b="0" i="1" smtClean="0">
                              <a:latin typeface="Cambria Math" panose="02040503050406030204" pitchFamily="18" charset="0"/>
                              <a:ea typeface="Cambria Math" panose="02040503050406030204" pitchFamily="18" charset="0"/>
                            </a:rPr>
                            <m:t>𝑘</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𝑟</m:t>
                              </m:r>
                            </m:e>
                            <m:sub>
                              <m:r>
                                <a:rPr lang="es-AR" b="0" i="1" smtClean="0">
                                  <a:latin typeface="Cambria Math" panose="02040503050406030204" pitchFamily="18" charset="0"/>
                                  <a:ea typeface="Cambria Math" panose="02040503050406030204" pitchFamily="18" charset="0"/>
                                </a:rPr>
                                <m:t>𝑠</m:t>
                              </m:r>
                            </m:sub>
                          </m:sSub>
                        </m:sup>
                      </m:sSup>
                      <m:acc>
                        <m:accPr>
                          <m:chr m:val="̂"/>
                          <m:ctrlPr>
                            <a:rPr lang="es-AR" b="1" i="1">
                              <a:latin typeface="Cambria Math" panose="02040503050406030204" pitchFamily="18" charset="0"/>
                              <a:ea typeface="Cambria Math" panose="02040503050406030204" pitchFamily="18" charset="0"/>
                            </a:rPr>
                          </m:ctrlPr>
                        </m:accPr>
                        <m:e>
                          <m:r>
                            <a:rPr lang="es-AR" b="1">
                              <a:latin typeface="Cambria Math" panose="02040503050406030204" pitchFamily="18" charset="0"/>
                              <a:ea typeface="Cambria Math" panose="02040503050406030204" pitchFamily="18" charset="0"/>
                            </a:rPr>
                            <m:t>𝐧</m:t>
                          </m:r>
                        </m:e>
                      </m:acc>
                    </m:oMath>
                  </m:oMathPara>
                </a14:m>
                <a:endParaRPr lang="es-UY" b="1" dirty="0"/>
              </a:p>
            </p:txBody>
          </p:sp>
        </mc:Choice>
        <mc:Fallback xmlns="">
          <p:sp>
            <p:nvSpPr>
              <p:cNvPr id="5" name="CuadroTexto 4">
                <a:extLst>
                  <a:ext uri="{FF2B5EF4-FFF2-40B4-BE49-F238E27FC236}">
                    <a16:creationId xmlns:a16="http://schemas.microsoft.com/office/drawing/2014/main" id="{BDC17485-4265-408E-ADD4-155E35505202}"/>
                  </a:ext>
                </a:extLst>
              </p:cNvPr>
              <p:cNvSpPr txBox="1">
                <a:spLocks noRot="1" noChangeAspect="1" noMove="1" noResize="1" noEditPoints="1" noAdjustHandles="1" noChangeArrowheads="1" noChangeShapeType="1" noTextEdit="1"/>
              </p:cNvSpPr>
              <p:nvPr/>
            </p:nvSpPr>
            <p:spPr>
              <a:xfrm>
                <a:off x="3167057" y="1230402"/>
                <a:ext cx="3390736" cy="659540"/>
              </a:xfrm>
              <a:prstGeom prst="rect">
                <a:avLst/>
              </a:prstGeom>
              <a:blipFill>
                <a:blip r:embed="rId3"/>
                <a:stretch>
                  <a:fillRect/>
                </a:stretch>
              </a:blipFill>
            </p:spPr>
            <p:txBody>
              <a:bodyPr/>
              <a:lstStyle/>
              <a:p>
                <a:r>
                  <a:rPr lang="es-UY">
                    <a:noFill/>
                  </a:rPr>
                  <a:t> </a:t>
                </a:r>
              </a:p>
            </p:txBody>
          </p:sp>
        </mc:Fallback>
      </mc:AlternateContent>
      <p:pic>
        <p:nvPicPr>
          <p:cNvPr id="6" name="Imagen 5">
            <a:extLst>
              <a:ext uri="{FF2B5EF4-FFF2-40B4-BE49-F238E27FC236}">
                <a16:creationId xmlns:a16="http://schemas.microsoft.com/office/drawing/2014/main" id="{BEDA00C3-8056-41B8-AA5C-8D0350A6E6C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20869" y="460891"/>
            <a:ext cx="2862273" cy="2092966"/>
          </a:xfrm>
          <a:prstGeom prst="rect">
            <a:avLst/>
          </a:prstGeom>
        </p:spPr>
      </p:pic>
      <p:cxnSp>
        <p:nvCxnSpPr>
          <p:cNvPr id="7" name="Conector recto de flecha 6">
            <a:extLst>
              <a:ext uri="{FF2B5EF4-FFF2-40B4-BE49-F238E27FC236}">
                <a16:creationId xmlns:a16="http://schemas.microsoft.com/office/drawing/2014/main" id="{79755A78-BAF4-4DF4-BA1A-67FFEFCF8A60}"/>
              </a:ext>
            </a:extLst>
          </p:cNvPr>
          <p:cNvCxnSpPr/>
          <p:nvPr/>
        </p:nvCxnSpPr>
        <p:spPr>
          <a:xfrm flipV="1">
            <a:off x="9658933" y="479328"/>
            <a:ext cx="856810" cy="126179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8" name="CuadroTexto 7">
                <a:extLst>
                  <a:ext uri="{FF2B5EF4-FFF2-40B4-BE49-F238E27FC236}">
                    <a16:creationId xmlns:a16="http://schemas.microsoft.com/office/drawing/2014/main" id="{0C20B9D6-7D18-4C4A-8AC9-29764E182453}"/>
                  </a:ext>
                </a:extLst>
              </p:cNvPr>
              <p:cNvSpPr txBox="1"/>
              <p:nvPr/>
            </p:nvSpPr>
            <p:spPr>
              <a:xfrm>
                <a:off x="9885841" y="602856"/>
                <a:ext cx="40299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oMath>
                  </m:oMathPara>
                </a14:m>
                <a:endParaRPr lang="es-UY" dirty="0"/>
              </a:p>
            </p:txBody>
          </p:sp>
        </mc:Choice>
        <mc:Fallback xmlns="">
          <p:sp>
            <p:nvSpPr>
              <p:cNvPr id="8" name="CuadroTexto 7">
                <a:extLst>
                  <a:ext uri="{FF2B5EF4-FFF2-40B4-BE49-F238E27FC236}">
                    <a16:creationId xmlns:a16="http://schemas.microsoft.com/office/drawing/2014/main" id="{0C20B9D6-7D18-4C4A-8AC9-29764E182453}"/>
                  </a:ext>
                </a:extLst>
              </p:cNvPr>
              <p:cNvSpPr txBox="1">
                <a:spLocks noRot="1" noChangeAspect="1" noMove="1" noResize="1" noEditPoints="1" noAdjustHandles="1" noChangeArrowheads="1" noChangeShapeType="1" noTextEdit="1"/>
              </p:cNvSpPr>
              <p:nvPr/>
            </p:nvSpPr>
            <p:spPr>
              <a:xfrm>
                <a:off x="9885841" y="602856"/>
                <a:ext cx="402994" cy="369332"/>
              </a:xfrm>
              <a:prstGeom prst="rect">
                <a:avLst/>
              </a:prstGeom>
              <a:blipFill>
                <a:blip r:embed="rId5"/>
                <a:stretch>
                  <a:fillRect t="-23333" r="-22727"/>
                </a:stretch>
              </a:blipFill>
            </p:spPr>
            <p:txBody>
              <a:bodyPr/>
              <a:lstStyle/>
              <a:p>
                <a:r>
                  <a:rPr lang="es-UY">
                    <a:noFill/>
                  </a:rPr>
                  <a:t> </a:t>
                </a:r>
              </a:p>
            </p:txBody>
          </p:sp>
        </mc:Fallback>
      </mc:AlternateContent>
      <p:cxnSp>
        <p:nvCxnSpPr>
          <p:cNvPr id="9" name="Conector recto de flecha 8">
            <a:extLst>
              <a:ext uri="{FF2B5EF4-FFF2-40B4-BE49-F238E27FC236}">
                <a16:creationId xmlns:a16="http://schemas.microsoft.com/office/drawing/2014/main" id="{46D48197-4E1C-445D-97B6-D42F9A7213A7}"/>
              </a:ext>
            </a:extLst>
          </p:cNvPr>
          <p:cNvCxnSpPr/>
          <p:nvPr/>
        </p:nvCxnSpPr>
        <p:spPr>
          <a:xfrm>
            <a:off x="9658933" y="1741122"/>
            <a:ext cx="75578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0" name="CuadroTexto 9">
                <a:extLst>
                  <a:ext uri="{FF2B5EF4-FFF2-40B4-BE49-F238E27FC236}">
                    <a16:creationId xmlns:a16="http://schemas.microsoft.com/office/drawing/2014/main" id="{065D4C6A-50DC-446C-B46C-C17030ED82E4}"/>
                  </a:ext>
                </a:extLst>
              </p:cNvPr>
              <p:cNvSpPr txBox="1"/>
              <p:nvPr/>
            </p:nvSpPr>
            <p:spPr>
              <a:xfrm>
                <a:off x="10036823" y="1443160"/>
                <a:ext cx="35163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oMath>
                  </m:oMathPara>
                </a14:m>
                <a:endParaRPr lang="es-UY" dirty="0"/>
              </a:p>
            </p:txBody>
          </p:sp>
        </mc:Choice>
        <mc:Fallback xmlns="">
          <p:sp>
            <p:nvSpPr>
              <p:cNvPr id="10" name="CuadroTexto 9">
                <a:extLst>
                  <a:ext uri="{FF2B5EF4-FFF2-40B4-BE49-F238E27FC236}">
                    <a16:creationId xmlns:a16="http://schemas.microsoft.com/office/drawing/2014/main" id="{065D4C6A-50DC-446C-B46C-C17030ED82E4}"/>
                  </a:ext>
                </a:extLst>
              </p:cNvPr>
              <p:cNvSpPr txBox="1">
                <a:spLocks noRot="1" noChangeAspect="1" noMove="1" noResize="1" noEditPoints="1" noAdjustHandles="1" noChangeArrowheads="1" noChangeShapeType="1" noTextEdit="1"/>
              </p:cNvSpPr>
              <p:nvPr/>
            </p:nvSpPr>
            <p:spPr>
              <a:xfrm>
                <a:off x="10036823" y="1443160"/>
                <a:ext cx="351635" cy="369332"/>
              </a:xfrm>
              <a:prstGeom prst="rect">
                <a:avLst/>
              </a:prstGeom>
              <a:blipFill>
                <a:blip r:embed="rId6"/>
                <a:stretch>
                  <a:fillRect t="-23333" r="-27586"/>
                </a:stretch>
              </a:blipFill>
            </p:spPr>
            <p:txBody>
              <a:bodyPr/>
              <a:lstStyle/>
              <a:p>
                <a:r>
                  <a:rPr lang="es-UY">
                    <a:noFill/>
                  </a:rPr>
                  <a:t> </a:t>
                </a:r>
              </a:p>
            </p:txBody>
          </p:sp>
        </mc:Fallback>
      </mc:AlternateContent>
      <p:cxnSp>
        <p:nvCxnSpPr>
          <p:cNvPr id="11" name="Conector recto de flecha 10">
            <a:extLst>
              <a:ext uri="{FF2B5EF4-FFF2-40B4-BE49-F238E27FC236}">
                <a16:creationId xmlns:a16="http://schemas.microsoft.com/office/drawing/2014/main" id="{9F24E2C0-8E14-4DE0-9D76-6CAED3F95020}"/>
              </a:ext>
            </a:extLst>
          </p:cNvPr>
          <p:cNvCxnSpPr/>
          <p:nvPr/>
        </p:nvCxnSpPr>
        <p:spPr>
          <a:xfrm flipV="1">
            <a:off x="10515743" y="257554"/>
            <a:ext cx="132235" cy="22177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CuadroTexto 12">
                <a:extLst>
                  <a:ext uri="{FF2B5EF4-FFF2-40B4-BE49-F238E27FC236}">
                    <a16:creationId xmlns:a16="http://schemas.microsoft.com/office/drawing/2014/main" id="{5F3A4A13-D3F7-4283-BC92-A8874193D996}"/>
                  </a:ext>
                </a:extLst>
              </p:cNvPr>
              <p:cNvSpPr txBox="1"/>
              <p:nvPr/>
            </p:nvSpPr>
            <p:spPr>
              <a:xfrm>
                <a:off x="10623788" y="46328"/>
                <a:ext cx="38023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𝐧</m:t>
                          </m:r>
                        </m:e>
                      </m:acc>
                    </m:oMath>
                  </m:oMathPara>
                </a14:m>
                <a:endParaRPr lang="es-UY" b="1" dirty="0"/>
              </a:p>
            </p:txBody>
          </p:sp>
        </mc:Choice>
        <mc:Fallback xmlns="">
          <p:sp>
            <p:nvSpPr>
              <p:cNvPr id="13" name="CuadroTexto 12">
                <a:extLst>
                  <a:ext uri="{FF2B5EF4-FFF2-40B4-BE49-F238E27FC236}">
                    <a16:creationId xmlns:a16="http://schemas.microsoft.com/office/drawing/2014/main" id="{5F3A4A13-D3F7-4283-BC92-A8874193D996}"/>
                  </a:ext>
                </a:extLst>
              </p:cNvPr>
              <p:cNvSpPr txBox="1">
                <a:spLocks noRot="1" noChangeAspect="1" noMove="1" noResize="1" noEditPoints="1" noAdjustHandles="1" noChangeArrowheads="1" noChangeShapeType="1" noTextEdit="1"/>
              </p:cNvSpPr>
              <p:nvPr/>
            </p:nvSpPr>
            <p:spPr>
              <a:xfrm>
                <a:off x="10623788" y="46328"/>
                <a:ext cx="380232" cy="369332"/>
              </a:xfrm>
              <a:prstGeom prst="rect">
                <a:avLst/>
              </a:prstGeom>
              <a:blipFill>
                <a:blip r:embed="rId7"/>
                <a:stretch>
                  <a:fillRect t="-8333" r="-8065"/>
                </a:stretch>
              </a:blipFill>
            </p:spPr>
            <p:txBody>
              <a:bodyPr/>
              <a:lstStyle/>
              <a:p>
                <a:r>
                  <a:rPr lang="es-UY">
                    <a:noFill/>
                  </a:rPr>
                  <a:t> </a:t>
                </a:r>
              </a:p>
            </p:txBody>
          </p:sp>
        </mc:Fallback>
      </mc:AlternateContent>
      <p:sp>
        <p:nvSpPr>
          <p:cNvPr id="15" name="CuadroTexto 14">
            <a:extLst>
              <a:ext uri="{FF2B5EF4-FFF2-40B4-BE49-F238E27FC236}">
                <a16:creationId xmlns:a16="http://schemas.microsoft.com/office/drawing/2014/main" id="{391DD4B9-64E7-45B0-8D2F-2D68AAC8969E}"/>
              </a:ext>
            </a:extLst>
          </p:cNvPr>
          <p:cNvSpPr txBox="1"/>
          <p:nvPr/>
        </p:nvSpPr>
        <p:spPr>
          <a:xfrm>
            <a:off x="466726" y="276225"/>
            <a:ext cx="7627236" cy="369332"/>
          </a:xfrm>
          <a:prstGeom prst="rect">
            <a:avLst/>
          </a:prstGeom>
          <a:noFill/>
        </p:spPr>
        <p:txBody>
          <a:bodyPr wrap="square" rtlCol="0">
            <a:spAutoFit/>
          </a:bodyPr>
          <a:lstStyle/>
          <a:p>
            <a:r>
              <a:rPr lang="es-AR" dirty="0"/>
              <a:t>En el infinito la fuente se comporta como una fuente simple</a:t>
            </a:r>
            <a:endParaRPr lang="es-UY" dirty="0"/>
          </a:p>
        </p:txBody>
      </p:sp>
      <mc:AlternateContent xmlns:mc="http://schemas.openxmlformats.org/markup-compatibility/2006" xmlns:a14="http://schemas.microsoft.com/office/drawing/2010/main">
        <mc:Choice Requires="a14">
          <p:sp>
            <p:nvSpPr>
              <p:cNvPr id="16" name="Rectángulo 15">
                <a:extLst>
                  <a:ext uri="{FF2B5EF4-FFF2-40B4-BE49-F238E27FC236}">
                    <a16:creationId xmlns:a16="http://schemas.microsoft.com/office/drawing/2014/main" id="{F77B80A3-BE91-47D7-8351-89A5D1707EC4}"/>
                  </a:ext>
                </a:extLst>
              </p:cNvPr>
              <p:cNvSpPr/>
              <p:nvPr/>
            </p:nvSpPr>
            <p:spPr>
              <a:xfrm>
                <a:off x="365992" y="2107905"/>
                <a:ext cx="4816190" cy="98571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m:rPr>
                                  <m:brk m:alnAt="24"/>
                                </m:rPr>
                                <a:rPr lang="es-UY" i="1">
                                  <a:latin typeface="Cambria Math" panose="02040503050406030204" pitchFamily="18" charset="0"/>
                                  <a:ea typeface="Cambria Math" panose="02040503050406030204" pitchFamily="18" charset="0"/>
                                </a:rPr>
                                <m:t>0</m:t>
                              </m:r>
                            </m:sub>
                          </m:sSub>
                        </m:sub>
                        <m:sup/>
                        <m:e>
                          <m:d>
                            <m:dPr>
                              <m:begChr m:val="["/>
                              <m:endChr m:val="]"/>
                              <m:ctrlPr>
                                <a:rPr lang="es-UY" i="1">
                                  <a:latin typeface="Cambria Math" panose="02040503050406030204" pitchFamily="18" charset="0"/>
                                  <a:ea typeface="Cambria Math" panose="02040503050406030204" pitchFamily="18" charset="0"/>
                                </a:rPr>
                              </m:ctrlPr>
                            </m:dPr>
                            <m:e>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sSub>
                                <m:sSubPr>
                                  <m:ctrlPr>
                                    <a:rPr lang="es-UY" i="1">
                                      <a:latin typeface="Cambria Math" panose="02040503050406030204" pitchFamily="18" charset="0"/>
                                      <a:ea typeface="Cambria Math" panose="02040503050406030204" pitchFamily="18" charset="0"/>
                                    </a:rPr>
                                  </m:ctrlPr>
                                </m:sSubPr>
                                <m:e>
                                  <m:r>
                                    <a:rPr lang="es-UY">
                                      <a:latin typeface="Cambria Math" panose="02040503050406030204" pitchFamily="18" charset="0"/>
                                      <a:ea typeface="Cambria Math" panose="02040503050406030204" pitchFamily="18" charset="0"/>
                                    </a:rPr>
                                    <m:t>𝛻</m:t>
                                  </m:r>
                                </m:e>
                                <m:sub>
                                  <m:r>
                                    <m:rPr>
                                      <m:sty m:val="p"/>
                                    </m:rPr>
                                    <a:rPr lang="es-AR">
                                      <a:latin typeface="Cambria Math" panose="02040503050406030204" pitchFamily="18" charset="0"/>
                                      <a:ea typeface="Cambria Math" panose="02040503050406030204" pitchFamily="18" charset="0"/>
                                    </a:rPr>
                                    <m:t>s</m:t>
                                  </m:r>
                                </m:sub>
                              </m:sSub>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sSub>
                                <m:sSubPr>
                                  <m:ctrlPr>
                                    <a:rPr lang="es-UY" i="1">
                                      <a:latin typeface="Cambria Math" panose="02040503050406030204" pitchFamily="18" charset="0"/>
                                      <a:ea typeface="Cambria Math" panose="02040503050406030204" pitchFamily="18" charset="0"/>
                                    </a:rPr>
                                  </m:ctrlPr>
                                </m:sSubPr>
                                <m:e>
                                  <m:r>
                                    <a:rPr lang="es-UY">
                                      <a:latin typeface="Cambria Math" panose="02040503050406030204" pitchFamily="18" charset="0"/>
                                      <a:ea typeface="Cambria Math" panose="02040503050406030204" pitchFamily="18" charset="0"/>
                                    </a:rPr>
                                    <m:t>𝛻</m:t>
                                  </m:r>
                                </m:e>
                                <m:sub>
                                  <m:r>
                                    <a:rPr lang="es-AR" i="1">
                                      <a:latin typeface="Cambria Math" panose="02040503050406030204" pitchFamily="18" charset="0"/>
                                      <a:ea typeface="Cambria Math" panose="02040503050406030204" pitchFamily="18" charset="0"/>
                                    </a:rPr>
                                    <m:t>𝑠</m:t>
                                  </m:r>
                                </m:sub>
                              </m:sSub>
                              <m:r>
                                <a:rPr lang="es-AR"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UY" i="1">
                                  <a:latin typeface="Cambria Math" panose="02040503050406030204" pitchFamily="18" charset="0"/>
                                  <a:ea typeface="Cambria Math" panose="02040503050406030204" pitchFamily="18" charset="0"/>
                                </a:rPr>
                                <m:t>0</m:t>
                              </m:r>
                            </m:sub>
                          </m:sSub>
                        </m:e>
                      </m:nary>
                    </m:oMath>
                  </m:oMathPara>
                </a14:m>
                <a:endParaRPr lang="es-UY" dirty="0"/>
              </a:p>
            </p:txBody>
          </p:sp>
        </mc:Choice>
        <mc:Fallback xmlns="">
          <p:sp>
            <p:nvSpPr>
              <p:cNvPr id="16" name="Rectángulo 15">
                <a:extLst>
                  <a:ext uri="{FF2B5EF4-FFF2-40B4-BE49-F238E27FC236}">
                    <a16:creationId xmlns:a16="http://schemas.microsoft.com/office/drawing/2014/main" id="{F77B80A3-BE91-47D7-8351-89A5D1707EC4}"/>
                  </a:ext>
                </a:extLst>
              </p:cNvPr>
              <p:cNvSpPr>
                <a:spLocks noRot="1" noChangeAspect="1" noMove="1" noResize="1" noEditPoints="1" noAdjustHandles="1" noChangeArrowheads="1" noChangeShapeType="1" noTextEdit="1"/>
              </p:cNvSpPr>
              <p:nvPr/>
            </p:nvSpPr>
            <p:spPr>
              <a:xfrm>
                <a:off x="365992" y="2107905"/>
                <a:ext cx="4816190" cy="985719"/>
              </a:xfrm>
              <a:prstGeom prst="rect">
                <a:avLst/>
              </a:prstGeom>
              <a:blipFill>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7" name="Rectángulo 16">
                <a:extLst>
                  <a:ext uri="{FF2B5EF4-FFF2-40B4-BE49-F238E27FC236}">
                    <a16:creationId xmlns:a16="http://schemas.microsoft.com/office/drawing/2014/main" id="{D90CC56B-1E7B-4C59-A83A-AF494B2F5ABE}"/>
                  </a:ext>
                </a:extLst>
              </p:cNvPr>
              <p:cNvSpPr/>
              <p:nvPr/>
            </p:nvSpPr>
            <p:spPr>
              <a:xfrm>
                <a:off x="1685711" y="3429000"/>
                <a:ext cx="8794459" cy="94987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f>
                        <m:fPr>
                          <m:ctrlPr>
                            <a:rPr lang="es-AR" i="1">
                              <a:latin typeface="Cambria Math" panose="02040503050406030204" pitchFamily="18" charset="0"/>
                              <a:ea typeface="Cambria Math" panose="02040503050406030204" pitchFamily="18" charset="0"/>
                            </a:rPr>
                          </m:ctrlPr>
                        </m:fPr>
                        <m:num>
                          <m:r>
                            <a:rPr lang="es-AR" i="1">
                              <a:latin typeface="Cambria Math" panose="02040503050406030204" pitchFamily="18" charset="0"/>
                              <a:ea typeface="Cambria Math" panose="02040503050406030204" pitchFamily="18" charset="0"/>
                            </a:rPr>
                            <m:t>𝑖</m:t>
                          </m:r>
                          <m:r>
                            <a:rPr lang="es-AR" i="1">
                              <a:latin typeface="Cambria Math" panose="02040503050406030204" pitchFamily="18" charset="0"/>
                              <a:ea typeface="Cambria Math" panose="02040503050406030204" pitchFamily="18" charset="0"/>
                            </a:rPr>
                            <m:t>𝜔</m:t>
                          </m:r>
                          <m:sSub>
                            <m:sSubPr>
                              <m:ctrlPr>
                                <a:rPr lang="es-AR" i="1">
                                  <a:latin typeface="Cambria Math" panose="02040503050406030204" pitchFamily="18" charset="0"/>
                                  <a:ea typeface="Cambria Math" panose="02040503050406030204" pitchFamily="18" charset="0"/>
                                </a:rPr>
                              </m:ctrlPr>
                            </m:sSubPr>
                            <m:e>
                              <m:r>
                                <a:rPr lang="es-AR" i="1">
                                  <a:latin typeface="Cambria Math" panose="02040503050406030204" pitchFamily="18" charset="0"/>
                                  <a:ea typeface="Cambria Math" panose="02040503050406030204" pitchFamily="18" charset="0"/>
                                </a:rPr>
                                <m:t>𝜌</m:t>
                              </m:r>
                            </m:e>
                            <m:sub>
                              <m:r>
                                <a:rPr lang="es-AR" i="1">
                                  <a:latin typeface="Cambria Math" panose="02040503050406030204" pitchFamily="18" charset="0"/>
                                  <a:ea typeface="Cambria Math" panose="02040503050406030204" pitchFamily="18" charset="0"/>
                                </a:rPr>
                                <m:t>0</m:t>
                              </m:r>
                            </m:sub>
                          </m:sSub>
                        </m:num>
                        <m:den>
                          <m:r>
                            <a:rPr lang="es-AR" i="1">
                              <a:latin typeface="Cambria Math" panose="02040503050406030204" pitchFamily="18" charset="0"/>
                              <a:ea typeface="Cambria Math" panose="02040503050406030204" pitchFamily="18" charset="0"/>
                            </a:rPr>
                            <m:t>4</m:t>
                          </m:r>
                          <m:r>
                            <a:rPr lang="es-AR" i="1">
                              <a:latin typeface="Cambria Math" panose="02040503050406030204" pitchFamily="18" charset="0"/>
                              <a:ea typeface="Cambria Math" panose="02040503050406030204" pitchFamily="18" charset="0"/>
                            </a:rPr>
                            <m:t>𝜋</m:t>
                          </m:r>
                        </m:den>
                      </m:f>
                      <m:sSub>
                        <m:sSubPr>
                          <m:ctrlPr>
                            <a:rPr lang="es-AR" i="1">
                              <a:latin typeface="Cambria Math" panose="02040503050406030204" pitchFamily="18" charset="0"/>
                              <a:ea typeface="Cambria Math" panose="02040503050406030204" pitchFamily="18" charset="0"/>
                            </a:rPr>
                          </m:ctrlPr>
                        </m:sSubPr>
                        <m:e>
                          <m:r>
                            <a:rPr lang="es-AR" i="1">
                              <a:latin typeface="Cambria Math" panose="02040503050406030204" pitchFamily="18" charset="0"/>
                              <a:ea typeface="Cambria Math" panose="02040503050406030204" pitchFamily="18" charset="0"/>
                            </a:rPr>
                            <m:t>𝑄</m:t>
                          </m:r>
                        </m:e>
                        <m:sub>
                          <m:r>
                            <a:rPr lang="es-AR" i="1">
                              <a:latin typeface="Cambria Math" panose="02040503050406030204" pitchFamily="18" charset="0"/>
                              <a:ea typeface="Cambria Math" panose="02040503050406030204" pitchFamily="18" charset="0"/>
                            </a:rPr>
                            <m:t>𝑠</m:t>
                          </m:r>
                        </m:sub>
                      </m:sSub>
                      <m:nary>
                        <m:naryPr>
                          <m:limLoc m:val="undOvr"/>
                          <m:ctrlPr>
                            <a:rPr lang="es-AR" i="1" smtClean="0">
                              <a:latin typeface="Cambria Math" panose="02040503050406030204" pitchFamily="18" charset="0"/>
                              <a:ea typeface="Cambria Math" panose="02040503050406030204" pitchFamily="18" charset="0"/>
                            </a:rPr>
                          </m:ctrlPr>
                        </m:naryPr>
                        <m:sub>
                          <m:r>
                            <m:rPr>
                              <m:sty m:val="p"/>
                            </m:rPr>
                            <a:rPr lang="es-AR" b="0" i="0" smtClean="0">
                              <a:latin typeface="Cambria Math" panose="02040503050406030204" pitchFamily="18" charset="0"/>
                              <a:ea typeface="Cambria Math" panose="02040503050406030204" pitchFamily="18" charset="0"/>
                            </a:rPr>
                            <m:t>Ω</m:t>
                          </m:r>
                        </m:sub>
                        <m:sup/>
                        <m:e>
                          <m:sSubSup>
                            <m:sSubSupPr>
                              <m:ctrlPr>
                                <a:rPr lang="es-AR" b="0" i="1" smtClean="0">
                                  <a:latin typeface="Cambria Math" panose="02040503050406030204" pitchFamily="18" charset="0"/>
                                  <a:ea typeface="Cambria Math" panose="02040503050406030204" pitchFamily="18" charset="0"/>
                                </a:rPr>
                              </m:ctrlPr>
                            </m:sSubSupPr>
                            <m:e>
                              <m:r>
                                <a:rPr lang="es-AR" b="0" i="1" smtClean="0">
                                  <a:latin typeface="Cambria Math" panose="02040503050406030204" pitchFamily="18" charset="0"/>
                                  <a:ea typeface="Cambria Math" panose="02040503050406030204" pitchFamily="18" charset="0"/>
                                </a:rPr>
                                <m:t>𝑟</m:t>
                              </m:r>
                            </m:e>
                            <m:sub>
                              <m:r>
                                <a:rPr lang="es-AR" b="0" i="1" smtClean="0">
                                  <a:latin typeface="Cambria Math" panose="02040503050406030204" pitchFamily="18" charset="0"/>
                                  <a:ea typeface="Cambria Math" panose="02040503050406030204" pitchFamily="18" charset="0"/>
                                </a:rPr>
                                <m:t>𝑠</m:t>
                              </m:r>
                            </m:sub>
                            <m:sup>
                              <m:r>
                                <a:rPr lang="es-AR" b="0" i="1" smtClean="0">
                                  <a:latin typeface="Cambria Math" panose="02040503050406030204" pitchFamily="18" charset="0"/>
                                  <a:ea typeface="Cambria Math" panose="02040503050406030204" pitchFamily="18" charset="0"/>
                                </a:rPr>
                                <m:t>2</m:t>
                              </m:r>
                            </m:sup>
                          </m:sSubSup>
                          <m:d>
                            <m:dPr>
                              <m:begChr m:val="["/>
                              <m:endChr m:val="]"/>
                              <m:ctrlPr>
                                <a:rPr lang="es-AR" b="0" i="1" smtClean="0">
                                  <a:latin typeface="Cambria Math" panose="02040503050406030204" pitchFamily="18" charset="0"/>
                                  <a:ea typeface="Cambria Math" panose="02040503050406030204" pitchFamily="18" charset="0"/>
                                </a:rPr>
                              </m:ctrlPr>
                            </m:dPr>
                            <m:e>
                              <m:d>
                                <m:dPr>
                                  <m:ctrlPr>
                                    <a:rPr lang="es-AR" i="1">
                                      <a:latin typeface="Cambria Math" panose="02040503050406030204" pitchFamily="18" charset="0"/>
                                      <a:ea typeface="Cambria Math" panose="02040503050406030204" pitchFamily="18" charset="0"/>
                                    </a:rPr>
                                  </m:ctrlPr>
                                </m:dPr>
                                <m:e>
                                  <m:f>
                                    <m:fPr>
                                      <m:ctrlPr>
                                        <a:rPr lang="es-AR" i="1">
                                          <a:latin typeface="Cambria Math" panose="02040503050406030204" pitchFamily="18" charset="0"/>
                                          <a:ea typeface="Cambria Math" panose="02040503050406030204" pitchFamily="18" charset="0"/>
                                        </a:rPr>
                                      </m:ctrlPr>
                                    </m:fPr>
                                    <m:num>
                                      <m:sSup>
                                        <m:sSupPr>
                                          <m:ctrlPr>
                                            <a:rPr lang="es-AR" i="1">
                                              <a:latin typeface="Cambria Math" panose="02040503050406030204" pitchFamily="18" charset="0"/>
                                              <a:ea typeface="Cambria Math" panose="02040503050406030204" pitchFamily="18" charset="0"/>
                                            </a:rPr>
                                          </m:ctrlPr>
                                        </m:sSupPr>
                                        <m:e>
                                          <m:r>
                                            <a:rPr lang="es-AR" i="1">
                                              <a:latin typeface="Cambria Math" panose="02040503050406030204" pitchFamily="18" charset="0"/>
                                              <a:ea typeface="Cambria Math" panose="02040503050406030204" pitchFamily="18" charset="0"/>
                                            </a:rPr>
                                            <m:t>𝑒</m:t>
                                          </m:r>
                                        </m:e>
                                        <m:sup>
                                          <m:r>
                                            <a:rPr lang="es-AR" i="1">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𝑖𝑘</m:t>
                                          </m:r>
                                          <m:d>
                                            <m:dPr>
                                              <m:begChr m:val="|"/>
                                              <m:endChr m:val="|"/>
                                              <m:ctrlPr>
                                                <a:rPr lang="es-AR" i="1">
                                                  <a:latin typeface="Cambria Math" panose="02040503050406030204" pitchFamily="18" charset="0"/>
                                                  <a:ea typeface="Cambria Math" panose="02040503050406030204" pitchFamily="18" charset="0"/>
                                                </a:rPr>
                                              </m:ctrlPr>
                                            </m:dPr>
                                            <m:e>
                                              <m:acc>
                                                <m:accPr>
                                                  <m:chr m:val="⃗"/>
                                                  <m:ctrlPr>
                                                    <a:rPr lang="es-AR" i="1">
                                                      <a:latin typeface="Cambria Math" panose="02040503050406030204" pitchFamily="18" charset="0"/>
                                                      <a:ea typeface="Cambria Math" panose="02040503050406030204" pitchFamily="18" charset="0"/>
                                                    </a:rPr>
                                                  </m:ctrlPr>
                                                </m:accPr>
                                                <m:e>
                                                  <m:r>
                                                    <a:rPr lang="es-AR" i="1">
                                                      <a:latin typeface="Cambria Math" panose="02040503050406030204" pitchFamily="18" charset="0"/>
                                                      <a:ea typeface="Cambria Math" panose="02040503050406030204" pitchFamily="18" charset="0"/>
                                                    </a:rPr>
                                                    <m:t>𝑟</m:t>
                                                  </m:r>
                                                </m:e>
                                              </m:acc>
                                              <m:r>
                                                <a:rPr lang="es-AR" i="1">
                                                  <a:latin typeface="Cambria Math" panose="02040503050406030204" pitchFamily="18" charset="0"/>
                                                  <a:ea typeface="Cambria Math" panose="02040503050406030204" pitchFamily="18" charset="0"/>
                                                </a:rPr>
                                                <m:t>−</m:t>
                                              </m:r>
                                              <m:sSub>
                                                <m:sSubPr>
                                                  <m:ctrlPr>
                                                    <a:rPr lang="es-AR" i="1">
                                                      <a:latin typeface="Cambria Math" panose="02040503050406030204" pitchFamily="18" charset="0"/>
                                                      <a:ea typeface="Cambria Math" panose="02040503050406030204" pitchFamily="18" charset="0"/>
                                                    </a:rPr>
                                                  </m:ctrlPr>
                                                </m:sSubPr>
                                                <m:e>
                                                  <m:acc>
                                                    <m:accPr>
                                                      <m:chr m:val="⃗"/>
                                                      <m:ctrlPr>
                                                        <a:rPr lang="es-AR" i="1">
                                                          <a:latin typeface="Cambria Math" panose="02040503050406030204" pitchFamily="18" charset="0"/>
                                                          <a:ea typeface="Cambria Math" panose="02040503050406030204" pitchFamily="18" charset="0"/>
                                                        </a:rPr>
                                                      </m:ctrlPr>
                                                    </m:accPr>
                                                    <m:e>
                                                      <m:r>
                                                        <a:rPr lang="es-AR"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sup>
                                      </m:sSup>
                                    </m:num>
                                    <m:den>
                                      <m:r>
                                        <a:rPr lang="es-AR" i="1">
                                          <a:latin typeface="Cambria Math" panose="02040503050406030204" pitchFamily="18" charset="0"/>
                                          <a:ea typeface="Cambria Math" panose="02040503050406030204" pitchFamily="18" charset="0"/>
                                        </a:rPr>
                                        <m:t>4</m:t>
                                      </m:r>
                                      <m:r>
                                        <a:rPr lang="es-AR" i="1">
                                          <a:latin typeface="Cambria Math" panose="02040503050406030204" pitchFamily="18" charset="0"/>
                                          <a:ea typeface="Cambria Math" panose="02040503050406030204" pitchFamily="18" charset="0"/>
                                        </a:rPr>
                                        <m:t>𝜋</m:t>
                                      </m:r>
                                      <m:sSub>
                                        <m:sSubPr>
                                          <m:ctrlPr>
                                            <a:rPr lang="es-AR" i="1">
                                              <a:latin typeface="Cambria Math" panose="02040503050406030204" pitchFamily="18" charset="0"/>
                                              <a:ea typeface="Cambria Math" panose="02040503050406030204" pitchFamily="18" charset="0"/>
                                            </a:rPr>
                                          </m:ctrlPr>
                                        </m:sSubPr>
                                        <m:e>
                                          <m:r>
                                            <a:rPr lang="es-AR" i="1">
                                              <a:latin typeface="Cambria Math" panose="02040503050406030204" pitchFamily="18" charset="0"/>
                                              <a:ea typeface="Cambria Math" panose="02040503050406030204" pitchFamily="18" charset="0"/>
                                            </a:rPr>
                                            <m:t>𝑟</m:t>
                                          </m:r>
                                        </m:e>
                                        <m:sub>
                                          <m:r>
                                            <a:rPr lang="es-AR" i="1">
                                              <a:latin typeface="Cambria Math" panose="02040503050406030204" pitchFamily="18" charset="0"/>
                                              <a:ea typeface="Cambria Math" panose="02040503050406030204" pitchFamily="18" charset="0"/>
                                            </a:rPr>
                                            <m:t>𝑠</m:t>
                                          </m:r>
                                        </m:sub>
                                      </m:sSub>
                                    </m:den>
                                  </m:f>
                                </m:e>
                              </m:d>
                              <m:d>
                                <m:dPr>
                                  <m:ctrlPr>
                                    <a:rPr lang="es-AR" i="1">
                                      <a:latin typeface="Cambria Math" panose="02040503050406030204" pitchFamily="18" charset="0"/>
                                      <a:ea typeface="Cambria Math" panose="02040503050406030204" pitchFamily="18" charset="0"/>
                                    </a:rPr>
                                  </m:ctrlPr>
                                </m:dPr>
                                <m:e>
                                  <m:r>
                                    <a:rPr lang="es-AR" i="1">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𝑖𝑘</m:t>
                                  </m:r>
                                  <m:f>
                                    <m:fPr>
                                      <m:ctrlPr>
                                        <a:rPr lang="es-AR" i="1">
                                          <a:latin typeface="Cambria Math" panose="02040503050406030204" pitchFamily="18" charset="0"/>
                                          <a:ea typeface="Cambria Math" panose="02040503050406030204" pitchFamily="18" charset="0"/>
                                        </a:rPr>
                                      </m:ctrlPr>
                                    </m:fPr>
                                    <m:num>
                                      <m:sSup>
                                        <m:sSupPr>
                                          <m:ctrlPr>
                                            <a:rPr lang="es-AR" i="1">
                                              <a:latin typeface="Cambria Math" panose="02040503050406030204" pitchFamily="18" charset="0"/>
                                              <a:ea typeface="Cambria Math" panose="02040503050406030204" pitchFamily="18" charset="0"/>
                                            </a:rPr>
                                          </m:ctrlPr>
                                        </m:sSupPr>
                                        <m:e>
                                          <m:r>
                                            <a:rPr lang="es-AR" i="1">
                                              <a:latin typeface="Cambria Math" panose="02040503050406030204" pitchFamily="18" charset="0"/>
                                              <a:ea typeface="Cambria Math" panose="02040503050406030204" pitchFamily="18" charset="0"/>
                                            </a:rPr>
                                            <m:t>𝑒</m:t>
                                          </m:r>
                                        </m:e>
                                        <m:sup>
                                          <m:r>
                                            <a:rPr lang="es-AR" i="1">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𝑖𝑘</m:t>
                                          </m:r>
                                          <m:sSub>
                                            <m:sSubPr>
                                              <m:ctrlPr>
                                                <a:rPr lang="es-AR" i="1">
                                                  <a:latin typeface="Cambria Math" panose="02040503050406030204" pitchFamily="18" charset="0"/>
                                                  <a:ea typeface="Cambria Math" panose="02040503050406030204" pitchFamily="18" charset="0"/>
                                                </a:rPr>
                                              </m:ctrlPr>
                                            </m:sSubPr>
                                            <m:e>
                                              <m:r>
                                                <a:rPr lang="es-AR" i="1">
                                                  <a:latin typeface="Cambria Math" panose="02040503050406030204" pitchFamily="18" charset="0"/>
                                                  <a:ea typeface="Cambria Math" panose="02040503050406030204" pitchFamily="18" charset="0"/>
                                                </a:rPr>
                                                <m:t>𝑟</m:t>
                                              </m:r>
                                            </m:e>
                                            <m:sub>
                                              <m:r>
                                                <a:rPr lang="es-AR" i="1">
                                                  <a:latin typeface="Cambria Math" panose="02040503050406030204" pitchFamily="18" charset="0"/>
                                                  <a:ea typeface="Cambria Math" panose="02040503050406030204" pitchFamily="18" charset="0"/>
                                                </a:rPr>
                                                <m:t>𝑠</m:t>
                                              </m:r>
                                            </m:sub>
                                          </m:sSub>
                                        </m:sup>
                                      </m:sSup>
                                    </m:num>
                                    <m:den>
                                      <m:sSub>
                                        <m:sSubPr>
                                          <m:ctrlPr>
                                            <a:rPr lang="es-AR" i="1">
                                              <a:latin typeface="Cambria Math" panose="02040503050406030204" pitchFamily="18" charset="0"/>
                                              <a:ea typeface="Cambria Math" panose="02040503050406030204" pitchFamily="18" charset="0"/>
                                            </a:rPr>
                                          </m:ctrlPr>
                                        </m:sSubPr>
                                        <m:e>
                                          <m:r>
                                            <a:rPr lang="es-AR" i="1">
                                              <a:latin typeface="Cambria Math" panose="02040503050406030204" pitchFamily="18" charset="0"/>
                                              <a:ea typeface="Cambria Math" panose="02040503050406030204" pitchFamily="18" charset="0"/>
                                            </a:rPr>
                                            <m:t>𝑟</m:t>
                                          </m:r>
                                        </m:e>
                                        <m:sub>
                                          <m:r>
                                            <a:rPr lang="es-AR" i="1">
                                              <a:latin typeface="Cambria Math" panose="02040503050406030204" pitchFamily="18" charset="0"/>
                                              <a:ea typeface="Cambria Math" panose="02040503050406030204" pitchFamily="18" charset="0"/>
                                            </a:rPr>
                                            <m:t>𝑠</m:t>
                                          </m:r>
                                        </m:sub>
                                      </m:sSub>
                                    </m:den>
                                  </m:f>
                                  <m:acc>
                                    <m:accPr>
                                      <m:chr m:val="̂"/>
                                      <m:ctrlPr>
                                        <a:rPr lang="es-AR" b="1" i="1">
                                          <a:latin typeface="Cambria Math" panose="02040503050406030204" pitchFamily="18" charset="0"/>
                                          <a:ea typeface="Cambria Math" panose="02040503050406030204" pitchFamily="18" charset="0"/>
                                        </a:rPr>
                                      </m:ctrlPr>
                                    </m:accPr>
                                    <m:e>
                                      <m:r>
                                        <a:rPr lang="es-AR" b="1">
                                          <a:latin typeface="Cambria Math" panose="02040503050406030204" pitchFamily="18" charset="0"/>
                                          <a:ea typeface="Cambria Math" panose="02040503050406030204" pitchFamily="18" charset="0"/>
                                        </a:rPr>
                                        <m:t>𝐧</m:t>
                                      </m:r>
                                    </m:e>
                                  </m:acc>
                                </m:e>
                              </m:d>
                              <m:r>
                                <a:rPr lang="es-ES" b="0" i="1" smtClean="0">
                                  <a:latin typeface="Cambria Math" panose="02040503050406030204" pitchFamily="18" charset="0"/>
                                  <a:ea typeface="Cambria Math" panose="02040503050406030204" pitchFamily="18" charset="0"/>
                                </a:rPr>
                                <m:t>−</m:t>
                              </m:r>
                              <m:d>
                                <m:dPr>
                                  <m:ctrlPr>
                                    <a:rPr lang="es-AR" b="0" i="1" smtClean="0">
                                      <a:latin typeface="Cambria Math" panose="02040503050406030204" pitchFamily="18" charset="0"/>
                                      <a:ea typeface="Cambria Math" panose="02040503050406030204" pitchFamily="18" charset="0"/>
                                    </a:rPr>
                                  </m:ctrlPr>
                                </m:dPr>
                                <m:e>
                                  <m:f>
                                    <m:fPr>
                                      <m:ctrlPr>
                                        <a:rPr lang="es-AR" b="0" i="1" smtClean="0">
                                          <a:latin typeface="Cambria Math" panose="02040503050406030204" pitchFamily="18" charset="0"/>
                                          <a:ea typeface="Cambria Math" panose="02040503050406030204" pitchFamily="18" charset="0"/>
                                        </a:rPr>
                                      </m:ctrlPr>
                                    </m:fPr>
                                    <m:num>
                                      <m:sSup>
                                        <m:sSupPr>
                                          <m:ctrlPr>
                                            <a:rPr lang="es-AR" b="0" i="1" smtClean="0">
                                              <a:latin typeface="Cambria Math" panose="02040503050406030204" pitchFamily="18" charset="0"/>
                                              <a:ea typeface="Cambria Math" panose="02040503050406030204" pitchFamily="18" charset="0"/>
                                            </a:rPr>
                                          </m:ctrlPr>
                                        </m:sSupPr>
                                        <m:e>
                                          <m:r>
                                            <a:rPr lang="es-AR" b="0" i="1" smtClean="0">
                                              <a:latin typeface="Cambria Math" panose="02040503050406030204" pitchFamily="18" charset="0"/>
                                              <a:ea typeface="Cambria Math" panose="02040503050406030204" pitchFamily="18" charset="0"/>
                                            </a:rPr>
                                            <m:t>𝑒</m:t>
                                          </m:r>
                                        </m:e>
                                        <m:sup>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𝑖𝑘</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𝑟</m:t>
                                              </m:r>
                                            </m:e>
                                            <m:sub>
                                              <m:r>
                                                <a:rPr lang="es-AR" b="0" i="1" smtClean="0">
                                                  <a:latin typeface="Cambria Math" panose="02040503050406030204" pitchFamily="18" charset="0"/>
                                                  <a:ea typeface="Cambria Math" panose="02040503050406030204" pitchFamily="18" charset="0"/>
                                                </a:rPr>
                                                <m:t>𝑠</m:t>
                                              </m:r>
                                            </m:sub>
                                          </m:sSub>
                                        </m:sup>
                                      </m:sSup>
                                    </m:num>
                                    <m:den>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𝑟</m:t>
                                          </m:r>
                                        </m:e>
                                        <m:sub>
                                          <m:r>
                                            <a:rPr lang="es-AR" b="0" i="1" smtClean="0">
                                              <a:latin typeface="Cambria Math" panose="02040503050406030204" pitchFamily="18" charset="0"/>
                                              <a:ea typeface="Cambria Math" panose="02040503050406030204" pitchFamily="18" charset="0"/>
                                            </a:rPr>
                                            <m:t>𝑠</m:t>
                                          </m:r>
                                        </m:sub>
                                      </m:sSub>
                                    </m:den>
                                  </m:f>
                                </m:e>
                              </m:d>
                              <m:d>
                                <m:dPr>
                                  <m:ctrlPr>
                                    <a:rPr lang="es-AR" b="0" i="1" smtClean="0">
                                      <a:latin typeface="Cambria Math" panose="02040503050406030204" pitchFamily="18" charset="0"/>
                                      <a:ea typeface="Cambria Math" panose="02040503050406030204" pitchFamily="18" charset="0"/>
                                    </a:rPr>
                                  </m:ctrlPr>
                                </m:dPr>
                                <m:e>
                                  <m:r>
                                    <a:rPr lang="es-AR" b="0" i="1" smtClean="0">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𝑖𝑘</m:t>
                                  </m:r>
                                  <m:f>
                                    <m:fPr>
                                      <m:ctrlPr>
                                        <a:rPr lang="es-AR" i="1">
                                          <a:latin typeface="Cambria Math" panose="02040503050406030204" pitchFamily="18" charset="0"/>
                                          <a:ea typeface="Cambria Math" panose="02040503050406030204" pitchFamily="18" charset="0"/>
                                        </a:rPr>
                                      </m:ctrlPr>
                                    </m:fPr>
                                    <m:num>
                                      <m:sSup>
                                        <m:sSupPr>
                                          <m:ctrlPr>
                                            <a:rPr lang="es-AR" i="1">
                                              <a:latin typeface="Cambria Math" panose="02040503050406030204" pitchFamily="18" charset="0"/>
                                              <a:ea typeface="Cambria Math" panose="02040503050406030204" pitchFamily="18" charset="0"/>
                                            </a:rPr>
                                          </m:ctrlPr>
                                        </m:sSupPr>
                                        <m:e>
                                          <m:r>
                                            <a:rPr lang="es-AR" i="1">
                                              <a:latin typeface="Cambria Math" panose="02040503050406030204" pitchFamily="18" charset="0"/>
                                              <a:ea typeface="Cambria Math" panose="02040503050406030204" pitchFamily="18" charset="0"/>
                                            </a:rPr>
                                            <m:t>𝑒</m:t>
                                          </m:r>
                                        </m:e>
                                        <m:sup>
                                          <m:r>
                                            <a:rPr lang="es-AR" i="1">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𝑖𝑘</m:t>
                                          </m:r>
                                          <m:d>
                                            <m:dPr>
                                              <m:begChr m:val="|"/>
                                              <m:endChr m:val="|"/>
                                              <m:ctrlPr>
                                                <a:rPr lang="es-AR" i="1">
                                                  <a:latin typeface="Cambria Math" panose="02040503050406030204" pitchFamily="18" charset="0"/>
                                                  <a:ea typeface="Cambria Math" panose="02040503050406030204" pitchFamily="18" charset="0"/>
                                                </a:rPr>
                                              </m:ctrlPr>
                                            </m:dPr>
                                            <m:e>
                                              <m:acc>
                                                <m:accPr>
                                                  <m:chr m:val="⃗"/>
                                                  <m:ctrlPr>
                                                    <a:rPr lang="es-AR" i="1">
                                                      <a:latin typeface="Cambria Math" panose="02040503050406030204" pitchFamily="18" charset="0"/>
                                                      <a:ea typeface="Cambria Math" panose="02040503050406030204" pitchFamily="18" charset="0"/>
                                                    </a:rPr>
                                                  </m:ctrlPr>
                                                </m:accPr>
                                                <m:e>
                                                  <m:r>
                                                    <a:rPr lang="es-AR" i="1">
                                                      <a:latin typeface="Cambria Math" panose="02040503050406030204" pitchFamily="18" charset="0"/>
                                                      <a:ea typeface="Cambria Math" panose="02040503050406030204" pitchFamily="18" charset="0"/>
                                                    </a:rPr>
                                                    <m:t>𝑟</m:t>
                                                  </m:r>
                                                </m:e>
                                              </m:acc>
                                              <m:r>
                                                <a:rPr lang="es-AR" i="1">
                                                  <a:latin typeface="Cambria Math" panose="02040503050406030204" pitchFamily="18" charset="0"/>
                                                  <a:ea typeface="Cambria Math" panose="02040503050406030204" pitchFamily="18" charset="0"/>
                                                </a:rPr>
                                                <m:t>−</m:t>
                                              </m:r>
                                              <m:sSub>
                                                <m:sSubPr>
                                                  <m:ctrlPr>
                                                    <a:rPr lang="es-AR" i="1">
                                                      <a:latin typeface="Cambria Math" panose="02040503050406030204" pitchFamily="18" charset="0"/>
                                                      <a:ea typeface="Cambria Math" panose="02040503050406030204" pitchFamily="18" charset="0"/>
                                                    </a:rPr>
                                                  </m:ctrlPr>
                                                </m:sSubPr>
                                                <m:e>
                                                  <m:acc>
                                                    <m:accPr>
                                                      <m:chr m:val="⃗"/>
                                                      <m:ctrlPr>
                                                        <a:rPr lang="es-AR" i="1">
                                                          <a:latin typeface="Cambria Math" panose="02040503050406030204" pitchFamily="18" charset="0"/>
                                                          <a:ea typeface="Cambria Math" panose="02040503050406030204" pitchFamily="18" charset="0"/>
                                                        </a:rPr>
                                                      </m:ctrlPr>
                                                    </m:accPr>
                                                    <m:e>
                                                      <m:r>
                                                        <a:rPr lang="es-AR"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sup>
                                      </m:sSup>
                                    </m:num>
                                    <m:den>
                                      <m:r>
                                        <a:rPr lang="es-AR" i="1">
                                          <a:latin typeface="Cambria Math" panose="02040503050406030204" pitchFamily="18" charset="0"/>
                                          <a:ea typeface="Cambria Math" panose="02040503050406030204" pitchFamily="18" charset="0"/>
                                        </a:rPr>
                                        <m:t>4</m:t>
                                      </m:r>
                                      <m:r>
                                        <a:rPr lang="es-AR" i="1">
                                          <a:latin typeface="Cambria Math" panose="02040503050406030204" pitchFamily="18" charset="0"/>
                                          <a:ea typeface="Cambria Math" panose="02040503050406030204" pitchFamily="18" charset="0"/>
                                        </a:rPr>
                                        <m:t>𝜋</m:t>
                                      </m:r>
                                      <m:sSub>
                                        <m:sSubPr>
                                          <m:ctrlPr>
                                            <a:rPr lang="es-AR" i="1">
                                              <a:latin typeface="Cambria Math" panose="02040503050406030204" pitchFamily="18" charset="0"/>
                                              <a:ea typeface="Cambria Math" panose="02040503050406030204" pitchFamily="18" charset="0"/>
                                            </a:rPr>
                                          </m:ctrlPr>
                                        </m:sSubPr>
                                        <m:e>
                                          <m:r>
                                            <a:rPr lang="es-AR" i="1">
                                              <a:latin typeface="Cambria Math" panose="02040503050406030204" pitchFamily="18" charset="0"/>
                                              <a:ea typeface="Cambria Math" panose="02040503050406030204" pitchFamily="18" charset="0"/>
                                            </a:rPr>
                                            <m:t>𝑟</m:t>
                                          </m:r>
                                        </m:e>
                                        <m:sub>
                                          <m:r>
                                            <a:rPr lang="es-AR" i="1">
                                              <a:latin typeface="Cambria Math" panose="02040503050406030204" pitchFamily="18" charset="0"/>
                                              <a:ea typeface="Cambria Math" panose="02040503050406030204" pitchFamily="18" charset="0"/>
                                            </a:rPr>
                                            <m:t>𝑠</m:t>
                                          </m:r>
                                        </m:sub>
                                      </m:sSub>
                                    </m:den>
                                  </m:f>
                                  <m:acc>
                                    <m:accPr>
                                      <m:chr m:val="̂"/>
                                      <m:ctrlPr>
                                        <a:rPr lang="es-AR" b="1" i="1">
                                          <a:latin typeface="Cambria Math" panose="02040503050406030204" pitchFamily="18" charset="0"/>
                                          <a:ea typeface="Cambria Math" panose="02040503050406030204" pitchFamily="18" charset="0"/>
                                        </a:rPr>
                                      </m:ctrlPr>
                                    </m:accPr>
                                    <m:e>
                                      <m:r>
                                        <a:rPr lang="es-AR" b="1">
                                          <a:latin typeface="Cambria Math" panose="02040503050406030204" pitchFamily="18" charset="0"/>
                                          <a:ea typeface="Cambria Math" panose="02040503050406030204" pitchFamily="18" charset="0"/>
                                        </a:rPr>
                                        <m:t>𝐧</m:t>
                                      </m:r>
                                    </m:e>
                                  </m:acc>
                                </m:e>
                              </m:d>
                            </m:e>
                          </m:d>
                          <m:r>
                            <a:rPr lang="es-AR" b="0" i="1" smtClean="0">
                              <a:latin typeface="Cambria Math" panose="02040503050406030204" pitchFamily="18" charset="0"/>
                              <a:ea typeface="Cambria Math" panose="02040503050406030204" pitchFamily="18" charset="0"/>
                            </a:rPr>
                            <m:t>∙</m:t>
                          </m:r>
                          <m:acc>
                            <m:accPr>
                              <m:chr m:val="̂"/>
                              <m:ctrlPr>
                                <a:rPr lang="es-AR" b="1" i="1" smtClean="0">
                                  <a:latin typeface="Cambria Math" panose="02040503050406030204" pitchFamily="18" charset="0"/>
                                  <a:ea typeface="Cambria Math" panose="02040503050406030204" pitchFamily="18" charset="0"/>
                                </a:rPr>
                              </m:ctrlPr>
                            </m:accPr>
                            <m:e>
                              <m:r>
                                <a:rPr lang="es-AR" b="1" i="0" smtClean="0">
                                  <a:latin typeface="Cambria Math" panose="02040503050406030204" pitchFamily="18" charset="0"/>
                                  <a:ea typeface="Cambria Math" panose="02040503050406030204" pitchFamily="18" charset="0"/>
                                </a:rPr>
                                <m:t>𝐧</m:t>
                              </m:r>
                            </m:e>
                          </m:acc>
                          <m:r>
                            <a:rPr lang="es-AR" b="0" i="1" smtClean="0">
                              <a:latin typeface="Cambria Math" panose="02040503050406030204" pitchFamily="18" charset="0"/>
                              <a:ea typeface="Cambria Math" panose="02040503050406030204" pitchFamily="18" charset="0"/>
                            </a:rPr>
                            <m:t>𝑑</m:t>
                          </m:r>
                          <m:r>
                            <m:rPr>
                              <m:sty m:val="p"/>
                            </m:rPr>
                            <a:rPr lang="es-AR" b="0" i="0" smtClean="0">
                              <a:latin typeface="Cambria Math" panose="02040503050406030204" pitchFamily="18" charset="0"/>
                              <a:ea typeface="Cambria Math" panose="02040503050406030204" pitchFamily="18" charset="0"/>
                            </a:rPr>
                            <m:t>Ω</m:t>
                          </m:r>
                        </m:e>
                      </m:nary>
                      <m:r>
                        <a:rPr lang="es-AR"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0</m:t>
                      </m:r>
                    </m:oMath>
                  </m:oMathPara>
                </a14:m>
                <a:endParaRPr lang="es-UY" dirty="0"/>
              </a:p>
            </p:txBody>
          </p:sp>
        </mc:Choice>
        <mc:Fallback xmlns="">
          <p:sp>
            <p:nvSpPr>
              <p:cNvPr id="17" name="Rectángulo 16">
                <a:extLst>
                  <a:ext uri="{FF2B5EF4-FFF2-40B4-BE49-F238E27FC236}">
                    <a16:creationId xmlns:a16="http://schemas.microsoft.com/office/drawing/2014/main" id="{D90CC56B-1E7B-4C59-A83A-AF494B2F5ABE}"/>
                  </a:ext>
                </a:extLst>
              </p:cNvPr>
              <p:cNvSpPr>
                <a:spLocks noRot="1" noChangeAspect="1" noMove="1" noResize="1" noEditPoints="1" noAdjustHandles="1" noChangeArrowheads="1" noChangeShapeType="1" noTextEdit="1"/>
              </p:cNvSpPr>
              <p:nvPr/>
            </p:nvSpPr>
            <p:spPr>
              <a:xfrm>
                <a:off x="1685711" y="3429000"/>
                <a:ext cx="8794459" cy="949875"/>
              </a:xfrm>
              <a:prstGeom prst="rect">
                <a:avLst/>
              </a:prstGeom>
              <a:blipFill>
                <a:blip r:embed="rId9"/>
                <a:stretch>
                  <a:fillRect/>
                </a:stretch>
              </a:blipFill>
            </p:spPr>
            <p:txBody>
              <a:bodyPr/>
              <a:lstStyle/>
              <a:p>
                <a:r>
                  <a:rPr lang="es-UY">
                    <a:noFill/>
                  </a:rPr>
                  <a:t> </a:t>
                </a:r>
              </a:p>
            </p:txBody>
          </p:sp>
        </mc:Fallback>
      </mc:AlternateContent>
      <p:sp>
        <p:nvSpPr>
          <p:cNvPr id="2" name="CuadroTexto 1">
            <a:extLst>
              <a:ext uri="{FF2B5EF4-FFF2-40B4-BE49-F238E27FC236}">
                <a16:creationId xmlns:a16="http://schemas.microsoft.com/office/drawing/2014/main" id="{CCC61ECF-82D8-49A9-97A1-3130FA5896F3}"/>
              </a:ext>
            </a:extLst>
          </p:cNvPr>
          <p:cNvSpPr txBox="1"/>
          <p:nvPr/>
        </p:nvSpPr>
        <p:spPr>
          <a:xfrm>
            <a:off x="450320" y="4930852"/>
            <a:ext cx="10553700" cy="646331"/>
          </a:xfrm>
          <a:prstGeom prst="rect">
            <a:avLst/>
          </a:prstGeom>
          <a:noFill/>
        </p:spPr>
        <p:txBody>
          <a:bodyPr wrap="square" rtlCol="0">
            <a:spAutoFit/>
          </a:bodyPr>
          <a:lstStyle/>
          <a:p>
            <a:r>
              <a:rPr lang="es-AR" dirty="0"/>
              <a:t>Para que se cumpla la condición de radiación de Sommerfeld, cualquier fuente debe decaer al menos como una fuente simple en el infinito</a:t>
            </a:r>
            <a:endParaRPr lang="es-UY" dirty="0"/>
          </a:p>
        </p:txBody>
      </p:sp>
    </p:spTree>
    <p:extLst>
      <p:ext uri="{BB962C8B-B14F-4D97-AF65-F5344CB8AC3E}">
        <p14:creationId xmlns:p14="http://schemas.microsoft.com/office/powerpoint/2010/main" val="407876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6" grpId="0"/>
      <p:bldP spid="17"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F4CAC2BC-8543-4894-BF82-9B4103BAA06E}"/>
              </a:ext>
            </a:extLst>
          </p:cNvPr>
          <p:cNvSpPr txBox="1"/>
          <p:nvPr/>
        </p:nvSpPr>
        <p:spPr>
          <a:xfrm>
            <a:off x="452762" y="452760"/>
            <a:ext cx="5237459" cy="369332"/>
          </a:xfrm>
          <a:prstGeom prst="rect">
            <a:avLst/>
          </a:prstGeom>
          <a:noFill/>
        </p:spPr>
        <p:txBody>
          <a:bodyPr wrap="none" rtlCol="0">
            <a:spAutoFit/>
          </a:bodyPr>
          <a:lstStyle/>
          <a:p>
            <a:r>
              <a:rPr lang="es-AR" dirty="0">
                <a:solidFill>
                  <a:srgbClr val="00B0F0"/>
                </a:solidFill>
              </a:rPr>
              <a:t>Ejemplo 2: Fuente puntual frente a borde plano rígido</a:t>
            </a:r>
            <a:endParaRPr lang="es-UY" dirty="0">
              <a:solidFill>
                <a:srgbClr val="00B0F0"/>
              </a:solidFill>
            </a:endParaRPr>
          </a:p>
        </p:txBody>
      </p:sp>
      <mc:AlternateContent xmlns:mc="http://schemas.openxmlformats.org/markup-compatibility/2006" xmlns:a14="http://schemas.microsoft.com/office/drawing/2010/main">
        <mc:Choice Requires="a14">
          <p:sp>
            <p:nvSpPr>
              <p:cNvPr id="46" name="CuadroTexto 45">
                <a:extLst>
                  <a:ext uri="{FF2B5EF4-FFF2-40B4-BE49-F238E27FC236}">
                    <a16:creationId xmlns:a16="http://schemas.microsoft.com/office/drawing/2014/main" id="{CD66BDE4-E178-4BF5-822E-10481080E10C}"/>
                  </a:ext>
                </a:extLst>
              </p:cNvPr>
              <p:cNvSpPr txBox="1"/>
              <p:nvPr/>
            </p:nvSpPr>
            <p:spPr>
              <a:xfrm>
                <a:off x="6096000" y="988933"/>
                <a:ext cx="5568252" cy="945580"/>
              </a:xfrm>
              <a:prstGeom prst="rect">
                <a:avLst/>
              </a:prstGeom>
              <a:noFill/>
            </p:spPr>
            <p:txBody>
              <a:bodyPr wrap="square" rtlCol="0">
                <a:spAutoFit/>
              </a:bodyPr>
              <a:lstStyle/>
              <a:p>
                <a:r>
                  <a:rPr lang="es-AR" dirty="0"/>
                  <a:t>Una fuente puntual ubicada en </a:t>
                </a:r>
                <a14:m>
                  <m:oMath xmlns:m="http://schemas.openxmlformats.org/officeDocument/2006/math">
                    <m:sSub>
                      <m:sSubPr>
                        <m:ctrlPr>
                          <a:rPr lang="es-AR" b="0" i="1" dirty="0"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dirty="0" smtClean="0">
                            <a:latin typeface="Cambria Math" panose="02040503050406030204" pitchFamily="18" charset="0"/>
                          </a:rPr>
                          <m:t>𝑓</m:t>
                        </m:r>
                      </m:sub>
                    </m:sSub>
                  </m:oMath>
                </a14:m>
                <a:r>
                  <a:rPr lang="es-UY" dirty="0"/>
                  <a:t> sobre plano </a:t>
                </a:r>
                <a14:m>
                  <m:oMath xmlns:m="http://schemas.openxmlformats.org/officeDocument/2006/math">
                    <m:r>
                      <a:rPr lang="es-AR" b="0" i="1" smtClean="0">
                        <a:latin typeface="Cambria Math" panose="02040503050406030204" pitchFamily="18" charset="0"/>
                      </a:rPr>
                      <m:t>𝑧</m:t>
                    </m:r>
                    <m:r>
                      <a:rPr lang="es-AR" b="0" i="1" smtClean="0">
                        <a:latin typeface="Cambria Math" panose="02040503050406030204" pitchFamily="18" charset="0"/>
                      </a:rPr>
                      <m:t>=0</m:t>
                    </m:r>
                  </m:oMath>
                </a14:m>
                <a:r>
                  <a:rPr lang="es-UY" dirty="0"/>
                  <a:t> que es rígido. Nos interesa obtener el campo acústico en el semi espacio </a:t>
                </a:r>
                <a14:m>
                  <m:oMath xmlns:m="http://schemas.openxmlformats.org/officeDocument/2006/math">
                    <m:r>
                      <a:rPr lang="es-AR" b="0" i="1" smtClean="0">
                        <a:latin typeface="Cambria Math" panose="02040503050406030204" pitchFamily="18" charset="0"/>
                      </a:rPr>
                      <m:t>𝑧</m:t>
                    </m:r>
                    <m:r>
                      <a:rPr lang="es-AR" b="0" i="1" smtClean="0">
                        <a:latin typeface="Cambria Math" panose="02040503050406030204" pitchFamily="18" charset="0"/>
                        <a:ea typeface="Cambria Math" panose="02040503050406030204" pitchFamily="18" charset="0"/>
                      </a:rPr>
                      <m:t>&gt;0</m:t>
                    </m:r>
                  </m:oMath>
                </a14:m>
                <a:r>
                  <a:rPr lang="es-UY" dirty="0"/>
                  <a:t>. </a:t>
                </a:r>
              </a:p>
            </p:txBody>
          </p:sp>
        </mc:Choice>
        <mc:Fallback xmlns="">
          <p:sp>
            <p:nvSpPr>
              <p:cNvPr id="46" name="CuadroTexto 45">
                <a:extLst>
                  <a:ext uri="{FF2B5EF4-FFF2-40B4-BE49-F238E27FC236}">
                    <a16:creationId xmlns:a16="http://schemas.microsoft.com/office/drawing/2014/main" id="{CD66BDE4-E178-4BF5-822E-10481080E10C}"/>
                  </a:ext>
                </a:extLst>
              </p:cNvPr>
              <p:cNvSpPr txBox="1">
                <a:spLocks noRot="1" noChangeAspect="1" noMove="1" noResize="1" noEditPoints="1" noAdjustHandles="1" noChangeArrowheads="1" noChangeShapeType="1" noTextEdit="1"/>
              </p:cNvSpPr>
              <p:nvPr/>
            </p:nvSpPr>
            <p:spPr>
              <a:xfrm>
                <a:off x="6096000" y="988933"/>
                <a:ext cx="5568252" cy="945580"/>
              </a:xfrm>
              <a:prstGeom prst="rect">
                <a:avLst/>
              </a:prstGeom>
              <a:blipFill>
                <a:blip r:embed="rId2"/>
                <a:stretch>
                  <a:fillRect l="-876" t="-8387" b="-9677"/>
                </a:stretch>
              </a:blipFill>
            </p:spPr>
            <p:txBody>
              <a:bodyPr/>
              <a:lstStyle/>
              <a:p>
                <a:r>
                  <a:rPr lang="es-UY">
                    <a:noFill/>
                  </a:rPr>
                  <a:t> </a:t>
                </a:r>
              </a:p>
            </p:txBody>
          </p:sp>
        </mc:Fallback>
      </mc:AlternateContent>
      <p:sp>
        <p:nvSpPr>
          <p:cNvPr id="47" name="CuadroTexto 46">
            <a:extLst>
              <a:ext uri="{FF2B5EF4-FFF2-40B4-BE49-F238E27FC236}">
                <a16:creationId xmlns:a16="http://schemas.microsoft.com/office/drawing/2014/main" id="{F5FE4BDF-8825-43A4-A9F7-B828C482767D}"/>
              </a:ext>
            </a:extLst>
          </p:cNvPr>
          <p:cNvSpPr txBox="1"/>
          <p:nvPr/>
        </p:nvSpPr>
        <p:spPr>
          <a:xfrm rot="382265">
            <a:off x="960582" y="3167390"/>
            <a:ext cx="864339" cy="261610"/>
          </a:xfrm>
          <a:prstGeom prst="rect">
            <a:avLst/>
          </a:prstGeom>
          <a:noFill/>
        </p:spPr>
        <p:txBody>
          <a:bodyPr wrap="none" rtlCol="0">
            <a:spAutoFit/>
          </a:bodyPr>
          <a:lstStyle/>
          <a:p>
            <a:r>
              <a:rPr lang="es-AR" sz="1100" dirty="0"/>
              <a:t>plano rígido</a:t>
            </a:r>
            <a:endParaRPr lang="es-UY" sz="1100" dirty="0"/>
          </a:p>
        </p:txBody>
      </p:sp>
      <p:grpSp>
        <p:nvGrpSpPr>
          <p:cNvPr id="51" name="Grupo 50">
            <a:extLst>
              <a:ext uri="{FF2B5EF4-FFF2-40B4-BE49-F238E27FC236}">
                <a16:creationId xmlns:a16="http://schemas.microsoft.com/office/drawing/2014/main" id="{2FC35A49-AC28-4EB5-B29D-A7BA826AA689}"/>
              </a:ext>
            </a:extLst>
          </p:cNvPr>
          <p:cNvGrpSpPr/>
          <p:nvPr/>
        </p:nvGrpSpPr>
        <p:grpSpPr>
          <a:xfrm>
            <a:off x="3381584" y="1015636"/>
            <a:ext cx="618837" cy="1838042"/>
            <a:chOff x="3408218" y="1006758"/>
            <a:chExt cx="618837" cy="1838042"/>
          </a:xfrm>
        </p:grpSpPr>
        <p:cxnSp>
          <p:nvCxnSpPr>
            <p:cNvPr id="49" name="Conector recto de flecha 48">
              <a:extLst>
                <a:ext uri="{FF2B5EF4-FFF2-40B4-BE49-F238E27FC236}">
                  <a16:creationId xmlns:a16="http://schemas.microsoft.com/office/drawing/2014/main" id="{2FF43A5A-064A-4B23-B92D-87A61ADEB890}"/>
                </a:ext>
              </a:extLst>
            </p:cNvPr>
            <p:cNvCxnSpPr/>
            <p:nvPr/>
          </p:nvCxnSpPr>
          <p:spPr>
            <a:xfrm flipV="1">
              <a:off x="3408218" y="1108364"/>
              <a:ext cx="618837" cy="17364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50" name="CuadroTexto 49">
                  <a:extLst>
                    <a:ext uri="{FF2B5EF4-FFF2-40B4-BE49-F238E27FC236}">
                      <a16:creationId xmlns:a16="http://schemas.microsoft.com/office/drawing/2014/main" id="{BD7BC4E3-7DE1-4B1F-84ED-0C028EA5FAF1}"/>
                    </a:ext>
                  </a:extLst>
                </p:cNvPr>
                <p:cNvSpPr txBox="1"/>
                <p:nvPr/>
              </p:nvSpPr>
              <p:spPr>
                <a:xfrm>
                  <a:off x="3675420" y="1006758"/>
                  <a:ext cx="35163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oMath>
                    </m:oMathPara>
                  </a14:m>
                  <a:endParaRPr lang="es-UY" dirty="0"/>
                </a:p>
              </p:txBody>
            </p:sp>
          </mc:Choice>
          <mc:Fallback xmlns="">
            <p:sp>
              <p:nvSpPr>
                <p:cNvPr id="50" name="CuadroTexto 49">
                  <a:extLst>
                    <a:ext uri="{FF2B5EF4-FFF2-40B4-BE49-F238E27FC236}">
                      <a16:creationId xmlns:a16="http://schemas.microsoft.com/office/drawing/2014/main" id="{BD7BC4E3-7DE1-4B1F-84ED-0C028EA5FAF1}"/>
                    </a:ext>
                  </a:extLst>
                </p:cNvPr>
                <p:cNvSpPr txBox="1">
                  <a:spLocks noRot="1" noChangeAspect="1" noMove="1" noResize="1" noEditPoints="1" noAdjustHandles="1" noChangeArrowheads="1" noChangeShapeType="1" noTextEdit="1"/>
                </p:cNvSpPr>
                <p:nvPr/>
              </p:nvSpPr>
              <p:spPr>
                <a:xfrm>
                  <a:off x="3675420" y="1006758"/>
                  <a:ext cx="351635" cy="369332"/>
                </a:xfrm>
                <a:prstGeom prst="rect">
                  <a:avLst/>
                </a:prstGeom>
                <a:blipFill>
                  <a:blip r:embed="rId4"/>
                  <a:stretch>
                    <a:fillRect t="-23333" r="-28070"/>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52" name="CuadroTexto 51">
                <a:extLst>
                  <a:ext uri="{FF2B5EF4-FFF2-40B4-BE49-F238E27FC236}">
                    <a16:creationId xmlns:a16="http://schemas.microsoft.com/office/drawing/2014/main" id="{6BF2D044-78E7-42B2-AAF1-8B32344CE476}"/>
                  </a:ext>
                </a:extLst>
              </p:cNvPr>
              <p:cNvSpPr txBox="1"/>
              <p:nvPr/>
            </p:nvSpPr>
            <p:spPr>
              <a:xfrm>
                <a:off x="677282" y="4137470"/>
                <a:ext cx="7715317" cy="985719"/>
              </a:xfrm>
              <a:prstGeom prst="rect">
                <a:avLst/>
              </a:prstGeom>
              <a:noFill/>
              <a:ln w="19050">
                <a:no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𝑟</m:t>
                              </m:r>
                            </m:e>
                          </m:acc>
                        </m:e>
                      </m:d>
                      <m:r>
                        <a:rPr lang="es-UY"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𝑉</m:t>
                              </m:r>
                            </m:e>
                            <m:sub>
                              <m:r>
                                <m:rPr>
                                  <m:brk m:alnAt="24"/>
                                </m:rPr>
                                <a:rPr lang="es-UY" i="1">
                                  <a:latin typeface="Cambria Math" panose="02040503050406030204" pitchFamily="18" charset="0"/>
                                  <a:ea typeface="Cambria Math" panose="02040503050406030204" pitchFamily="18" charset="0"/>
                                </a:rPr>
                                <m:t>0</m:t>
                              </m:r>
                            </m:sub>
                          </m:sSub>
                        </m:sub>
                        <m:sup/>
                        <m:e>
                          <m:r>
                            <a:rPr lang="es-UY" i="1">
                              <a:latin typeface="Cambria Math" panose="02040503050406030204" pitchFamily="18" charset="0"/>
                              <a:ea typeface="Cambria Math" panose="02040503050406030204" pitchFamily="18" charset="0"/>
                            </a:rPr>
                            <m:t>𝑓</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b="0" i="1" smtClean="0">
                                      <a:latin typeface="Cambria Math" panose="02040503050406030204" pitchFamily="18" charset="0"/>
                                      <a:ea typeface="Cambria Math" panose="02040503050406030204" pitchFamily="18" charset="0"/>
                                    </a:rPr>
                                    <m:t>0</m:t>
                                  </m:r>
                                </m:sub>
                              </m:sSub>
                            </m:e>
                          </m:d>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UY" i="1">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𝑉</m:t>
                              </m:r>
                            </m:e>
                            <m:sub>
                              <m:r>
                                <a:rPr lang="es-UY" i="1">
                                  <a:latin typeface="Cambria Math" panose="02040503050406030204" pitchFamily="18" charset="0"/>
                                  <a:ea typeface="Cambria Math" panose="02040503050406030204" pitchFamily="18" charset="0"/>
                                </a:rPr>
                                <m:t>0</m:t>
                              </m:r>
                            </m:sub>
                          </m:sSub>
                        </m:e>
                      </m:nary>
                      <m:r>
                        <a:rPr lang="es-UY"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m:rPr>
                                  <m:brk m:alnAt="24"/>
                                </m:rPr>
                                <a:rPr lang="es-UY" i="1">
                                  <a:latin typeface="Cambria Math" panose="02040503050406030204" pitchFamily="18" charset="0"/>
                                  <a:ea typeface="Cambria Math" panose="02040503050406030204" pitchFamily="18" charset="0"/>
                                </a:rPr>
                                <m:t>0</m:t>
                              </m:r>
                            </m:sub>
                          </m:sSub>
                        </m:sub>
                        <m:sup/>
                        <m:e>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m:rPr>
                                  <m:sty m:val="p"/>
                                </m:rPr>
                                <a:rPr lang="es-AR">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UY" i="1">
                                  <a:latin typeface="Cambria Math" panose="02040503050406030204" pitchFamily="18" charset="0"/>
                                  <a:ea typeface="Cambria Math" panose="02040503050406030204" pitchFamily="18" charset="0"/>
                                </a:rPr>
                                <m:t>0</m:t>
                              </m:r>
                            </m:sub>
                          </m:sSub>
                        </m:e>
                      </m:nary>
                    </m:oMath>
                  </m:oMathPara>
                </a14:m>
                <a:endParaRPr lang="es-UY" dirty="0"/>
              </a:p>
            </p:txBody>
          </p:sp>
        </mc:Choice>
        <mc:Fallback xmlns="">
          <p:sp>
            <p:nvSpPr>
              <p:cNvPr id="52" name="CuadroTexto 51">
                <a:extLst>
                  <a:ext uri="{FF2B5EF4-FFF2-40B4-BE49-F238E27FC236}">
                    <a16:creationId xmlns:a16="http://schemas.microsoft.com/office/drawing/2014/main" id="{6BF2D044-78E7-42B2-AAF1-8B32344CE476}"/>
                  </a:ext>
                </a:extLst>
              </p:cNvPr>
              <p:cNvSpPr txBox="1">
                <a:spLocks noRot="1" noChangeAspect="1" noMove="1" noResize="1" noEditPoints="1" noAdjustHandles="1" noChangeArrowheads="1" noChangeShapeType="1" noTextEdit="1"/>
              </p:cNvSpPr>
              <p:nvPr/>
            </p:nvSpPr>
            <p:spPr>
              <a:xfrm>
                <a:off x="677282" y="4137470"/>
                <a:ext cx="7715317" cy="985719"/>
              </a:xfrm>
              <a:prstGeom prst="rect">
                <a:avLst/>
              </a:prstGeom>
              <a:blipFill>
                <a:blip r:embed="rId5"/>
                <a:stretch>
                  <a:fillRect/>
                </a:stretch>
              </a:blipFill>
              <a:ln w="19050">
                <a:noFill/>
              </a:ln>
            </p:spPr>
            <p:txBody>
              <a:bodyPr/>
              <a:lstStyle/>
              <a:p>
                <a:r>
                  <a:rPr lang="es-UY">
                    <a:noFill/>
                  </a:rPr>
                  <a:t> </a:t>
                </a:r>
              </a:p>
            </p:txBody>
          </p:sp>
        </mc:Fallback>
      </mc:AlternateContent>
      <p:grpSp>
        <p:nvGrpSpPr>
          <p:cNvPr id="3" name="Grupo 2">
            <a:extLst>
              <a:ext uri="{FF2B5EF4-FFF2-40B4-BE49-F238E27FC236}">
                <a16:creationId xmlns:a16="http://schemas.microsoft.com/office/drawing/2014/main" id="{EBF1BB3F-E1C9-422D-8DDB-A3B8BFFB88A2}"/>
              </a:ext>
            </a:extLst>
          </p:cNvPr>
          <p:cNvGrpSpPr/>
          <p:nvPr/>
        </p:nvGrpSpPr>
        <p:grpSpPr>
          <a:xfrm>
            <a:off x="347364" y="5397623"/>
            <a:ext cx="5676618" cy="369332"/>
            <a:chOff x="347364" y="5397623"/>
            <a:chExt cx="5676618" cy="369332"/>
          </a:xfrm>
        </p:grpSpPr>
        <p:sp>
          <p:nvSpPr>
            <p:cNvPr id="53" name="CuadroTexto 52">
              <a:extLst>
                <a:ext uri="{FF2B5EF4-FFF2-40B4-BE49-F238E27FC236}">
                  <a16:creationId xmlns:a16="http://schemas.microsoft.com/office/drawing/2014/main" id="{3BD90232-479A-4384-8EEE-8535AB69D81C}"/>
                </a:ext>
              </a:extLst>
            </p:cNvPr>
            <p:cNvSpPr txBox="1"/>
            <p:nvPr/>
          </p:nvSpPr>
          <p:spPr>
            <a:xfrm>
              <a:off x="790113" y="5397623"/>
              <a:ext cx="5233869" cy="369332"/>
            </a:xfrm>
            <a:prstGeom prst="rect">
              <a:avLst/>
            </a:prstGeom>
            <a:noFill/>
          </p:spPr>
          <p:txBody>
            <a:bodyPr wrap="none" rtlCol="0">
              <a:spAutoFit/>
            </a:bodyPr>
            <a:lstStyle/>
            <a:p>
              <a:r>
                <a:rPr lang="es-AR" dirty="0"/>
                <a:t>¿Cuáles son el volumen y la superficie de integración?</a:t>
              </a:r>
              <a:endParaRPr lang="es-UY" dirty="0"/>
            </a:p>
          </p:txBody>
        </p:sp>
        <p:sp>
          <p:nvSpPr>
            <p:cNvPr id="55" name="CuadroTexto 54">
              <a:extLst>
                <a:ext uri="{FF2B5EF4-FFF2-40B4-BE49-F238E27FC236}">
                  <a16:creationId xmlns:a16="http://schemas.microsoft.com/office/drawing/2014/main" id="{33224B69-55F6-42B1-9B50-7594F1D20268}"/>
                </a:ext>
              </a:extLst>
            </p:cNvPr>
            <p:cNvSpPr txBox="1"/>
            <p:nvPr/>
          </p:nvSpPr>
          <p:spPr>
            <a:xfrm>
              <a:off x="347364" y="5397623"/>
              <a:ext cx="442750" cy="369332"/>
            </a:xfrm>
            <a:prstGeom prst="rect">
              <a:avLst/>
            </a:prstGeom>
            <a:noFill/>
          </p:spPr>
          <p:txBody>
            <a:bodyPr wrap="none" rtlCol="0">
              <a:spAutoFit/>
            </a:bodyPr>
            <a:lstStyle/>
            <a:p>
              <a:r>
                <a:rPr lang="es-AR" dirty="0"/>
                <a:t>(1)</a:t>
              </a:r>
              <a:endParaRPr lang="es-UY" dirty="0"/>
            </a:p>
          </p:txBody>
        </p:sp>
      </p:grpSp>
      <p:grpSp>
        <p:nvGrpSpPr>
          <p:cNvPr id="5" name="Grupo 4">
            <a:extLst>
              <a:ext uri="{FF2B5EF4-FFF2-40B4-BE49-F238E27FC236}">
                <a16:creationId xmlns:a16="http://schemas.microsoft.com/office/drawing/2014/main" id="{1ED7AE89-9D5F-4F5B-9903-814A237639F6}"/>
              </a:ext>
            </a:extLst>
          </p:cNvPr>
          <p:cNvGrpSpPr/>
          <p:nvPr/>
        </p:nvGrpSpPr>
        <p:grpSpPr>
          <a:xfrm>
            <a:off x="347363" y="5959894"/>
            <a:ext cx="5956688" cy="388196"/>
            <a:chOff x="347363" y="5959894"/>
            <a:chExt cx="5956688" cy="388196"/>
          </a:xfrm>
        </p:grpSpPr>
        <mc:AlternateContent xmlns:mc="http://schemas.openxmlformats.org/markup-compatibility/2006" xmlns:a14="http://schemas.microsoft.com/office/drawing/2010/main">
          <mc:Choice Requires="a14">
            <p:sp>
              <p:nvSpPr>
                <p:cNvPr id="54" name="CuadroTexto 53">
                  <a:extLst>
                    <a:ext uri="{FF2B5EF4-FFF2-40B4-BE49-F238E27FC236}">
                      <a16:creationId xmlns:a16="http://schemas.microsoft.com/office/drawing/2014/main" id="{C96DBD39-CB48-4D6E-AAA8-69B41BC585BC}"/>
                    </a:ext>
                  </a:extLst>
                </p:cNvPr>
                <p:cNvSpPr txBox="1"/>
                <p:nvPr/>
              </p:nvSpPr>
              <p:spPr>
                <a:xfrm>
                  <a:off x="764649" y="5959894"/>
                  <a:ext cx="5539402" cy="369332"/>
                </a:xfrm>
                <a:prstGeom prst="rect">
                  <a:avLst/>
                </a:prstGeom>
                <a:noFill/>
              </p:spPr>
              <p:txBody>
                <a:bodyPr wrap="none" rtlCol="0">
                  <a:spAutoFit/>
                </a:bodyPr>
                <a:lstStyle/>
                <a:p>
                  <a:r>
                    <a:rPr lang="es-AR" dirty="0"/>
                    <a:t>¿Cuánto valen </a:t>
                  </a:r>
                  <a14:m>
                    <m:oMath xmlns:m="http://schemas.openxmlformats.org/officeDocument/2006/math">
                      <m:r>
                        <a:rPr lang="es-AR" b="0" i="1" smtClean="0">
                          <a:latin typeface="Cambria Math" panose="02040503050406030204" pitchFamily="18" charset="0"/>
                        </a:rPr>
                        <m:t>𝑃</m:t>
                      </m:r>
                      <m:r>
                        <a:rPr lang="es-AR" b="0" i="1" smtClean="0">
                          <a:latin typeface="Cambria Math" panose="02040503050406030204" pitchFamily="18" charset="0"/>
                        </a:rPr>
                        <m:t>′</m:t>
                      </m:r>
                    </m:oMath>
                  </a14:m>
                  <a:r>
                    <a:rPr lang="es-AR" dirty="0"/>
                    <a:t> y </a:t>
                  </a:r>
                  <a14:m>
                    <m:oMath xmlns:m="http://schemas.openxmlformats.org/officeDocument/2006/math">
                      <m:r>
                        <m:rPr>
                          <m:sty m:val="p"/>
                        </m:rPr>
                        <a:rPr lang="es-AR" b="0" i="0" smtClean="0">
                          <a:latin typeface="Cambria Math" panose="02040503050406030204" pitchFamily="18" charset="0"/>
                        </a:rPr>
                        <m:t>∇</m:t>
                      </m:r>
                      <m:r>
                        <a:rPr lang="es-AR" b="0" i="1" smtClean="0">
                          <a:latin typeface="Cambria Math" panose="02040503050406030204" pitchFamily="18" charset="0"/>
                        </a:rPr>
                        <m:t>𝑃</m:t>
                      </m:r>
                      <m:r>
                        <a:rPr lang="es-AR" b="0" i="1" smtClean="0">
                          <a:latin typeface="Cambria Math" panose="02040503050406030204" pitchFamily="18" charset="0"/>
                        </a:rPr>
                        <m:t>′</m:t>
                      </m:r>
                    </m:oMath>
                  </a14:m>
                  <a:r>
                    <a:rPr lang="es-AR" dirty="0"/>
                    <a:t> sobre la superficie de integración?</a:t>
                  </a:r>
                  <a:endParaRPr lang="es-UY" dirty="0"/>
                </a:p>
              </p:txBody>
            </p:sp>
          </mc:Choice>
          <mc:Fallback xmlns="">
            <p:sp>
              <p:nvSpPr>
                <p:cNvPr id="54" name="CuadroTexto 53">
                  <a:extLst>
                    <a:ext uri="{FF2B5EF4-FFF2-40B4-BE49-F238E27FC236}">
                      <a16:creationId xmlns:a16="http://schemas.microsoft.com/office/drawing/2014/main" id="{C96DBD39-CB48-4D6E-AAA8-69B41BC585BC}"/>
                    </a:ext>
                  </a:extLst>
                </p:cNvPr>
                <p:cNvSpPr txBox="1">
                  <a:spLocks noRot="1" noChangeAspect="1" noMove="1" noResize="1" noEditPoints="1" noAdjustHandles="1" noChangeArrowheads="1" noChangeShapeType="1" noTextEdit="1"/>
                </p:cNvSpPr>
                <p:nvPr/>
              </p:nvSpPr>
              <p:spPr>
                <a:xfrm>
                  <a:off x="764649" y="5959894"/>
                  <a:ext cx="5539402" cy="369332"/>
                </a:xfrm>
                <a:prstGeom prst="rect">
                  <a:avLst/>
                </a:prstGeom>
                <a:blipFill>
                  <a:blip r:embed="rId6"/>
                  <a:stretch>
                    <a:fillRect l="-880" t="-10000" r="-1210" b="-26667"/>
                  </a:stretch>
                </a:blipFill>
              </p:spPr>
              <p:txBody>
                <a:bodyPr/>
                <a:lstStyle/>
                <a:p>
                  <a:r>
                    <a:rPr lang="es-UY">
                      <a:noFill/>
                    </a:rPr>
                    <a:t> </a:t>
                  </a:r>
                </a:p>
              </p:txBody>
            </p:sp>
          </mc:Fallback>
        </mc:AlternateContent>
        <p:sp>
          <p:nvSpPr>
            <p:cNvPr id="56" name="CuadroTexto 55">
              <a:extLst>
                <a:ext uri="{FF2B5EF4-FFF2-40B4-BE49-F238E27FC236}">
                  <a16:creationId xmlns:a16="http://schemas.microsoft.com/office/drawing/2014/main" id="{3E87FF2B-5D66-47B7-9267-EA2E234995FA}"/>
                </a:ext>
              </a:extLst>
            </p:cNvPr>
            <p:cNvSpPr txBox="1"/>
            <p:nvPr/>
          </p:nvSpPr>
          <p:spPr>
            <a:xfrm>
              <a:off x="347363" y="5978758"/>
              <a:ext cx="442750" cy="369332"/>
            </a:xfrm>
            <a:prstGeom prst="rect">
              <a:avLst/>
            </a:prstGeom>
            <a:noFill/>
          </p:spPr>
          <p:txBody>
            <a:bodyPr wrap="none" rtlCol="0">
              <a:spAutoFit/>
            </a:bodyPr>
            <a:lstStyle/>
            <a:p>
              <a:r>
                <a:rPr lang="es-AR" dirty="0"/>
                <a:t>(2)</a:t>
              </a:r>
              <a:endParaRPr lang="es-UY" dirty="0"/>
            </a:p>
          </p:txBody>
        </p:sp>
      </p:grpSp>
      <p:grpSp>
        <p:nvGrpSpPr>
          <p:cNvPr id="2" name="Grupo 1">
            <a:extLst>
              <a:ext uri="{FF2B5EF4-FFF2-40B4-BE49-F238E27FC236}">
                <a16:creationId xmlns:a16="http://schemas.microsoft.com/office/drawing/2014/main" id="{F87D278B-C8C4-48A3-B695-876C4B72246E}"/>
              </a:ext>
            </a:extLst>
          </p:cNvPr>
          <p:cNvGrpSpPr/>
          <p:nvPr/>
        </p:nvGrpSpPr>
        <p:grpSpPr>
          <a:xfrm>
            <a:off x="527748" y="1200302"/>
            <a:ext cx="6057449" cy="2797030"/>
            <a:chOff x="527748" y="1154549"/>
            <a:chExt cx="6057449" cy="2797030"/>
          </a:xfrm>
        </p:grpSpPr>
        <p:pic>
          <p:nvPicPr>
            <p:cNvPr id="45" name="Imagen 44" descr="Imagen que contiene foto, pantalla, luz, tabla&#10;&#10;Descripción generada automáticamente">
              <a:extLst>
                <a:ext uri="{FF2B5EF4-FFF2-40B4-BE49-F238E27FC236}">
                  <a16:creationId xmlns:a16="http://schemas.microsoft.com/office/drawing/2014/main" id="{4071084F-9C1A-45FB-9E60-EDBAD5B1C72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27748" y="1154549"/>
              <a:ext cx="6057449" cy="2797030"/>
            </a:xfrm>
            <a:prstGeom prst="rect">
              <a:avLst/>
            </a:prstGeom>
          </p:spPr>
        </p:pic>
        <mc:AlternateContent xmlns:mc="http://schemas.openxmlformats.org/markup-compatibility/2006" xmlns:a14="http://schemas.microsoft.com/office/drawing/2010/main">
          <mc:Choice Requires="a14">
            <p:sp>
              <p:nvSpPr>
                <p:cNvPr id="57" name="CuadroTexto 56">
                  <a:extLst>
                    <a:ext uri="{FF2B5EF4-FFF2-40B4-BE49-F238E27FC236}">
                      <a16:creationId xmlns:a16="http://schemas.microsoft.com/office/drawing/2014/main" id="{BDC1524A-875A-49AB-9413-5E7C79120DDA}"/>
                    </a:ext>
                  </a:extLst>
                </p:cNvPr>
                <p:cNvSpPr txBox="1"/>
                <p:nvPr/>
              </p:nvSpPr>
              <p:spPr>
                <a:xfrm>
                  <a:off x="3984242" y="2052396"/>
                  <a:ext cx="113108" cy="169277"/>
                </a:xfrm>
                <a:prstGeom prst="rect">
                  <a:avLst/>
                </a:prstGeom>
                <a:solidFill>
                  <a:schemeClr val="bg1"/>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AR" sz="1100" b="0" i="1" smtClean="0">
                            <a:latin typeface="Cambria Math" panose="02040503050406030204" pitchFamily="18" charset="0"/>
                          </a:rPr>
                          <m:t>𝑓</m:t>
                        </m:r>
                      </m:oMath>
                    </m:oMathPara>
                  </a14:m>
                  <a:endParaRPr lang="es-UY" sz="1100" dirty="0"/>
                </a:p>
              </p:txBody>
            </p:sp>
          </mc:Choice>
          <mc:Fallback xmlns="">
            <p:sp>
              <p:nvSpPr>
                <p:cNvPr id="57" name="CuadroTexto 56">
                  <a:extLst>
                    <a:ext uri="{FF2B5EF4-FFF2-40B4-BE49-F238E27FC236}">
                      <a16:creationId xmlns:a16="http://schemas.microsoft.com/office/drawing/2014/main" id="{BDC1524A-875A-49AB-9413-5E7C79120DDA}"/>
                    </a:ext>
                  </a:extLst>
                </p:cNvPr>
                <p:cNvSpPr txBox="1">
                  <a:spLocks noRot="1" noChangeAspect="1" noMove="1" noResize="1" noEditPoints="1" noAdjustHandles="1" noChangeArrowheads="1" noChangeShapeType="1" noTextEdit="1"/>
                </p:cNvSpPr>
                <p:nvPr/>
              </p:nvSpPr>
              <p:spPr>
                <a:xfrm>
                  <a:off x="3984242" y="2052396"/>
                  <a:ext cx="113108" cy="169277"/>
                </a:xfrm>
                <a:prstGeom prst="rect">
                  <a:avLst/>
                </a:prstGeom>
                <a:blipFill>
                  <a:blip r:embed="rId8"/>
                  <a:stretch>
                    <a:fillRect l="-44444" r="-50000" b="-40741"/>
                  </a:stretch>
                </a:blipFill>
              </p:spPr>
              <p:txBody>
                <a:bodyPr/>
                <a:lstStyle/>
                <a:p>
                  <a:r>
                    <a:rPr lang="es-UY">
                      <a:noFill/>
                    </a:rPr>
                    <a:t> </a:t>
                  </a:r>
                </a:p>
              </p:txBody>
            </p:sp>
          </mc:Fallback>
        </mc:AlternateContent>
      </p:grpSp>
    </p:spTree>
    <p:extLst>
      <p:ext uri="{BB962C8B-B14F-4D97-AF65-F5344CB8AC3E}">
        <p14:creationId xmlns:p14="http://schemas.microsoft.com/office/powerpoint/2010/main" val="3000947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5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upo 19">
            <a:extLst>
              <a:ext uri="{FF2B5EF4-FFF2-40B4-BE49-F238E27FC236}">
                <a16:creationId xmlns:a16="http://schemas.microsoft.com/office/drawing/2014/main" id="{C197B0FA-99C4-4F0D-87EC-BC04FBF1AE21}"/>
              </a:ext>
            </a:extLst>
          </p:cNvPr>
          <p:cNvGrpSpPr/>
          <p:nvPr/>
        </p:nvGrpSpPr>
        <p:grpSpPr>
          <a:xfrm>
            <a:off x="668757" y="1651247"/>
            <a:ext cx="6057449" cy="5589838"/>
            <a:chOff x="659880" y="506028"/>
            <a:chExt cx="6057449" cy="5589838"/>
          </a:xfrm>
        </p:grpSpPr>
        <p:grpSp>
          <p:nvGrpSpPr>
            <p:cNvPr id="15" name="Grupo 14">
              <a:extLst>
                <a:ext uri="{FF2B5EF4-FFF2-40B4-BE49-F238E27FC236}">
                  <a16:creationId xmlns:a16="http://schemas.microsoft.com/office/drawing/2014/main" id="{7C8F5EAD-4F17-49AE-83D3-A644B24857D1}"/>
                </a:ext>
              </a:extLst>
            </p:cNvPr>
            <p:cNvGrpSpPr/>
            <p:nvPr/>
          </p:nvGrpSpPr>
          <p:grpSpPr>
            <a:xfrm rot="406228">
              <a:off x="865819" y="506028"/>
              <a:ext cx="5433990" cy="5589838"/>
              <a:chOff x="747027" y="150921"/>
              <a:chExt cx="5433990" cy="5589838"/>
            </a:xfrm>
          </p:grpSpPr>
          <p:sp>
            <p:nvSpPr>
              <p:cNvPr id="8" name="Arco 7">
                <a:extLst>
                  <a:ext uri="{FF2B5EF4-FFF2-40B4-BE49-F238E27FC236}">
                    <a16:creationId xmlns:a16="http://schemas.microsoft.com/office/drawing/2014/main" id="{A508E0BE-40EF-410A-AA68-5573724983A0}"/>
                  </a:ext>
                </a:extLst>
              </p:cNvPr>
              <p:cNvSpPr/>
              <p:nvPr/>
            </p:nvSpPr>
            <p:spPr>
              <a:xfrm>
                <a:off x="763478" y="150921"/>
                <a:ext cx="5388746" cy="5589838"/>
              </a:xfrm>
              <a:prstGeom prst="arc">
                <a:avLst>
                  <a:gd name="adj1" fmla="val 10324983"/>
                  <a:gd name="adj2" fmla="val 20997684"/>
                </a:avLst>
              </a:prstGeom>
              <a:ln>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p:sp>
            <p:nvSpPr>
              <p:cNvPr id="13" name="Arco 12">
                <a:extLst>
                  <a:ext uri="{FF2B5EF4-FFF2-40B4-BE49-F238E27FC236}">
                    <a16:creationId xmlns:a16="http://schemas.microsoft.com/office/drawing/2014/main" id="{A791DEA2-0A8C-4580-9177-3C3004676A65}"/>
                  </a:ext>
                </a:extLst>
              </p:cNvPr>
              <p:cNvSpPr/>
              <p:nvPr/>
            </p:nvSpPr>
            <p:spPr>
              <a:xfrm rot="4718767">
                <a:off x="1978045" y="142854"/>
                <a:ext cx="2959612" cy="5421648"/>
              </a:xfrm>
              <a:prstGeom prst="arc">
                <a:avLst>
                  <a:gd name="adj1" fmla="val 16409134"/>
                  <a:gd name="adj2" fmla="val 5419029"/>
                </a:avLst>
              </a:prstGeom>
              <a:ln>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p:sp>
            <p:nvSpPr>
              <p:cNvPr id="14" name="Arco 13">
                <a:extLst>
                  <a:ext uri="{FF2B5EF4-FFF2-40B4-BE49-F238E27FC236}">
                    <a16:creationId xmlns:a16="http://schemas.microsoft.com/office/drawing/2014/main" id="{22D09159-2C3E-4BD0-A363-4842C5787942}"/>
                  </a:ext>
                </a:extLst>
              </p:cNvPr>
              <p:cNvSpPr/>
              <p:nvPr/>
            </p:nvSpPr>
            <p:spPr>
              <a:xfrm rot="15564067">
                <a:off x="1990387" y="350705"/>
                <a:ext cx="2959612" cy="5421648"/>
              </a:xfrm>
              <a:prstGeom prst="arc">
                <a:avLst>
                  <a:gd name="adj1" fmla="val 16409134"/>
                  <a:gd name="adj2" fmla="val 5419029"/>
                </a:avLst>
              </a:prstGeom>
              <a:ln>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p:grpSp>
        <p:grpSp>
          <p:nvGrpSpPr>
            <p:cNvPr id="19" name="Grupo 18">
              <a:extLst>
                <a:ext uri="{FF2B5EF4-FFF2-40B4-BE49-F238E27FC236}">
                  <a16:creationId xmlns:a16="http://schemas.microsoft.com/office/drawing/2014/main" id="{5FA8B956-F545-4AD9-89C8-C0B1CAC0D131}"/>
                </a:ext>
              </a:extLst>
            </p:cNvPr>
            <p:cNvGrpSpPr/>
            <p:nvPr/>
          </p:nvGrpSpPr>
          <p:grpSpPr>
            <a:xfrm>
              <a:off x="659880" y="861134"/>
              <a:ext cx="6057449" cy="3404951"/>
              <a:chOff x="686513" y="843379"/>
              <a:chExt cx="6057449" cy="3404951"/>
            </a:xfrm>
          </p:grpSpPr>
          <p:pic>
            <p:nvPicPr>
              <p:cNvPr id="4" name="Imagen 3" descr="Imagen que contiene foto, pantalla, luz, tabla&#10;&#10;Descripción generada automáticamente">
                <a:extLst>
                  <a:ext uri="{FF2B5EF4-FFF2-40B4-BE49-F238E27FC236}">
                    <a16:creationId xmlns:a16="http://schemas.microsoft.com/office/drawing/2014/main" id="{D5D9A7E0-E142-4644-94A5-F3CAB35DA6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513" y="1451300"/>
                <a:ext cx="6057449" cy="2797030"/>
              </a:xfrm>
              <a:prstGeom prst="rect">
                <a:avLst/>
              </a:prstGeom>
            </p:spPr>
          </p:pic>
          <p:grpSp>
            <p:nvGrpSpPr>
              <p:cNvPr id="5" name="Grupo 4">
                <a:extLst>
                  <a:ext uri="{FF2B5EF4-FFF2-40B4-BE49-F238E27FC236}">
                    <a16:creationId xmlns:a16="http://schemas.microsoft.com/office/drawing/2014/main" id="{141A3FC7-8E68-4067-B9AB-452018ABAFE9}"/>
                  </a:ext>
                </a:extLst>
              </p:cNvPr>
              <p:cNvGrpSpPr/>
              <p:nvPr/>
            </p:nvGrpSpPr>
            <p:grpSpPr>
              <a:xfrm>
                <a:off x="3539791" y="1286515"/>
                <a:ext cx="618837" cy="1838042"/>
                <a:chOff x="3408218" y="1006758"/>
                <a:chExt cx="618837" cy="1838042"/>
              </a:xfrm>
            </p:grpSpPr>
            <p:cxnSp>
              <p:nvCxnSpPr>
                <p:cNvPr id="6" name="Conector recto de flecha 5">
                  <a:extLst>
                    <a:ext uri="{FF2B5EF4-FFF2-40B4-BE49-F238E27FC236}">
                      <a16:creationId xmlns:a16="http://schemas.microsoft.com/office/drawing/2014/main" id="{7886CA75-94E9-4CA8-B3AD-A41E2A8FA3F5}"/>
                    </a:ext>
                  </a:extLst>
                </p:cNvPr>
                <p:cNvCxnSpPr/>
                <p:nvPr/>
              </p:nvCxnSpPr>
              <p:spPr>
                <a:xfrm flipV="1">
                  <a:off x="3408218" y="1108364"/>
                  <a:ext cx="618837" cy="17364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7" name="CuadroTexto 6">
                      <a:extLst>
                        <a:ext uri="{FF2B5EF4-FFF2-40B4-BE49-F238E27FC236}">
                          <a16:creationId xmlns:a16="http://schemas.microsoft.com/office/drawing/2014/main" id="{B0991865-A1FB-4A20-B4B7-4E31FCBA57E8}"/>
                        </a:ext>
                      </a:extLst>
                    </p:cNvPr>
                    <p:cNvSpPr txBox="1"/>
                    <p:nvPr/>
                  </p:nvSpPr>
                  <p:spPr>
                    <a:xfrm>
                      <a:off x="3675420" y="1006758"/>
                      <a:ext cx="35163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oMath>
                        </m:oMathPara>
                      </a14:m>
                      <a:endParaRPr lang="es-UY" dirty="0"/>
                    </a:p>
                  </p:txBody>
                </p:sp>
              </mc:Choice>
              <mc:Fallback xmlns="">
                <p:sp>
                  <p:nvSpPr>
                    <p:cNvPr id="7" name="CuadroTexto 6">
                      <a:extLst>
                        <a:ext uri="{FF2B5EF4-FFF2-40B4-BE49-F238E27FC236}">
                          <a16:creationId xmlns:a16="http://schemas.microsoft.com/office/drawing/2014/main" id="{B0991865-A1FB-4A20-B4B7-4E31FCBA57E8}"/>
                        </a:ext>
                      </a:extLst>
                    </p:cNvPr>
                    <p:cNvSpPr txBox="1">
                      <a:spLocks noRot="1" noChangeAspect="1" noMove="1" noResize="1" noEditPoints="1" noAdjustHandles="1" noChangeArrowheads="1" noChangeShapeType="1" noTextEdit="1"/>
                    </p:cNvSpPr>
                    <p:nvPr/>
                  </p:nvSpPr>
                  <p:spPr>
                    <a:xfrm>
                      <a:off x="3675420" y="1006758"/>
                      <a:ext cx="351635" cy="369332"/>
                    </a:xfrm>
                    <a:prstGeom prst="rect">
                      <a:avLst/>
                    </a:prstGeom>
                    <a:blipFill>
                      <a:blip r:embed="rId3"/>
                      <a:stretch>
                        <a:fillRect t="-23333" r="-28070"/>
                      </a:stretch>
                    </a:blipFill>
                  </p:spPr>
                  <p:txBody>
                    <a:bodyPr/>
                    <a:lstStyle/>
                    <a:p>
                      <a:r>
                        <a:rPr lang="es-UY">
                          <a:noFill/>
                        </a:rPr>
                        <a:t> </a:t>
                      </a:r>
                    </a:p>
                  </p:txBody>
                </p:sp>
              </mc:Fallback>
            </mc:AlternateContent>
          </p:grpSp>
          <p:cxnSp>
            <p:nvCxnSpPr>
              <p:cNvPr id="17" name="Conector recto de flecha 16">
                <a:extLst>
                  <a:ext uri="{FF2B5EF4-FFF2-40B4-BE49-F238E27FC236}">
                    <a16:creationId xmlns:a16="http://schemas.microsoft.com/office/drawing/2014/main" id="{E4325E27-F9A3-496C-8B14-B8F24839AB04}"/>
                  </a:ext>
                </a:extLst>
              </p:cNvPr>
              <p:cNvCxnSpPr/>
              <p:nvPr/>
            </p:nvCxnSpPr>
            <p:spPr>
              <a:xfrm flipH="1" flipV="1">
                <a:off x="2254928" y="843379"/>
                <a:ext cx="1284863" cy="22811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8" name="CuadroTexto 17">
                    <a:extLst>
                      <a:ext uri="{FF2B5EF4-FFF2-40B4-BE49-F238E27FC236}">
                        <a16:creationId xmlns:a16="http://schemas.microsoft.com/office/drawing/2014/main" id="{F8D41C20-CED2-40D7-845A-8171CBF9C517}"/>
                      </a:ext>
                    </a:extLst>
                  </p:cNvPr>
                  <p:cNvSpPr txBox="1"/>
                  <p:nvPr/>
                </p:nvSpPr>
                <p:spPr>
                  <a:xfrm>
                    <a:off x="2053431" y="1098976"/>
                    <a:ext cx="40299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𝑟</m:t>
                                  </m:r>
                                </m:e>
                              </m:acc>
                            </m:e>
                            <m:sub>
                              <m:r>
                                <a:rPr lang="es-AR" b="0" i="1" smtClean="0">
                                  <a:latin typeface="Cambria Math" panose="02040503050406030204" pitchFamily="18" charset="0"/>
                                </a:rPr>
                                <m:t>𝑠</m:t>
                              </m:r>
                            </m:sub>
                          </m:sSub>
                        </m:oMath>
                      </m:oMathPara>
                    </a14:m>
                    <a:endParaRPr lang="es-UY" dirty="0"/>
                  </a:p>
                </p:txBody>
              </p:sp>
            </mc:Choice>
            <mc:Fallback xmlns="">
              <p:sp>
                <p:nvSpPr>
                  <p:cNvPr id="18" name="CuadroTexto 17">
                    <a:extLst>
                      <a:ext uri="{FF2B5EF4-FFF2-40B4-BE49-F238E27FC236}">
                        <a16:creationId xmlns:a16="http://schemas.microsoft.com/office/drawing/2014/main" id="{F8D41C20-CED2-40D7-845A-8171CBF9C517}"/>
                      </a:ext>
                    </a:extLst>
                  </p:cNvPr>
                  <p:cNvSpPr txBox="1">
                    <a:spLocks noRot="1" noChangeAspect="1" noMove="1" noResize="1" noEditPoints="1" noAdjustHandles="1" noChangeArrowheads="1" noChangeShapeType="1" noTextEdit="1"/>
                  </p:cNvSpPr>
                  <p:nvPr/>
                </p:nvSpPr>
                <p:spPr>
                  <a:xfrm>
                    <a:off x="2053431" y="1098976"/>
                    <a:ext cx="402994" cy="369332"/>
                  </a:xfrm>
                  <a:prstGeom prst="rect">
                    <a:avLst/>
                  </a:prstGeom>
                  <a:blipFill>
                    <a:blip r:embed="rId4"/>
                    <a:stretch>
                      <a:fillRect t="-22951" r="-22727"/>
                    </a:stretch>
                  </a:blipFill>
                </p:spPr>
                <p:txBody>
                  <a:bodyPr/>
                  <a:lstStyle/>
                  <a:p>
                    <a:r>
                      <a:rPr lang="es-UY">
                        <a:noFill/>
                      </a:rPr>
                      <a:t> </a:t>
                    </a:r>
                  </a:p>
                </p:txBody>
              </p:sp>
            </mc:Fallback>
          </mc:AlternateContent>
        </p:grpSp>
      </p:grpSp>
      <mc:AlternateContent xmlns:mc="http://schemas.openxmlformats.org/markup-compatibility/2006" xmlns:a14="http://schemas.microsoft.com/office/drawing/2010/main">
        <mc:Choice Requires="a14">
          <p:sp>
            <p:nvSpPr>
              <p:cNvPr id="23" name="CuadroTexto 22">
                <a:extLst>
                  <a:ext uri="{FF2B5EF4-FFF2-40B4-BE49-F238E27FC236}">
                    <a16:creationId xmlns:a16="http://schemas.microsoft.com/office/drawing/2014/main" id="{AC6BEA7F-C979-426B-9B67-7D36938299FB}"/>
                  </a:ext>
                </a:extLst>
              </p:cNvPr>
              <p:cNvSpPr txBox="1"/>
              <p:nvPr/>
            </p:nvSpPr>
            <p:spPr>
              <a:xfrm>
                <a:off x="627057" y="343573"/>
                <a:ext cx="11427213" cy="646331"/>
              </a:xfrm>
              <a:prstGeom prst="rect">
                <a:avLst/>
              </a:prstGeom>
              <a:noFill/>
            </p:spPr>
            <p:txBody>
              <a:bodyPr wrap="square" rtlCol="0">
                <a:spAutoFit/>
              </a:bodyPr>
              <a:lstStyle/>
              <a:p>
                <a:r>
                  <a:rPr lang="es-AR" dirty="0"/>
                  <a:t>El volumen de integración es el </a:t>
                </a:r>
                <a:r>
                  <a:rPr lang="es-AR" dirty="0" err="1"/>
                  <a:t>semi-espacio</a:t>
                </a:r>
                <a:r>
                  <a:rPr lang="es-AR" dirty="0"/>
                  <a:t> </a:t>
                </a:r>
                <a14:m>
                  <m:oMath xmlns:m="http://schemas.openxmlformats.org/officeDocument/2006/math">
                    <m:r>
                      <a:rPr lang="es-AR" b="0" i="1" smtClean="0">
                        <a:latin typeface="Cambria Math" panose="02040503050406030204" pitchFamily="18" charset="0"/>
                      </a:rPr>
                      <m:t>𝑧</m:t>
                    </m:r>
                    <m:r>
                      <a:rPr lang="es-AR" b="0" i="1" smtClean="0">
                        <a:latin typeface="Cambria Math" panose="02040503050406030204" pitchFamily="18" charset="0"/>
                        <a:ea typeface="Cambria Math" panose="02040503050406030204" pitchFamily="18" charset="0"/>
                      </a:rPr>
                      <m:t>&gt;0</m:t>
                    </m:r>
                  </m:oMath>
                </a14:m>
                <a:r>
                  <a:rPr lang="es-UY" dirty="0"/>
                  <a:t>. La superficie de integración se compone de la unión de dos superficies, el plano </a:t>
                </a:r>
                <a14:m>
                  <m:oMath xmlns:m="http://schemas.openxmlformats.org/officeDocument/2006/math">
                    <m:r>
                      <a:rPr lang="es-AR" b="0" i="1" smtClean="0">
                        <a:latin typeface="Cambria Math" panose="02040503050406030204" pitchFamily="18" charset="0"/>
                      </a:rPr>
                      <m:t>𝑧</m:t>
                    </m:r>
                    <m:r>
                      <a:rPr lang="es-AR" b="0" i="1" smtClean="0">
                        <a:latin typeface="Cambria Math" panose="02040503050406030204" pitchFamily="18" charset="0"/>
                      </a:rPr>
                      <m:t>=0</m:t>
                    </m:r>
                  </m:oMath>
                </a14:m>
                <a:r>
                  <a:rPr lang="es-UY" dirty="0"/>
                  <a:t> y la semiesfera de radio infinito cortada por ese plano.</a:t>
                </a:r>
              </a:p>
            </p:txBody>
          </p:sp>
        </mc:Choice>
        <mc:Fallback xmlns="">
          <p:sp>
            <p:nvSpPr>
              <p:cNvPr id="23" name="CuadroTexto 22">
                <a:extLst>
                  <a:ext uri="{FF2B5EF4-FFF2-40B4-BE49-F238E27FC236}">
                    <a16:creationId xmlns:a16="http://schemas.microsoft.com/office/drawing/2014/main" id="{AC6BEA7F-C979-426B-9B67-7D36938299FB}"/>
                  </a:ext>
                </a:extLst>
              </p:cNvPr>
              <p:cNvSpPr txBox="1">
                <a:spLocks noRot="1" noChangeAspect="1" noMove="1" noResize="1" noEditPoints="1" noAdjustHandles="1" noChangeArrowheads="1" noChangeShapeType="1" noTextEdit="1"/>
              </p:cNvSpPr>
              <p:nvPr/>
            </p:nvSpPr>
            <p:spPr>
              <a:xfrm>
                <a:off x="627057" y="343573"/>
                <a:ext cx="11427213" cy="646331"/>
              </a:xfrm>
              <a:prstGeom prst="rect">
                <a:avLst/>
              </a:prstGeom>
              <a:blipFill>
                <a:blip r:embed="rId5"/>
                <a:stretch>
                  <a:fillRect l="-480" t="-4717" b="-14151"/>
                </a:stretch>
              </a:blipFill>
            </p:spPr>
            <p:txBody>
              <a:bodyPr/>
              <a:lstStyle/>
              <a:p>
                <a:r>
                  <a:rPr lang="es-UY">
                    <a:noFill/>
                  </a:rPr>
                  <a:t> </a:t>
                </a:r>
              </a:p>
            </p:txBody>
          </p:sp>
        </mc:Fallback>
      </mc:AlternateContent>
      <p:sp>
        <p:nvSpPr>
          <p:cNvPr id="24" name="CuadroTexto 23">
            <a:extLst>
              <a:ext uri="{FF2B5EF4-FFF2-40B4-BE49-F238E27FC236}">
                <a16:creationId xmlns:a16="http://schemas.microsoft.com/office/drawing/2014/main" id="{987CA529-BEBC-43DD-982C-2995CE3922E3}"/>
              </a:ext>
            </a:extLst>
          </p:cNvPr>
          <p:cNvSpPr txBox="1"/>
          <p:nvPr/>
        </p:nvSpPr>
        <p:spPr>
          <a:xfrm>
            <a:off x="137730" y="343573"/>
            <a:ext cx="442750" cy="369332"/>
          </a:xfrm>
          <a:prstGeom prst="rect">
            <a:avLst/>
          </a:prstGeom>
          <a:noFill/>
        </p:spPr>
        <p:txBody>
          <a:bodyPr wrap="none" rtlCol="0">
            <a:spAutoFit/>
          </a:bodyPr>
          <a:lstStyle/>
          <a:p>
            <a:r>
              <a:rPr lang="es-AR" dirty="0"/>
              <a:t>(1)</a:t>
            </a:r>
            <a:endParaRPr lang="es-UY" dirty="0"/>
          </a:p>
        </p:txBody>
      </p:sp>
      <p:grpSp>
        <p:nvGrpSpPr>
          <p:cNvPr id="2" name="Grupo 1">
            <a:extLst>
              <a:ext uri="{FF2B5EF4-FFF2-40B4-BE49-F238E27FC236}">
                <a16:creationId xmlns:a16="http://schemas.microsoft.com/office/drawing/2014/main" id="{020A4AD9-984A-482E-AC16-811891FDC876}"/>
              </a:ext>
            </a:extLst>
          </p:cNvPr>
          <p:cNvGrpSpPr/>
          <p:nvPr/>
        </p:nvGrpSpPr>
        <p:grpSpPr>
          <a:xfrm>
            <a:off x="5496412" y="1413159"/>
            <a:ext cx="5956688" cy="369332"/>
            <a:chOff x="5496412" y="1413159"/>
            <a:chExt cx="5956688" cy="369332"/>
          </a:xfrm>
        </p:grpSpPr>
        <mc:AlternateContent xmlns:mc="http://schemas.openxmlformats.org/markup-compatibility/2006" xmlns:a14="http://schemas.microsoft.com/office/drawing/2010/main">
          <mc:Choice Requires="a14">
            <p:sp>
              <p:nvSpPr>
                <p:cNvPr id="25" name="CuadroTexto 24">
                  <a:extLst>
                    <a:ext uri="{FF2B5EF4-FFF2-40B4-BE49-F238E27FC236}">
                      <a16:creationId xmlns:a16="http://schemas.microsoft.com/office/drawing/2014/main" id="{1B962144-5FE9-4ABB-85E5-75AD4B504799}"/>
                    </a:ext>
                  </a:extLst>
                </p:cNvPr>
                <p:cNvSpPr txBox="1"/>
                <p:nvPr/>
              </p:nvSpPr>
              <p:spPr>
                <a:xfrm>
                  <a:off x="5913698" y="1413159"/>
                  <a:ext cx="5539402" cy="369332"/>
                </a:xfrm>
                <a:prstGeom prst="rect">
                  <a:avLst/>
                </a:prstGeom>
                <a:noFill/>
              </p:spPr>
              <p:txBody>
                <a:bodyPr wrap="none" rtlCol="0">
                  <a:spAutoFit/>
                </a:bodyPr>
                <a:lstStyle/>
                <a:p>
                  <a:r>
                    <a:rPr lang="es-AR" dirty="0"/>
                    <a:t>¿Cuánto valen </a:t>
                  </a:r>
                  <a14:m>
                    <m:oMath xmlns:m="http://schemas.openxmlformats.org/officeDocument/2006/math">
                      <m:r>
                        <a:rPr lang="es-AR" b="0" i="1" smtClean="0">
                          <a:latin typeface="Cambria Math" panose="02040503050406030204" pitchFamily="18" charset="0"/>
                        </a:rPr>
                        <m:t>𝑃</m:t>
                      </m:r>
                      <m:r>
                        <a:rPr lang="es-AR" b="0" i="1" smtClean="0">
                          <a:latin typeface="Cambria Math" panose="02040503050406030204" pitchFamily="18" charset="0"/>
                        </a:rPr>
                        <m:t>′</m:t>
                      </m:r>
                    </m:oMath>
                  </a14:m>
                  <a:r>
                    <a:rPr lang="es-AR" dirty="0"/>
                    <a:t> y </a:t>
                  </a:r>
                  <a14:m>
                    <m:oMath xmlns:m="http://schemas.openxmlformats.org/officeDocument/2006/math">
                      <m:r>
                        <m:rPr>
                          <m:sty m:val="p"/>
                        </m:rPr>
                        <a:rPr lang="es-AR" b="0" i="0" smtClean="0">
                          <a:latin typeface="Cambria Math" panose="02040503050406030204" pitchFamily="18" charset="0"/>
                        </a:rPr>
                        <m:t>∇</m:t>
                      </m:r>
                      <m:r>
                        <a:rPr lang="es-AR" b="0" i="1" smtClean="0">
                          <a:latin typeface="Cambria Math" panose="02040503050406030204" pitchFamily="18" charset="0"/>
                        </a:rPr>
                        <m:t>𝑃</m:t>
                      </m:r>
                      <m:r>
                        <a:rPr lang="es-AR" b="0" i="1" smtClean="0">
                          <a:latin typeface="Cambria Math" panose="02040503050406030204" pitchFamily="18" charset="0"/>
                        </a:rPr>
                        <m:t>′</m:t>
                      </m:r>
                    </m:oMath>
                  </a14:m>
                  <a:r>
                    <a:rPr lang="es-AR" dirty="0"/>
                    <a:t> sobre la superficie de integración?</a:t>
                  </a:r>
                  <a:endParaRPr lang="es-UY" dirty="0"/>
                </a:p>
              </p:txBody>
            </p:sp>
          </mc:Choice>
          <mc:Fallback xmlns="">
            <p:sp>
              <p:nvSpPr>
                <p:cNvPr id="25" name="CuadroTexto 24">
                  <a:extLst>
                    <a:ext uri="{FF2B5EF4-FFF2-40B4-BE49-F238E27FC236}">
                      <a16:creationId xmlns:a16="http://schemas.microsoft.com/office/drawing/2014/main" id="{1B962144-5FE9-4ABB-85E5-75AD4B504799}"/>
                    </a:ext>
                  </a:extLst>
                </p:cNvPr>
                <p:cNvSpPr txBox="1">
                  <a:spLocks noRot="1" noChangeAspect="1" noMove="1" noResize="1" noEditPoints="1" noAdjustHandles="1" noChangeArrowheads="1" noChangeShapeType="1" noTextEdit="1"/>
                </p:cNvSpPr>
                <p:nvPr/>
              </p:nvSpPr>
              <p:spPr>
                <a:xfrm>
                  <a:off x="5913698" y="1413159"/>
                  <a:ext cx="5539402" cy="369332"/>
                </a:xfrm>
                <a:prstGeom prst="rect">
                  <a:avLst/>
                </a:prstGeom>
                <a:blipFill>
                  <a:blip r:embed="rId6"/>
                  <a:stretch>
                    <a:fillRect l="-880" t="-10000" r="-1210" b="-26667"/>
                  </a:stretch>
                </a:blipFill>
              </p:spPr>
              <p:txBody>
                <a:bodyPr/>
                <a:lstStyle/>
                <a:p>
                  <a:r>
                    <a:rPr lang="es-UY">
                      <a:noFill/>
                    </a:rPr>
                    <a:t> </a:t>
                  </a:r>
                </a:p>
              </p:txBody>
            </p:sp>
          </mc:Fallback>
        </mc:AlternateContent>
        <p:sp>
          <p:nvSpPr>
            <p:cNvPr id="26" name="CuadroTexto 25">
              <a:extLst>
                <a:ext uri="{FF2B5EF4-FFF2-40B4-BE49-F238E27FC236}">
                  <a16:creationId xmlns:a16="http://schemas.microsoft.com/office/drawing/2014/main" id="{18CB2F90-DF8F-4E3D-8EE7-D76FE4AFDAE4}"/>
                </a:ext>
              </a:extLst>
            </p:cNvPr>
            <p:cNvSpPr txBox="1"/>
            <p:nvPr/>
          </p:nvSpPr>
          <p:spPr>
            <a:xfrm>
              <a:off x="5496412" y="1413159"/>
              <a:ext cx="442750" cy="369332"/>
            </a:xfrm>
            <a:prstGeom prst="rect">
              <a:avLst/>
            </a:prstGeom>
            <a:noFill/>
          </p:spPr>
          <p:txBody>
            <a:bodyPr wrap="none" rtlCol="0">
              <a:spAutoFit/>
            </a:bodyPr>
            <a:lstStyle/>
            <a:p>
              <a:r>
                <a:rPr lang="es-AR" dirty="0"/>
                <a:t>(2)</a:t>
              </a:r>
              <a:endParaRPr lang="es-UY" dirty="0"/>
            </a:p>
          </p:txBody>
        </p:sp>
      </p:grpSp>
      <mc:AlternateContent xmlns:mc="http://schemas.openxmlformats.org/markup-compatibility/2006" xmlns:a14="http://schemas.microsoft.com/office/drawing/2010/main">
        <mc:Choice Requires="a14">
          <p:sp>
            <p:nvSpPr>
              <p:cNvPr id="27" name="Rectángulo 26">
                <a:extLst>
                  <a:ext uri="{FF2B5EF4-FFF2-40B4-BE49-F238E27FC236}">
                    <a16:creationId xmlns:a16="http://schemas.microsoft.com/office/drawing/2014/main" id="{D630451C-03D6-4111-8D2E-5C33E5910121}"/>
                  </a:ext>
                </a:extLst>
              </p:cNvPr>
              <p:cNvSpPr/>
              <p:nvPr/>
            </p:nvSpPr>
            <p:spPr>
              <a:xfrm>
                <a:off x="6416835" y="2445868"/>
                <a:ext cx="4446667" cy="98571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nary>
                        <m:naryPr>
                          <m:limLoc m:val="undOvr"/>
                          <m:ctrlPr>
                            <a:rPr lang="es-UY" i="1" smtClean="0">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m:rPr>
                                  <m:brk m:alnAt="24"/>
                                </m:rPr>
                                <a:rPr lang="es-UY" i="1">
                                  <a:latin typeface="Cambria Math" panose="02040503050406030204" pitchFamily="18" charset="0"/>
                                  <a:ea typeface="Cambria Math" panose="02040503050406030204" pitchFamily="18" charset="0"/>
                                </a:rPr>
                                <m:t>0</m:t>
                              </m:r>
                            </m:sub>
                          </m:sSub>
                        </m:sub>
                        <m:sup/>
                        <m:e>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m:rPr>
                                  <m:sty m:val="p"/>
                                </m:rPr>
                                <a:rPr lang="es-AR">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UY" i="1">
                                  <a:latin typeface="Cambria Math" panose="02040503050406030204" pitchFamily="18" charset="0"/>
                                  <a:ea typeface="Cambria Math" panose="02040503050406030204" pitchFamily="18" charset="0"/>
                                </a:rPr>
                                <m:t>0</m:t>
                              </m:r>
                            </m:sub>
                          </m:sSub>
                        </m:e>
                      </m:nary>
                    </m:oMath>
                  </m:oMathPara>
                </a14:m>
                <a:endParaRPr lang="es-UY" dirty="0"/>
              </a:p>
            </p:txBody>
          </p:sp>
        </mc:Choice>
        <mc:Fallback xmlns="">
          <p:sp>
            <p:nvSpPr>
              <p:cNvPr id="27" name="Rectángulo 26">
                <a:extLst>
                  <a:ext uri="{FF2B5EF4-FFF2-40B4-BE49-F238E27FC236}">
                    <a16:creationId xmlns:a16="http://schemas.microsoft.com/office/drawing/2014/main" id="{D630451C-03D6-4111-8D2E-5C33E5910121}"/>
                  </a:ext>
                </a:extLst>
              </p:cNvPr>
              <p:cNvSpPr>
                <a:spLocks noRot="1" noChangeAspect="1" noMove="1" noResize="1" noEditPoints="1" noAdjustHandles="1" noChangeArrowheads="1" noChangeShapeType="1" noTextEdit="1"/>
              </p:cNvSpPr>
              <p:nvPr/>
            </p:nvSpPr>
            <p:spPr>
              <a:xfrm>
                <a:off x="6416835" y="2445868"/>
                <a:ext cx="4446667" cy="985719"/>
              </a:xfrm>
              <a:prstGeom prst="rect">
                <a:avLst/>
              </a:prstGeom>
              <a:blipFill>
                <a:blip r:embed="rId7"/>
                <a:stretch>
                  <a:fillRect/>
                </a:stretch>
              </a:blipFill>
            </p:spPr>
            <p:txBody>
              <a:bodyPr/>
              <a:lstStyle/>
              <a:p>
                <a:r>
                  <a:rPr lang="es-UY">
                    <a:noFill/>
                  </a:rPr>
                  <a:t> </a:t>
                </a:r>
              </a:p>
            </p:txBody>
          </p:sp>
        </mc:Fallback>
      </mc:AlternateContent>
      <p:sp>
        <p:nvSpPr>
          <p:cNvPr id="28" name="CuadroTexto 27">
            <a:extLst>
              <a:ext uri="{FF2B5EF4-FFF2-40B4-BE49-F238E27FC236}">
                <a16:creationId xmlns:a16="http://schemas.microsoft.com/office/drawing/2014/main" id="{70D65C2F-0439-4380-9FB9-71FB47187A68}"/>
              </a:ext>
            </a:extLst>
          </p:cNvPr>
          <p:cNvSpPr txBox="1"/>
          <p:nvPr/>
        </p:nvSpPr>
        <p:spPr>
          <a:xfrm>
            <a:off x="5551848" y="1879925"/>
            <a:ext cx="6057449" cy="646331"/>
          </a:xfrm>
          <a:prstGeom prst="rect">
            <a:avLst/>
          </a:prstGeom>
          <a:noFill/>
        </p:spPr>
        <p:txBody>
          <a:bodyPr wrap="square" rtlCol="0">
            <a:spAutoFit/>
          </a:bodyPr>
          <a:lstStyle/>
          <a:p>
            <a:r>
              <a:rPr lang="es-AR" dirty="0"/>
              <a:t>No necesitamos conocer esta información en toda la superficie de integración</a:t>
            </a:r>
            <a:endParaRPr lang="es-UY" dirty="0"/>
          </a:p>
        </p:txBody>
      </p:sp>
      <mc:AlternateContent xmlns:mc="http://schemas.openxmlformats.org/markup-compatibility/2006" xmlns:a14="http://schemas.microsoft.com/office/drawing/2010/main">
        <mc:Choice Requires="a14">
          <p:sp>
            <p:nvSpPr>
              <p:cNvPr id="30" name="CuadroTexto 29">
                <a:extLst>
                  <a:ext uri="{FF2B5EF4-FFF2-40B4-BE49-F238E27FC236}">
                    <a16:creationId xmlns:a16="http://schemas.microsoft.com/office/drawing/2014/main" id="{2C1A871D-9DBC-47F6-9493-F57B5FA390B0}"/>
                  </a:ext>
                </a:extLst>
              </p:cNvPr>
              <p:cNvSpPr txBox="1"/>
              <p:nvPr/>
            </p:nvSpPr>
            <p:spPr>
              <a:xfrm>
                <a:off x="2614887" y="1811228"/>
                <a:ext cx="45659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𝑆</m:t>
                          </m:r>
                        </m:e>
                        <m:sub>
                          <m:r>
                            <a:rPr lang="es-AR" b="0" i="1" smtClean="0">
                              <a:latin typeface="Cambria Math" panose="02040503050406030204" pitchFamily="18" charset="0"/>
                            </a:rPr>
                            <m:t>2</m:t>
                          </m:r>
                        </m:sub>
                      </m:sSub>
                    </m:oMath>
                  </m:oMathPara>
                </a14:m>
                <a:endParaRPr lang="es-UY" dirty="0"/>
              </a:p>
            </p:txBody>
          </p:sp>
        </mc:Choice>
        <mc:Fallback xmlns="">
          <p:sp>
            <p:nvSpPr>
              <p:cNvPr id="30" name="CuadroTexto 29">
                <a:extLst>
                  <a:ext uri="{FF2B5EF4-FFF2-40B4-BE49-F238E27FC236}">
                    <a16:creationId xmlns:a16="http://schemas.microsoft.com/office/drawing/2014/main" id="{2C1A871D-9DBC-47F6-9493-F57B5FA390B0}"/>
                  </a:ext>
                </a:extLst>
              </p:cNvPr>
              <p:cNvSpPr txBox="1">
                <a:spLocks noRot="1" noChangeAspect="1" noMove="1" noResize="1" noEditPoints="1" noAdjustHandles="1" noChangeArrowheads="1" noChangeShapeType="1" noTextEdit="1"/>
              </p:cNvSpPr>
              <p:nvPr/>
            </p:nvSpPr>
            <p:spPr>
              <a:xfrm>
                <a:off x="2614887" y="1811228"/>
                <a:ext cx="456599" cy="369332"/>
              </a:xfrm>
              <a:prstGeom prst="rect">
                <a:avLst/>
              </a:prstGeom>
              <a:blipFill>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1" name="CuadroTexto 30">
                <a:extLst>
                  <a:ext uri="{FF2B5EF4-FFF2-40B4-BE49-F238E27FC236}">
                    <a16:creationId xmlns:a16="http://schemas.microsoft.com/office/drawing/2014/main" id="{D1A1CFE8-78D6-45DC-AAC1-F6EDFCD6A64C}"/>
                  </a:ext>
                </a:extLst>
              </p:cNvPr>
              <p:cNvSpPr txBox="1"/>
              <p:nvPr/>
            </p:nvSpPr>
            <p:spPr>
              <a:xfrm>
                <a:off x="1262108" y="4486469"/>
                <a:ext cx="45127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𝑆</m:t>
                          </m:r>
                        </m:e>
                        <m:sub>
                          <m:r>
                            <a:rPr lang="es-AR" b="0" i="1" smtClean="0">
                              <a:latin typeface="Cambria Math" panose="02040503050406030204" pitchFamily="18" charset="0"/>
                            </a:rPr>
                            <m:t>1</m:t>
                          </m:r>
                        </m:sub>
                      </m:sSub>
                    </m:oMath>
                  </m:oMathPara>
                </a14:m>
                <a:endParaRPr lang="es-UY" dirty="0"/>
              </a:p>
            </p:txBody>
          </p:sp>
        </mc:Choice>
        <mc:Fallback xmlns="">
          <p:sp>
            <p:nvSpPr>
              <p:cNvPr id="31" name="CuadroTexto 30">
                <a:extLst>
                  <a:ext uri="{FF2B5EF4-FFF2-40B4-BE49-F238E27FC236}">
                    <a16:creationId xmlns:a16="http://schemas.microsoft.com/office/drawing/2014/main" id="{D1A1CFE8-78D6-45DC-AAC1-F6EDFCD6A64C}"/>
                  </a:ext>
                </a:extLst>
              </p:cNvPr>
              <p:cNvSpPr txBox="1">
                <a:spLocks noRot="1" noChangeAspect="1" noMove="1" noResize="1" noEditPoints="1" noAdjustHandles="1" noChangeArrowheads="1" noChangeShapeType="1" noTextEdit="1"/>
              </p:cNvSpPr>
              <p:nvPr/>
            </p:nvSpPr>
            <p:spPr>
              <a:xfrm>
                <a:off x="1262108" y="4486469"/>
                <a:ext cx="451277" cy="369332"/>
              </a:xfrm>
              <a:prstGeom prst="rect">
                <a:avLst/>
              </a:prstGeom>
              <a:blipFill>
                <a:blip r:embed="rId9"/>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2" name="Rectángulo 31">
                <a:extLst>
                  <a:ext uri="{FF2B5EF4-FFF2-40B4-BE49-F238E27FC236}">
                    <a16:creationId xmlns:a16="http://schemas.microsoft.com/office/drawing/2014/main" id="{CFB1DBAC-F2E2-4F89-AB0D-99C77774536F}"/>
                  </a:ext>
                </a:extLst>
              </p:cNvPr>
              <p:cNvSpPr/>
              <p:nvPr/>
            </p:nvSpPr>
            <p:spPr>
              <a:xfrm>
                <a:off x="6595225" y="3549267"/>
                <a:ext cx="4678588" cy="98418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a:rPr lang="es-AR" b="0" i="1" smtClean="0">
                                  <a:latin typeface="Cambria Math" panose="02040503050406030204" pitchFamily="18" charset="0"/>
                                  <a:ea typeface="Cambria Math" panose="02040503050406030204" pitchFamily="18" charset="0"/>
                                </a:rPr>
                                <m:t>1</m:t>
                              </m:r>
                            </m:sub>
                          </m:sSub>
                        </m:sub>
                        <m:sup/>
                        <m:e>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m:rPr>
                                  <m:sty m:val="p"/>
                                </m:rPr>
                                <a:rPr lang="es-AR">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AR" b="0" i="1" smtClean="0">
                                  <a:latin typeface="Cambria Math" panose="02040503050406030204" pitchFamily="18" charset="0"/>
                                  <a:ea typeface="Cambria Math" panose="02040503050406030204" pitchFamily="18" charset="0"/>
                                </a:rPr>
                                <m:t>1</m:t>
                              </m:r>
                            </m:sub>
                          </m:sSub>
                        </m:e>
                      </m:nary>
                    </m:oMath>
                  </m:oMathPara>
                </a14:m>
                <a:endParaRPr lang="es-UY" dirty="0"/>
              </a:p>
            </p:txBody>
          </p:sp>
        </mc:Choice>
        <mc:Fallback xmlns="">
          <p:sp>
            <p:nvSpPr>
              <p:cNvPr id="32" name="Rectángulo 31">
                <a:extLst>
                  <a:ext uri="{FF2B5EF4-FFF2-40B4-BE49-F238E27FC236}">
                    <a16:creationId xmlns:a16="http://schemas.microsoft.com/office/drawing/2014/main" id="{CFB1DBAC-F2E2-4F89-AB0D-99C77774536F}"/>
                  </a:ext>
                </a:extLst>
              </p:cNvPr>
              <p:cNvSpPr>
                <a:spLocks noRot="1" noChangeAspect="1" noMove="1" noResize="1" noEditPoints="1" noAdjustHandles="1" noChangeArrowheads="1" noChangeShapeType="1" noTextEdit="1"/>
              </p:cNvSpPr>
              <p:nvPr/>
            </p:nvSpPr>
            <p:spPr>
              <a:xfrm>
                <a:off x="6595225" y="3549267"/>
                <a:ext cx="4678588" cy="984180"/>
              </a:xfrm>
              <a:prstGeom prst="rect">
                <a:avLst/>
              </a:prstGeom>
              <a:blipFill>
                <a:blip r:embed="rId10"/>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3" name="Rectángulo 32">
                <a:extLst>
                  <a:ext uri="{FF2B5EF4-FFF2-40B4-BE49-F238E27FC236}">
                    <a16:creationId xmlns:a16="http://schemas.microsoft.com/office/drawing/2014/main" id="{4A264D14-D3B3-4D6E-A49F-5F7DEAB1A77E}"/>
                  </a:ext>
                </a:extLst>
              </p:cNvPr>
              <p:cNvSpPr/>
              <p:nvPr/>
            </p:nvSpPr>
            <p:spPr>
              <a:xfrm>
                <a:off x="6533459" y="4671135"/>
                <a:ext cx="4658263" cy="98418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ea typeface="Cambria Math" panose="02040503050406030204" pitchFamily="18" charset="0"/>
                        </a:rPr>
                        <m:t>+</m:t>
                      </m:r>
                      <m:nary>
                        <m:naryPr>
                          <m:limLoc m:val="undOvr"/>
                          <m:ctrlPr>
                            <a:rPr lang="es-UY" i="1">
                              <a:latin typeface="Cambria Math" panose="02040503050406030204" pitchFamily="18" charset="0"/>
                              <a:ea typeface="Cambria Math" panose="02040503050406030204" pitchFamily="18" charset="0"/>
                            </a:rPr>
                          </m:ctrlPr>
                        </m:naryPr>
                        <m:sub>
                          <m:sSub>
                            <m:sSubPr>
                              <m:ctrlPr>
                                <a:rPr lang="es-UY" i="1">
                                  <a:latin typeface="Cambria Math" panose="02040503050406030204" pitchFamily="18" charset="0"/>
                                  <a:ea typeface="Cambria Math" panose="02040503050406030204" pitchFamily="18" charset="0"/>
                                </a:rPr>
                              </m:ctrlPr>
                            </m:sSubPr>
                            <m:e>
                              <m:r>
                                <m:rPr>
                                  <m:brk m:alnAt="24"/>
                                </m:rPr>
                                <a:rPr lang="es-UY" i="1">
                                  <a:latin typeface="Cambria Math" panose="02040503050406030204" pitchFamily="18" charset="0"/>
                                  <a:ea typeface="Cambria Math" panose="02040503050406030204" pitchFamily="18" charset="0"/>
                                </a:rPr>
                                <m:t>𝑆</m:t>
                              </m:r>
                            </m:e>
                            <m:sub>
                              <m:r>
                                <a:rPr lang="es-AR" b="0" i="1" smtClean="0">
                                  <a:latin typeface="Cambria Math" panose="02040503050406030204" pitchFamily="18" charset="0"/>
                                  <a:ea typeface="Cambria Math" panose="02040503050406030204" pitchFamily="18" charset="0"/>
                                </a:rPr>
                                <m:t>2</m:t>
                              </m:r>
                            </m:sub>
                          </m:sSub>
                        </m:sub>
                        <m:sup/>
                        <m:e>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r>
                                <m:rPr>
                                  <m:sty m:val="p"/>
                                </m:rPr>
                                <a:rPr lang="es-AR">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𝑃</m:t>
                                  </m:r>
                                </m:e>
                                <m:sup>
                                  <m:r>
                                    <a:rPr lang="es-UY" i="1">
                                      <a:latin typeface="Cambria Math" panose="02040503050406030204" pitchFamily="18" charset="0"/>
                                      <a:ea typeface="Cambria Math" panose="02040503050406030204" pitchFamily="18" charset="0"/>
                                    </a:rPr>
                                    <m:t>′</m:t>
                                  </m:r>
                                </m:sup>
                              </m:sSup>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e>
                              </m:d>
                              <m:r>
                                <m:rPr>
                                  <m:sty m:val="p"/>
                                </m:rPr>
                                <a:rPr lang="es-AR">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𝐺</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sub>
                                      <m:r>
                                        <a:rPr lang="es-AR"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𝑟</m:t>
                                      </m:r>
                                    </m:e>
                                  </m:acc>
                                </m:e>
                              </m:d>
                            </m:e>
                          </m:d>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𝐧</m:t>
                              </m:r>
                            </m:e>
                          </m:acc>
                          <m:r>
                            <a:rPr lang="es-UY" i="1">
                              <a:latin typeface="Cambria Math" panose="02040503050406030204" pitchFamily="18" charset="0"/>
                              <a:ea typeface="Cambria Math" panose="02040503050406030204" pitchFamily="18" charset="0"/>
                            </a:rPr>
                            <m:t>𝑑</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𝑆</m:t>
                              </m:r>
                            </m:e>
                            <m:sub>
                              <m:r>
                                <a:rPr lang="es-AR" b="0" i="1" smtClean="0">
                                  <a:latin typeface="Cambria Math" panose="02040503050406030204" pitchFamily="18" charset="0"/>
                                  <a:ea typeface="Cambria Math" panose="02040503050406030204" pitchFamily="18" charset="0"/>
                                </a:rPr>
                                <m:t>2</m:t>
                              </m:r>
                            </m:sub>
                          </m:sSub>
                        </m:e>
                      </m:nary>
                    </m:oMath>
                  </m:oMathPara>
                </a14:m>
                <a:endParaRPr lang="es-UY" dirty="0"/>
              </a:p>
            </p:txBody>
          </p:sp>
        </mc:Choice>
        <mc:Fallback xmlns="">
          <p:sp>
            <p:nvSpPr>
              <p:cNvPr id="33" name="Rectángulo 32">
                <a:extLst>
                  <a:ext uri="{FF2B5EF4-FFF2-40B4-BE49-F238E27FC236}">
                    <a16:creationId xmlns:a16="http://schemas.microsoft.com/office/drawing/2014/main" id="{4A264D14-D3B3-4D6E-A49F-5F7DEAB1A77E}"/>
                  </a:ext>
                </a:extLst>
              </p:cNvPr>
              <p:cNvSpPr>
                <a:spLocks noRot="1" noChangeAspect="1" noMove="1" noResize="1" noEditPoints="1" noAdjustHandles="1" noChangeArrowheads="1" noChangeShapeType="1" noTextEdit="1"/>
              </p:cNvSpPr>
              <p:nvPr/>
            </p:nvSpPr>
            <p:spPr>
              <a:xfrm>
                <a:off x="6533459" y="4671135"/>
                <a:ext cx="4658263" cy="984180"/>
              </a:xfrm>
              <a:prstGeom prst="rect">
                <a:avLst/>
              </a:prstGeom>
              <a:blipFill>
                <a:blip r:embed="rId11"/>
                <a:stretch>
                  <a:fillRect/>
                </a:stretch>
              </a:blipFill>
            </p:spPr>
            <p:txBody>
              <a:bodyPr/>
              <a:lstStyle/>
              <a:p>
                <a:r>
                  <a:rPr lang="es-UY">
                    <a:noFill/>
                  </a:rPr>
                  <a:t> </a:t>
                </a:r>
              </a:p>
            </p:txBody>
          </p:sp>
        </mc:Fallback>
      </mc:AlternateContent>
      <p:grpSp>
        <p:nvGrpSpPr>
          <p:cNvPr id="3" name="Grupo 2">
            <a:extLst>
              <a:ext uri="{FF2B5EF4-FFF2-40B4-BE49-F238E27FC236}">
                <a16:creationId xmlns:a16="http://schemas.microsoft.com/office/drawing/2014/main" id="{784605AA-F853-41DC-AABA-2CE0B6D96815}"/>
              </a:ext>
            </a:extLst>
          </p:cNvPr>
          <p:cNvGrpSpPr/>
          <p:nvPr/>
        </p:nvGrpSpPr>
        <p:grpSpPr>
          <a:xfrm>
            <a:off x="6853957" y="5516235"/>
            <a:ext cx="4962222" cy="1024825"/>
            <a:chOff x="6853957" y="5516235"/>
            <a:chExt cx="4962222" cy="1024825"/>
          </a:xfrm>
        </p:grpSpPr>
        <p:sp>
          <p:nvSpPr>
            <p:cNvPr id="34" name="Abrir llave 33">
              <a:extLst>
                <a:ext uri="{FF2B5EF4-FFF2-40B4-BE49-F238E27FC236}">
                  <a16:creationId xmlns:a16="http://schemas.microsoft.com/office/drawing/2014/main" id="{7088E764-AA71-4B97-AD45-66E8C1E81B44}"/>
                </a:ext>
              </a:extLst>
            </p:cNvPr>
            <p:cNvSpPr/>
            <p:nvPr/>
          </p:nvSpPr>
          <p:spPr>
            <a:xfrm rot="16200000">
              <a:off x="9278964" y="3091228"/>
              <a:ext cx="112207" cy="4962222"/>
            </a:xfrm>
            <a:prstGeom prst="lef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35" name="CuadroTexto 34">
                  <a:extLst>
                    <a:ext uri="{FF2B5EF4-FFF2-40B4-BE49-F238E27FC236}">
                      <a16:creationId xmlns:a16="http://schemas.microsoft.com/office/drawing/2014/main" id="{F3C6741B-0F0F-42E0-8328-343A5C20D886}"/>
                    </a:ext>
                  </a:extLst>
                </p:cNvPr>
                <p:cNvSpPr txBox="1"/>
                <p:nvPr/>
              </p:nvSpPr>
              <p:spPr>
                <a:xfrm>
                  <a:off x="9064101" y="5859262"/>
                  <a:ext cx="60305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=0</m:t>
                        </m:r>
                      </m:oMath>
                    </m:oMathPara>
                  </a14:m>
                  <a:endParaRPr lang="es-UY" dirty="0"/>
                </a:p>
              </p:txBody>
            </p:sp>
          </mc:Choice>
          <mc:Fallback xmlns="">
            <p:sp>
              <p:nvSpPr>
                <p:cNvPr id="35" name="CuadroTexto 34">
                  <a:extLst>
                    <a:ext uri="{FF2B5EF4-FFF2-40B4-BE49-F238E27FC236}">
                      <a16:creationId xmlns:a16="http://schemas.microsoft.com/office/drawing/2014/main" id="{F3C6741B-0F0F-42E0-8328-343A5C20D886}"/>
                    </a:ext>
                  </a:extLst>
                </p:cNvPr>
                <p:cNvSpPr txBox="1">
                  <a:spLocks noRot="1" noChangeAspect="1" noMove="1" noResize="1" noEditPoints="1" noAdjustHandles="1" noChangeArrowheads="1" noChangeShapeType="1" noTextEdit="1"/>
                </p:cNvSpPr>
                <p:nvPr/>
              </p:nvSpPr>
              <p:spPr>
                <a:xfrm>
                  <a:off x="9064101" y="5859262"/>
                  <a:ext cx="603050" cy="369332"/>
                </a:xfrm>
                <a:prstGeom prst="rect">
                  <a:avLst/>
                </a:prstGeom>
                <a:blipFill>
                  <a:blip r:embed="rId12"/>
                  <a:stretch>
                    <a:fillRect/>
                  </a:stretch>
                </a:blipFill>
              </p:spPr>
              <p:txBody>
                <a:bodyPr/>
                <a:lstStyle/>
                <a:p>
                  <a:r>
                    <a:rPr lang="es-UY">
                      <a:noFill/>
                    </a:rPr>
                    <a:t> </a:t>
                  </a:r>
                </a:p>
              </p:txBody>
            </p:sp>
          </mc:Fallback>
        </mc:AlternateContent>
        <p:sp>
          <p:nvSpPr>
            <p:cNvPr id="36" name="CuadroTexto 35">
              <a:extLst>
                <a:ext uri="{FF2B5EF4-FFF2-40B4-BE49-F238E27FC236}">
                  <a16:creationId xmlns:a16="http://schemas.microsoft.com/office/drawing/2014/main" id="{C10CBA10-BC7D-4FB4-8894-712347FDFF52}"/>
                </a:ext>
              </a:extLst>
            </p:cNvPr>
            <p:cNvSpPr txBox="1"/>
            <p:nvPr/>
          </p:nvSpPr>
          <p:spPr>
            <a:xfrm>
              <a:off x="7143463" y="6171728"/>
              <a:ext cx="3915239" cy="369332"/>
            </a:xfrm>
            <a:prstGeom prst="rect">
              <a:avLst/>
            </a:prstGeom>
            <a:noFill/>
          </p:spPr>
          <p:txBody>
            <a:bodyPr wrap="none" rtlCol="0">
              <a:spAutoFit/>
            </a:bodyPr>
            <a:lstStyle/>
            <a:p>
              <a:r>
                <a:rPr lang="es-AR" dirty="0"/>
                <a:t>Condición de radicación de Sommerfeld</a:t>
              </a:r>
              <a:endParaRPr lang="es-UY" dirty="0"/>
            </a:p>
          </p:txBody>
        </p:sp>
      </p:grpSp>
      <mc:AlternateContent xmlns:mc="http://schemas.openxmlformats.org/markup-compatibility/2006" xmlns:a14="http://schemas.microsoft.com/office/drawing/2010/main">
        <mc:Choice Requires="a14">
          <p:sp>
            <p:nvSpPr>
              <p:cNvPr id="37" name="CuadroTexto 36">
                <a:extLst>
                  <a:ext uri="{FF2B5EF4-FFF2-40B4-BE49-F238E27FC236}">
                    <a16:creationId xmlns:a16="http://schemas.microsoft.com/office/drawing/2014/main" id="{3DD02161-4BBA-41F7-B455-811A57EAA9CE}"/>
                  </a:ext>
                </a:extLst>
              </p:cNvPr>
              <p:cNvSpPr txBox="1"/>
              <p:nvPr/>
            </p:nvSpPr>
            <p:spPr>
              <a:xfrm>
                <a:off x="4131994" y="3473506"/>
                <a:ext cx="113108" cy="169277"/>
              </a:xfrm>
              <a:prstGeom prst="rect">
                <a:avLst/>
              </a:prstGeom>
              <a:solidFill>
                <a:schemeClr val="bg1"/>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AR" sz="1100" b="0" i="1" smtClean="0">
                          <a:latin typeface="Cambria Math" panose="02040503050406030204" pitchFamily="18" charset="0"/>
                        </a:rPr>
                        <m:t>𝑓</m:t>
                      </m:r>
                    </m:oMath>
                  </m:oMathPara>
                </a14:m>
                <a:endParaRPr lang="es-UY" sz="1100" dirty="0"/>
              </a:p>
            </p:txBody>
          </p:sp>
        </mc:Choice>
        <mc:Fallback xmlns="">
          <p:sp>
            <p:nvSpPr>
              <p:cNvPr id="37" name="CuadroTexto 36">
                <a:extLst>
                  <a:ext uri="{FF2B5EF4-FFF2-40B4-BE49-F238E27FC236}">
                    <a16:creationId xmlns:a16="http://schemas.microsoft.com/office/drawing/2014/main" id="{3DD02161-4BBA-41F7-B455-811A57EAA9CE}"/>
                  </a:ext>
                </a:extLst>
              </p:cNvPr>
              <p:cNvSpPr txBox="1">
                <a:spLocks noRot="1" noChangeAspect="1" noMove="1" noResize="1" noEditPoints="1" noAdjustHandles="1" noChangeArrowheads="1" noChangeShapeType="1" noTextEdit="1"/>
              </p:cNvSpPr>
              <p:nvPr/>
            </p:nvSpPr>
            <p:spPr>
              <a:xfrm>
                <a:off x="4131994" y="3473506"/>
                <a:ext cx="113108" cy="169277"/>
              </a:xfrm>
              <a:prstGeom prst="rect">
                <a:avLst/>
              </a:prstGeom>
              <a:blipFill>
                <a:blip r:embed="rId13"/>
                <a:stretch>
                  <a:fillRect l="-44444" r="-50000" b="-35714"/>
                </a:stretch>
              </a:blipFill>
            </p:spPr>
            <p:txBody>
              <a:bodyPr/>
              <a:lstStyle/>
              <a:p>
                <a:r>
                  <a:rPr lang="es-UY">
                    <a:noFill/>
                  </a:rPr>
                  <a:t> </a:t>
                </a:r>
              </a:p>
            </p:txBody>
          </p:sp>
        </mc:Fallback>
      </mc:AlternateContent>
    </p:spTree>
    <p:extLst>
      <p:ext uri="{BB962C8B-B14F-4D97-AF65-F5344CB8AC3E}">
        <p14:creationId xmlns:p14="http://schemas.microsoft.com/office/powerpoint/2010/main" val="4129138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32" grpId="0"/>
      <p:bldP spid="33"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TotalTime>
  <Words>1495</Words>
  <Application>Microsoft Office PowerPoint</Application>
  <PresentationFormat>Panorámica</PresentationFormat>
  <Paragraphs>171</Paragraphs>
  <Slides>14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Aptos</vt:lpstr>
      <vt:lpstr>Aptos Display</vt:lpstr>
      <vt:lpstr>Arial</vt:lpstr>
      <vt:lpstr>Cambria Math</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Nicolas Benech</dc:creator>
  <cp:lastModifiedBy>Nicolas Benech</cp:lastModifiedBy>
  <cp:revision>1</cp:revision>
  <dcterms:created xsi:type="dcterms:W3CDTF">2025-06-23T11:33:14Z</dcterms:created>
  <dcterms:modified xsi:type="dcterms:W3CDTF">2025-06-30T14:54:38Z</dcterms:modified>
</cp:coreProperties>
</file>