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13716000" cx="24384000"/>
  <p:notesSz cx="6858000" cy="9144000"/>
  <p:embeddedFontLst>
    <p:embeddedFont>
      <p:font typeface="Raleway SemiBold"/>
      <p:regular r:id="rId36"/>
      <p:bold r:id="rId37"/>
      <p:italic r:id="rId38"/>
      <p:boldItalic r:id="rId39"/>
    </p:embeddedFont>
    <p:embeddedFont>
      <p:font typeface="Raleway"/>
      <p:regular r:id="rId40"/>
      <p:bold r:id="rId41"/>
      <p:italic r:id="rId42"/>
      <p:boldItalic r:id="rId43"/>
    </p:embeddedFont>
    <p:embeddedFont>
      <p:font typeface="Titillium Web"/>
      <p:regular r:id="rId44"/>
      <p:bold r:id="rId45"/>
      <p:italic r:id="rId46"/>
      <p:boldItalic r:id="rId47"/>
    </p:embeddedFont>
    <p:embeddedFont>
      <p:font typeface="Helvetica Neue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2" roundtripDataSignature="AMtx7mjPWgc/Mm7ROtvswMQQFi6dTLSC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1F5477C-FF29-4044-AE69-B43BFE649B8E}">
  <a:tblStyle styleId="{71F5477C-FF29-4044-AE69-B43BFE649B8E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-regular.fntdata"/><Relationship Id="rId42" Type="http://schemas.openxmlformats.org/officeDocument/2006/relationships/font" Target="fonts/Raleway-italic.fntdata"/><Relationship Id="rId41" Type="http://schemas.openxmlformats.org/officeDocument/2006/relationships/font" Target="fonts/Raleway-bold.fntdata"/><Relationship Id="rId44" Type="http://schemas.openxmlformats.org/officeDocument/2006/relationships/font" Target="fonts/TitilliumWeb-regular.fntdata"/><Relationship Id="rId43" Type="http://schemas.openxmlformats.org/officeDocument/2006/relationships/font" Target="fonts/Raleway-boldItalic.fntdata"/><Relationship Id="rId46" Type="http://schemas.openxmlformats.org/officeDocument/2006/relationships/font" Target="fonts/TitilliumWeb-italic.fntdata"/><Relationship Id="rId45" Type="http://schemas.openxmlformats.org/officeDocument/2006/relationships/font" Target="fonts/TitilliumWeb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HelveticaNeue-regular.fntdata"/><Relationship Id="rId47" Type="http://schemas.openxmlformats.org/officeDocument/2006/relationships/font" Target="fonts/TitilliumWeb-boldItalic.fntdata"/><Relationship Id="rId49" Type="http://schemas.openxmlformats.org/officeDocument/2006/relationships/font" Target="fonts/HelveticaNeue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font" Target="fonts/RalewaySemiBold-bold.fntdata"/><Relationship Id="rId36" Type="http://schemas.openxmlformats.org/officeDocument/2006/relationships/font" Target="fonts/RalewaySemiBold-regular.fntdata"/><Relationship Id="rId39" Type="http://schemas.openxmlformats.org/officeDocument/2006/relationships/font" Target="fonts/RalewaySemiBold-boldItalic.fntdata"/><Relationship Id="rId38" Type="http://schemas.openxmlformats.org/officeDocument/2006/relationships/font" Target="fonts/RalewaySemiBold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HelveticaNeue-boldItalic.fntdata"/><Relationship Id="rId50" Type="http://schemas.openxmlformats.org/officeDocument/2006/relationships/font" Target="fonts/HelveticaNeue-italic.fntdata"/><Relationship Id="rId52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9f97e2ff52_4_2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9f97e2ff52_4_26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9f97e2ff52_4_2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9f97e2ff52_4_27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9f97e2ff52_4_20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9f97e2ff52_4_20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9f97e2ff52_4_1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9f97e2ff52_4_1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9f97e2ff52_4_30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9f97e2ff52_4_30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9f97e2ff52_4_3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9f97e2ff52_4_3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9f97e2ff52_4_2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9f97e2ff52_4_2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9f97e2ff52_4_3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9f97e2ff52_4_3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9f97e2ff52_4_4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9f97e2ff52_4_47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9f97e2ff52_3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g39f97e2ff52_3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9f97e2ff52_4_4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9f97e2ff52_4_4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9f97e2ff52_4_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9f97e2ff52_4_8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9f97e2ff52_4_39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9f97e2ff52_4_39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9f97e2ff52_4_3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39f97e2ff52_4_3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9f97e2ff52_4_2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39f97e2ff52_4_2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9f97e2ff52_4_1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39f97e2ff52_4_1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9f97e2ff52_4_1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39f97e2ff52_4_19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9f97e2ff52_4_9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39f97e2ff52_4_9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9f97e2ff52_4_4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9f97e2ff52_4_4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39f97e2ff52_4_2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39f97e2ff52_4_2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9f97e2ff52_3_2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9f97e2ff52_3_2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9f97e2ff52_4_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39f97e2ff52_4_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9f97e2ff52_3_2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9f97e2ff52_3_2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9f97e2ff52_4_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9f97e2ff52_4_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9f97e2ff52_4_1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9f97e2ff52_4_1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idx="1" type="body"/>
          </p:nvPr>
        </p:nvSpPr>
        <p:spPr>
          <a:xfrm>
            <a:off x="1206500" y="12268950"/>
            <a:ext cx="21971000" cy="6604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3300"/>
              <a:buFont typeface="Arial"/>
              <a:buNone/>
              <a:defRPr sz="33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" name="Google Shape;11;p11"/>
          <p:cNvSpPr txBox="1"/>
          <p:nvPr>
            <p:ph idx="2" type="body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5500"/>
              <a:buFont typeface="Arial"/>
              <a:buNone/>
              <a:defRPr sz="55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5500"/>
              <a:buFont typeface="Arial"/>
              <a:buNone/>
              <a:defRPr sz="55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5500"/>
              <a:buFont typeface="Arial"/>
              <a:buNone/>
              <a:defRPr sz="55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5500"/>
              <a:buFont typeface="Arial"/>
              <a:buNone/>
              <a:defRPr sz="55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5500"/>
              <a:buFont typeface="Arial"/>
              <a:buNone/>
              <a:defRPr sz="55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" name="Google Shape;12;p11"/>
          <p:cNvSpPr txBox="1"/>
          <p:nvPr>
            <p:ph type="title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2000"/>
              <a:buFont typeface="Arial"/>
              <a:buNone/>
              <a:defRPr sz="12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9pPr>
          </a:lstStyle>
          <a:p/>
        </p:txBody>
      </p:sp>
      <p:sp>
        <p:nvSpPr>
          <p:cNvPr id="13" name="Google Shape;13;p11"/>
          <p:cNvSpPr txBox="1"/>
          <p:nvPr>
            <p:ph idx="12" type="sldNum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ción">
  <p:cSld name="Sección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0"/>
          <p:cNvSpPr txBox="1"/>
          <p:nvPr>
            <p:ph type="title"/>
          </p:nvPr>
        </p:nvSpPr>
        <p:spPr>
          <a:xfrm>
            <a:off x="1206496" y="39116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2000"/>
              <a:buFont typeface="Arial"/>
              <a:buNone/>
              <a:defRPr sz="12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9pPr>
          </a:lstStyle>
          <a:p/>
        </p:txBody>
      </p:sp>
      <p:sp>
        <p:nvSpPr>
          <p:cNvPr id="55" name="Google Shape;55;p20"/>
          <p:cNvSpPr txBox="1"/>
          <p:nvPr>
            <p:ph idx="12" type="sldNum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1"/>
          <p:cNvSpPr txBox="1"/>
          <p:nvPr>
            <p:ph idx="1" type="body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5500"/>
              <a:buFont typeface="Arial"/>
              <a:buNone/>
              <a:defRPr sz="55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21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0"/>
              </a:spcBef>
              <a:spcAft>
                <a:spcPts val="0"/>
              </a:spcAft>
              <a:buClr>
                <a:srgbClr val="52575F"/>
              </a:buClr>
              <a:buSzPts val="5000"/>
              <a:buFont typeface="Arial"/>
              <a:buNone/>
              <a:defRPr sz="5000"/>
            </a:lvl1pPr>
            <a:lvl2pPr indent="-228600" lvl="1" marL="914400" algn="l">
              <a:lnSpc>
                <a:spcPct val="100000"/>
              </a:lnSpc>
              <a:spcBef>
                <a:spcPts val="6000"/>
              </a:spcBef>
              <a:spcAft>
                <a:spcPts val="0"/>
              </a:spcAft>
              <a:buClr>
                <a:srgbClr val="52575F"/>
              </a:buClr>
              <a:buSzPts val="5000"/>
              <a:buFont typeface="Arial"/>
              <a:buNone/>
              <a:defRPr sz="5000"/>
            </a:lvl2pPr>
            <a:lvl3pPr indent="-228600" lvl="2" marL="1371600" algn="l">
              <a:lnSpc>
                <a:spcPct val="100000"/>
              </a:lnSpc>
              <a:spcBef>
                <a:spcPts val="6000"/>
              </a:spcBef>
              <a:spcAft>
                <a:spcPts val="0"/>
              </a:spcAft>
              <a:buClr>
                <a:srgbClr val="52575F"/>
              </a:buClr>
              <a:buSzPts val="5000"/>
              <a:buFont typeface="Arial"/>
              <a:buNone/>
              <a:defRPr sz="5000"/>
            </a:lvl3pPr>
            <a:lvl4pPr indent="-228600" lvl="3" marL="1828800" algn="l">
              <a:lnSpc>
                <a:spcPct val="100000"/>
              </a:lnSpc>
              <a:spcBef>
                <a:spcPts val="6000"/>
              </a:spcBef>
              <a:spcAft>
                <a:spcPts val="0"/>
              </a:spcAft>
              <a:buClr>
                <a:srgbClr val="52575F"/>
              </a:buClr>
              <a:buSzPts val="5000"/>
              <a:buFont typeface="Arial"/>
              <a:buNone/>
              <a:defRPr sz="5000"/>
            </a:lvl4pPr>
            <a:lvl5pPr indent="-228600" lvl="4" marL="2286000" algn="l">
              <a:lnSpc>
                <a:spcPct val="100000"/>
              </a:lnSpc>
              <a:spcBef>
                <a:spcPts val="6000"/>
              </a:spcBef>
              <a:spcAft>
                <a:spcPts val="0"/>
              </a:spcAft>
              <a:buClr>
                <a:srgbClr val="52575F"/>
              </a:buClr>
              <a:buSzPts val="5000"/>
              <a:buFont typeface="Arial"/>
              <a:buNone/>
              <a:defRPr sz="5000"/>
            </a:lvl5pPr>
            <a:lvl6pPr indent="-342900" lvl="5" marL="2743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21"/>
          <p:cNvSpPr txBox="1"/>
          <p:nvPr>
            <p:ph type="title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12" type="sldNum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claración">
  <p:cSld name="Declaració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/>
          <p:nvPr>
            <p:ph idx="1" type="body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2000"/>
              <a:buFont typeface="Arial"/>
              <a:buNone/>
              <a:defRPr sz="12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2000"/>
              <a:buFont typeface="Arial"/>
              <a:buNone/>
              <a:defRPr sz="120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2000"/>
              <a:buFont typeface="Arial"/>
              <a:buNone/>
              <a:defRPr sz="120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2000"/>
              <a:buFont typeface="Arial"/>
              <a:buNone/>
              <a:defRPr sz="120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2000"/>
              <a:buFont typeface="Arial"/>
              <a:buNone/>
              <a:defRPr sz="12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22"/>
          <p:cNvSpPr txBox="1"/>
          <p:nvPr>
            <p:ph idx="12" type="sldNum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to grande">
  <p:cSld name="Dato grande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3"/>
          <p:cNvSpPr txBox="1"/>
          <p:nvPr>
            <p:ph idx="1" type="body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35000"/>
              <a:buFont typeface="Arial"/>
              <a:buNone/>
              <a:defRPr sz="35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35000"/>
              <a:buFont typeface="Arial"/>
              <a:buNone/>
              <a:defRPr sz="350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35000"/>
              <a:buFont typeface="Arial"/>
              <a:buNone/>
              <a:defRPr sz="350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35000"/>
              <a:buFont typeface="Arial"/>
              <a:buNone/>
              <a:defRPr sz="350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35000"/>
              <a:buFont typeface="Arial"/>
              <a:buNone/>
              <a:defRPr sz="35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23"/>
          <p:cNvSpPr txBox="1"/>
          <p:nvPr>
            <p:ph idx="2" type="body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5500"/>
              <a:buFont typeface="Arial"/>
              <a:buNone/>
              <a:defRPr sz="55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23"/>
          <p:cNvSpPr txBox="1"/>
          <p:nvPr>
            <p:ph idx="12" type="sldNum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">
  <p:cSld name="Cita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/>
          <p:nvPr>
            <p:ph idx="1" type="body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2" type="body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9300"/>
              <a:buFont typeface="Arial"/>
              <a:buNone/>
              <a:defRPr sz="93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9300"/>
              <a:buFont typeface="Arial"/>
              <a:buNone/>
              <a:defRPr sz="93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9300"/>
              <a:buFont typeface="Arial"/>
              <a:buNone/>
              <a:defRPr sz="93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9300"/>
              <a:buFont typeface="Arial"/>
              <a:buNone/>
              <a:defRPr sz="93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9300"/>
              <a:buFont typeface="Arial"/>
              <a:buNone/>
              <a:defRPr sz="93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2" type="sldNum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(3)">
  <p:cSld name="Foto (3)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/>
          <p:nvPr>
            <p:ph idx="2" type="pic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25"/>
          <p:cNvSpPr/>
          <p:nvPr>
            <p:ph idx="3" type="pic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25"/>
          <p:cNvSpPr/>
          <p:nvPr>
            <p:ph idx="4" type="pic"/>
          </p:nvPr>
        </p:nvSpPr>
        <p:spPr>
          <a:xfrm>
            <a:off x="14621933" y="3632200"/>
            <a:ext cx="9677401" cy="645725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25"/>
          <p:cNvSpPr txBox="1"/>
          <p:nvPr>
            <p:ph idx="12" type="sldNum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">
  <p:cSld name="Foto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6"/>
          <p:cNvSpPr/>
          <p:nvPr>
            <p:ph idx="2" type="pic"/>
          </p:nvPr>
        </p:nvSpPr>
        <p:spPr>
          <a:xfrm>
            <a:off x="0" y="-1270000"/>
            <a:ext cx="24384000" cy="162560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26"/>
          <p:cNvSpPr txBox="1"/>
          <p:nvPr>
            <p:ph idx="12" type="sldNum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>
  <p:cSld name="En blanco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7"/>
          <p:cNvSpPr txBox="1"/>
          <p:nvPr>
            <p:ph idx="12" type="sldNum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viñetas 1">
  <p:cSld name="TITLE_AND_BODY_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9f97e2ff52_3_191"/>
          <p:cNvSpPr txBox="1"/>
          <p:nvPr>
            <p:ph type="title"/>
          </p:nvPr>
        </p:nvSpPr>
        <p:spPr>
          <a:xfrm>
            <a:off x="1206500" y="1079500"/>
            <a:ext cx="21971100" cy="14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85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85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85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85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85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85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85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85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8500"/>
            </a:lvl9pPr>
          </a:lstStyle>
          <a:p/>
        </p:txBody>
      </p:sp>
      <p:sp>
        <p:nvSpPr>
          <p:cNvPr id="84" name="Google Shape;84;g39f97e2ff52_3_191"/>
          <p:cNvSpPr txBox="1"/>
          <p:nvPr>
            <p:ph idx="1" type="body"/>
          </p:nvPr>
        </p:nvSpPr>
        <p:spPr>
          <a:xfrm>
            <a:off x="1206500" y="2372962"/>
            <a:ext cx="21971100" cy="9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8300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 sz="4800"/>
            </a:lvl2pPr>
            <a:lvl3pPr indent="-368300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 sz="4800"/>
            </a:lvl3pPr>
            <a:lvl4pPr indent="-368300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 sz="4800"/>
            </a:lvl4pPr>
            <a:lvl5pPr indent="-368300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 sz="4800"/>
            </a:lvl5pPr>
            <a:lvl6pPr indent="-368300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 sz="4800"/>
            </a:lvl6pPr>
            <a:lvl7pPr indent="-368300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 sz="4800"/>
            </a:lvl7pPr>
            <a:lvl8pPr indent="-368300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 sz="4800"/>
            </a:lvl8pPr>
            <a:lvl9pPr indent="-368300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 sz="4800"/>
            </a:lvl9pPr>
          </a:lstStyle>
          <a:p/>
        </p:txBody>
      </p:sp>
      <p:sp>
        <p:nvSpPr>
          <p:cNvPr id="85" name="Google Shape;85;g39f97e2ff52_3_191"/>
          <p:cNvSpPr txBox="1"/>
          <p:nvPr>
            <p:ph idx="2" type="body"/>
          </p:nvPr>
        </p:nvSpPr>
        <p:spPr>
          <a:xfrm>
            <a:off x="1206500" y="4248504"/>
            <a:ext cx="21971100" cy="82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 sz="4800"/>
            </a:lvl1pPr>
            <a:lvl2pPr indent="-368300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 sz="4800"/>
            </a:lvl2pPr>
            <a:lvl3pPr indent="-368300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 sz="4800"/>
            </a:lvl3pPr>
            <a:lvl4pPr indent="-368300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 sz="4800"/>
            </a:lvl4pPr>
            <a:lvl5pPr indent="-368300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 sz="4800"/>
            </a:lvl5pPr>
            <a:lvl6pPr indent="-368300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 sz="4800"/>
            </a:lvl6pPr>
            <a:lvl7pPr indent="-368300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 sz="4800"/>
            </a:lvl7pPr>
            <a:lvl8pPr indent="-368300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 sz="4800"/>
            </a:lvl8pPr>
            <a:lvl9pPr indent="-368300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 sz="4800"/>
            </a:lvl9pPr>
          </a:lstStyle>
          <a:p/>
        </p:txBody>
      </p:sp>
      <p:sp>
        <p:nvSpPr>
          <p:cNvPr id="86" name="Google Shape;86;g39f97e2ff52_3_191"/>
          <p:cNvSpPr txBox="1"/>
          <p:nvPr>
            <p:ph idx="12" type="sldNum"/>
          </p:nvPr>
        </p:nvSpPr>
        <p:spPr>
          <a:xfrm>
            <a:off x="12001499" y="13080999"/>
            <a:ext cx="3687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lo título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2"/>
          <p:cNvSpPr txBox="1"/>
          <p:nvPr>
            <p:ph idx="1" type="body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5500"/>
              <a:buFont typeface="Arial"/>
              <a:buNone/>
              <a:defRPr sz="55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" name="Google Shape;16;p12"/>
          <p:cNvSpPr txBox="1"/>
          <p:nvPr>
            <p:ph type="title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9pPr>
          </a:lstStyle>
          <a:p/>
        </p:txBody>
      </p:sp>
      <p:sp>
        <p:nvSpPr>
          <p:cNvPr id="17" name="Google Shape;17;p12"/>
          <p:cNvSpPr txBox="1"/>
          <p:nvPr>
            <p:ph idx="12" type="sldNum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viñetas">
  <p:cSld name="Título y viñeta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3"/>
          <p:cNvSpPr txBox="1"/>
          <p:nvPr>
            <p:ph idx="1" type="body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5500"/>
              <a:buFont typeface="Arial"/>
              <a:buNone/>
              <a:defRPr sz="55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3"/>
          <p:cNvSpPr txBox="1"/>
          <p:nvPr>
            <p:ph type="title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9pPr>
          </a:lstStyle>
          <a:p/>
        </p:txBody>
      </p:sp>
      <p:sp>
        <p:nvSpPr>
          <p:cNvPr id="21" name="Google Shape;21;p13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13"/>
          <p:cNvSpPr txBox="1"/>
          <p:nvPr>
            <p:ph idx="12" type="sldNum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foto">
  <p:cSld name="Título y foto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/>
          <p:nvPr>
            <p:ph idx="2" type="pic"/>
          </p:nvPr>
        </p:nvSpPr>
        <p:spPr>
          <a:xfrm>
            <a:off x="0" y="-5397500"/>
            <a:ext cx="27190700" cy="20393025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14"/>
          <p:cNvSpPr txBox="1"/>
          <p:nvPr>
            <p:ph idx="1" type="body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3300"/>
              <a:buFont typeface="Arial"/>
              <a:buNone/>
              <a:defRPr sz="33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14"/>
          <p:cNvSpPr txBox="1"/>
          <p:nvPr>
            <p:ph idx="3" type="body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5500"/>
              <a:buFont typeface="Arial"/>
              <a:buNone/>
              <a:defRPr sz="55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5500"/>
              <a:buFont typeface="Arial"/>
              <a:buNone/>
              <a:defRPr sz="55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5500"/>
              <a:buFont typeface="Arial"/>
              <a:buNone/>
              <a:defRPr sz="55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5500"/>
              <a:buFont typeface="Arial"/>
              <a:buNone/>
              <a:defRPr sz="55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5500"/>
              <a:buFont typeface="Arial"/>
              <a:buNone/>
              <a:defRPr sz="55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14"/>
          <p:cNvSpPr txBox="1"/>
          <p:nvPr>
            <p:ph type="title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2000"/>
              <a:buFont typeface="Arial"/>
              <a:buNone/>
              <a:defRPr sz="12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9pPr>
          </a:lstStyle>
          <a:p/>
        </p:txBody>
      </p:sp>
      <p:sp>
        <p:nvSpPr>
          <p:cNvPr id="28" name="Google Shape;28;p14"/>
          <p:cNvSpPr txBox="1"/>
          <p:nvPr>
            <p:ph idx="12" type="sldNum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foto alternativa">
  <p:cSld name="Título y foto alternativa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/>
          <p:nvPr>
            <p:ph idx="2" type="pic"/>
          </p:nvPr>
        </p:nvSpPr>
        <p:spPr>
          <a:xfrm>
            <a:off x="11569700" y="0"/>
            <a:ext cx="137160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15"/>
          <p:cNvSpPr txBox="1"/>
          <p:nvPr>
            <p:ph type="title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1" type="body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5500"/>
              <a:buFont typeface="Arial"/>
              <a:buNone/>
              <a:defRPr sz="55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5500"/>
              <a:buFont typeface="Arial"/>
              <a:buNone/>
              <a:defRPr sz="55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5500"/>
              <a:buFont typeface="Arial"/>
              <a:buNone/>
              <a:defRPr sz="55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5500"/>
              <a:buFont typeface="Arial"/>
              <a:buNone/>
              <a:defRPr sz="55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5500"/>
              <a:buFont typeface="Arial"/>
              <a:buNone/>
              <a:defRPr sz="55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5"/>
          <p:cNvSpPr txBox="1"/>
          <p:nvPr>
            <p:ph idx="12" type="sldNum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ñetas">
  <p:cSld name="Viñeta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6"/>
          <p:cNvSpPr txBox="1"/>
          <p:nvPr>
            <p:ph idx="12" type="sldNum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, viñetas y foto">
  <p:cSld name="Título, viñetas y foto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7"/>
          <p:cNvSpPr/>
          <p:nvPr>
            <p:ph idx="2" type="pic"/>
          </p:nvPr>
        </p:nvSpPr>
        <p:spPr>
          <a:xfrm>
            <a:off x="12382500" y="-1206500"/>
            <a:ext cx="12103100" cy="16140313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17"/>
          <p:cNvSpPr txBox="1"/>
          <p:nvPr>
            <p:ph idx="1" type="body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5500"/>
              <a:buFont typeface="Arial"/>
              <a:buNone/>
              <a:defRPr sz="55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7"/>
          <p:cNvSpPr txBox="1"/>
          <p:nvPr>
            <p:ph type="title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9pPr>
          </a:lstStyle>
          <a:p/>
        </p:txBody>
      </p:sp>
      <p:sp>
        <p:nvSpPr>
          <p:cNvPr id="41" name="Google Shape;41;p17"/>
          <p:cNvSpPr txBox="1"/>
          <p:nvPr>
            <p:ph idx="3" type="body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2" type="sldNum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, viñetas y video pequeño">
  <p:cSld name="Título, viñetas y video pequeño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8"/>
          <p:cNvSpPr txBox="1"/>
          <p:nvPr>
            <p:ph idx="1" type="body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5500"/>
              <a:buFont typeface="Arial"/>
              <a:buNone/>
              <a:defRPr sz="55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18"/>
          <p:cNvSpPr txBox="1"/>
          <p:nvPr>
            <p:ph type="title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9pPr>
          </a:lstStyle>
          <a:p/>
        </p:txBody>
      </p:sp>
      <p:sp>
        <p:nvSpPr>
          <p:cNvPr id="46" name="Google Shape;46;p18"/>
          <p:cNvSpPr txBox="1"/>
          <p:nvPr>
            <p:ph idx="2" type="body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2" type="sldNum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, viñetas y video grande">
  <p:cSld name="Título, viñetas y video grande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9"/>
          <p:cNvSpPr txBox="1"/>
          <p:nvPr>
            <p:ph idx="1" type="body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5500"/>
              <a:buFont typeface="Arial"/>
              <a:buNone/>
              <a:defRPr sz="55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9"/>
          <p:cNvSpPr txBox="1"/>
          <p:nvPr>
            <p:ph type="title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800"/>
              <a:buNone/>
              <a:defRPr/>
            </a:lvl9pPr>
          </a:lstStyle>
          <a:p/>
        </p:txBody>
      </p:sp>
      <p:sp>
        <p:nvSpPr>
          <p:cNvPr id="51" name="Google Shape;51;p19"/>
          <p:cNvSpPr txBox="1"/>
          <p:nvPr>
            <p:ph idx="2" type="body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19"/>
          <p:cNvSpPr txBox="1"/>
          <p:nvPr>
            <p:ph idx="12" type="sldNum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/>
          <p:nvPr>
            <p:ph type="title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0000"/>
              <a:buFont typeface="Arial"/>
              <a:buNone/>
              <a:defRPr b="0" i="0" sz="10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0000"/>
              <a:buFont typeface="Arial"/>
              <a:buNone/>
              <a:defRPr b="0" i="0" sz="10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0000"/>
              <a:buFont typeface="Arial"/>
              <a:buNone/>
              <a:defRPr b="0" i="0" sz="10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0000"/>
              <a:buFont typeface="Arial"/>
              <a:buNone/>
              <a:defRPr b="0" i="0" sz="10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0000"/>
              <a:buFont typeface="Arial"/>
              <a:buNone/>
              <a:defRPr b="0" i="0" sz="10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0000"/>
              <a:buFont typeface="Arial"/>
              <a:buNone/>
              <a:defRPr b="0" i="0" sz="10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0000"/>
              <a:buFont typeface="Arial"/>
              <a:buNone/>
              <a:defRPr b="0" i="0" sz="10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0000"/>
              <a:buFont typeface="Arial"/>
              <a:buNone/>
              <a:defRPr b="0" i="0" sz="10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10000"/>
              <a:buFont typeface="Arial"/>
              <a:buNone/>
              <a:defRPr b="0" i="0" sz="10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0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482600" lvl="0" marL="457200" marR="0" rtl="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82600" lvl="1" marL="914400" marR="0" rtl="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82600" lvl="2" marL="1371600" marR="0" rtl="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82600" lvl="3" marL="1828800" marR="0" rtl="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82600" lvl="4" marL="2286000" marR="0" rtl="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82600" lvl="5" marL="2743200" marR="0" rtl="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82600" lvl="6" marL="3200400" marR="0" rtl="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82600" lvl="7" marL="3657600" marR="0" rtl="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82600" lvl="8" marL="4114800" marR="0" rtl="0" algn="l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>
                <a:srgbClr val="52575F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0"/>
          <p:cNvSpPr txBox="1"/>
          <p:nvPr>
            <p:ph idx="12" type="sldNum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2575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29.png"/><Relationship Id="rId6" Type="http://schemas.openxmlformats.org/officeDocument/2006/relationships/image" Target="../media/image42.png"/><Relationship Id="rId7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Relationship Id="rId4" Type="http://schemas.openxmlformats.org/officeDocument/2006/relationships/image" Target="../media/image4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49.png"/><Relationship Id="rId5" Type="http://schemas.openxmlformats.org/officeDocument/2006/relationships/image" Target="../media/image38.png"/><Relationship Id="rId6" Type="http://schemas.openxmlformats.org/officeDocument/2006/relationships/image" Target="../media/image5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7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5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1.png"/><Relationship Id="rId4" Type="http://schemas.openxmlformats.org/officeDocument/2006/relationships/image" Target="../media/image4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1.png"/><Relationship Id="rId4" Type="http://schemas.openxmlformats.org/officeDocument/2006/relationships/image" Target="../media/image54.png"/><Relationship Id="rId5" Type="http://schemas.openxmlformats.org/officeDocument/2006/relationships/image" Target="../media/image5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5.png"/><Relationship Id="rId4" Type="http://schemas.openxmlformats.org/officeDocument/2006/relationships/image" Target="../media/image57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1.png"/><Relationship Id="rId5" Type="http://schemas.openxmlformats.org/officeDocument/2006/relationships/hyperlink" Target="https://www.youtube.com/watch?v=RI4SJ6oTLTw" TargetMode="External"/><Relationship Id="rId6" Type="http://schemas.openxmlformats.org/officeDocument/2006/relationships/image" Target="../media/image76.png"/><Relationship Id="rId7" Type="http://schemas.openxmlformats.org/officeDocument/2006/relationships/hyperlink" Target="https://www.youtube.com/watch?v=n2jT6BBoutc" TargetMode="External"/><Relationship Id="rId8" Type="http://schemas.openxmlformats.org/officeDocument/2006/relationships/image" Target="../media/image4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2.png"/><Relationship Id="rId4" Type="http://schemas.openxmlformats.org/officeDocument/2006/relationships/image" Target="../media/image5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8.png"/><Relationship Id="rId4" Type="http://schemas.openxmlformats.org/officeDocument/2006/relationships/image" Target="../media/image64.png"/><Relationship Id="rId5" Type="http://schemas.openxmlformats.org/officeDocument/2006/relationships/image" Target="../media/image60.png"/><Relationship Id="rId6" Type="http://schemas.openxmlformats.org/officeDocument/2006/relationships/image" Target="../media/image55.png"/><Relationship Id="rId7" Type="http://schemas.openxmlformats.org/officeDocument/2006/relationships/image" Target="../media/image6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9.png"/><Relationship Id="rId4" Type="http://schemas.openxmlformats.org/officeDocument/2006/relationships/image" Target="../media/image62.png"/><Relationship Id="rId5" Type="http://schemas.openxmlformats.org/officeDocument/2006/relationships/image" Target="../media/image72.png"/><Relationship Id="rId6" Type="http://schemas.openxmlformats.org/officeDocument/2006/relationships/image" Target="../media/image7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3.png"/><Relationship Id="rId4" Type="http://schemas.openxmlformats.org/officeDocument/2006/relationships/image" Target="../media/image69.png"/><Relationship Id="rId5" Type="http://schemas.openxmlformats.org/officeDocument/2006/relationships/image" Target="../media/image84.png"/><Relationship Id="rId6" Type="http://schemas.openxmlformats.org/officeDocument/2006/relationships/image" Target="../media/image6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8.png"/><Relationship Id="rId4" Type="http://schemas.openxmlformats.org/officeDocument/2006/relationships/image" Target="../media/image7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0.png"/><Relationship Id="rId4" Type="http://schemas.openxmlformats.org/officeDocument/2006/relationships/image" Target="../media/image75.png"/><Relationship Id="rId5" Type="http://schemas.openxmlformats.org/officeDocument/2006/relationships/image" Target="../media/image7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1.png"/><Relationship Id="rId4" Type="http://schemas.openxmlformats.org/officeDocument/2006/relationships/image" Target="../media/image7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24.png"/><Relationship Id="rId5" Type="http://schemas.openxmlformats.org/officeDocument/2006/relationships/image" Target="../media/image11.png"/><Relationship Id="rId6" Type="http://schemas.openxmlformats.org/officeDocument/2006/relationships/image" Target="../media/image10.png"/><Relationship Id="rId7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5.jpg"/><Relationship Id="rId4" Type="http://schemas.openxmlformats.org/officeDocument/2006/relationships/image" Target="../media/image28.png"/><Relationship Id="rId9" Type="http://schemas.openxmlformats.org/officeDocument/2006/relationships/image" Target="../media/image4.png"/><Relationship Id="rId5" Type="http://schemas.openxmlformats.org/officeDocument/2006/relationships/image" Target="../media/image12.png"/><Relationship Id="rId6" Type="http://schemas.openxmlformats.org/officeDocument/2006/relationships/image" Target="../media/image7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39.png"/><Relationship Id="rId5" Type="http://schemas.openxmlformats.org/officeDocument/2006/relationships/image" Target="../media/image21.png"/><Relationship Id="rId6" Type="http://schemas.openxmlformats.org/officeDocument/2006/relationships/image" Target="../media/image27.png"/><Relationship Id="rId7" Type="http://schemas.openxmlformats.org/officeDocument/2006/relationships/image" Target="../media/image16.png"/><Relationship Id="rId8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18.png"/><Relationship Id="rId5" Type="http://schemas.openxmlformats.org/officeDocument/2006/relationships/image" Target="../media/image37.png"/><Relationship Id="rId6" Type="http://schemas.openxmlformats.org/officeDocument/2006/relationships/image" Target="../media/image25.png"/><Relationship Id="rId7" Type="http://schemas.openxmlformats.org/officeDocument/2006/relationships/image" Target="../media/image15.png"/><Relationship Id="rId8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/>
        </p:nvSpPr>
        <p:spPr>
          <a:xfrm>
            <a:off x="0" y="3707384"/>
            <a:ext cx="24384000" cy="4028700"/>
          </a:xfrm>
          <a:prstGeom prst="rect">
            <a:avLst/>
          </a:prstGeom>
          <a:solidFill>
            <a:srgbClr val="741B47"/>
          </a:solidFill>
          <a:ln cap="flat" cmpd="sng" w="952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75325" lIns="243800" spcFirstLastPara="1" rIns="243800" wrap="square" tIns="2438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5733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Introducción a Python y sus estructuras</a:t>
            </a:r>
            <a:endParaRPr i="1" sz="5733">
              <a:solidFill>
                <a:srgbClr val="FFFF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831200" y="8550313"/>
            <a:ext cx="22721700" cy="14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rmAutofit fontScale="77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5869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Computación en la Biología</a:t>
            </a:r>
            <a:endParaRPr i="1" sz="5869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4029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03</a:t>
            </a:r>
            <a:r>
              <a:rPr i="1" lang="en-US" sz="4029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/11/2025</a:t>
            </a:r>
            <a:endParaRPr i="1" sz="4029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0" y="12486775"/>
            <a:ext cx="8085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latin typeface="Raleway"/>
                <a:ea typeface="Raleway"/>
                <a:cs typeface="Raleway"/>
                <a:sym typeface="Raleway"/>
              </a:rPr>
              <a:t>    Docente</a:t>
            </a:r>
            <a:r>
              <a:rPr lang="en-US" sz="3000">
                <a:latin typeface="Raleway"/>
                <a:ea typeface="Raleway"/>
                <a:cs typeface="Raleway"/>
                <a:sym typeface="Raleway"/>
              </a:rPr>
              <a:t>: Mag. Mauricio Langleib</a:t>
            </a:r>
            <a:endParaRPr sz="3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g39f97e2ff52_4_262" title="Captura de pantalla 2025-11-03 a la(s) 12.59.48 a. m..png"/>
          <p:cNvPicPr preferRelativeResize="0"/>
          <p:nvPr/>
        </p:nvPicPr>
        <p:blipFill rotWithShape="1">
          <a:blip r:embed="rId3">
            <a:alphaModFix/>
          </a:blip>
          <a:srcRect b="90882" l="0" r="0" t="0"/>
          <a:stretch/>
        </p:blipFill>
        <p:spPr>
          <a:xfrm>
            <a:off x="192000" y="1934788"/>
            <a:ext cx="14630400" cy="1097749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g39f97e2ff52_4_262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39f97e2ff52_4_262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Introducción |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 Python es un lenguaje “orientado a objetos”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331" name="Google Shape;331;g39f97e2ff52_4_262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332" name="Google Shape;332;g39f97e2ff52_4_262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333" name="Google Shape;333;g39f97e2ff52_4_262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pic>
        <p:nvPicPr>
          <p:cNvPr id="334" name="Google Shape;334;g39f97e2ff52_4_262" title="Captura de pantalla 2025-11-03 a la(s) 12.59.48 a. m..png"/>
          <p:cNvPicPr preferRelativeResize="0"/>
          <p:nvPr/>
        </p:nvPicPr>
        <p:blipFill rotWithShape="1">
          <a:blip r:embed="rId3">
            <a:alphaModFix/>
          </a:blip>
          <a:srcRect b="65217" l="0" r="0" t="15746"/>
          <a:stretch/>
        </p:blipFill>
        <p:spPr>
          <a:xfrm>
            <a:off x="192000" y="3240884"/>
            <a:ext cx="14630400" cy="22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39f97e2ff52_4_262" title="Captura de pantalla 2025-11-03 a la(s) 12.59.48 a. m..png"/>
          <p:cNvPicPr preferRelativeResize="0"/>
          <p:nvPr/>
        </p:nvPicPr>
        <p:blipFill rotWithShape="1">
          <a:blip r:embed="rId3">
            <a:alphaModFix/>
          </a:blip>
          <a:srcRect b="0" l="0" r="0" t="49831"/>
          <a:stretch/>
        </p:blipFill>
        <p:spPr>
          <a:xfrm>
            <a:off x="192000" y="5741188"/>
            <a:ext cx="14630400" cy="6040024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39f97e2ff52_4_262"/>
          <p:cNvSpPr/>
          <p:nvPr/>
        </p:nvSpPr>
        <p:spPr>
          <a:xfrm>
            <a:off x="14822400" y="3291402"/>
            <a:ext cx="9181800" cy="21909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Cuando hacemos esta asignación de “a” a “b”, no estamos copiando datos!</a:t>
            </a:r>
            <a:endParaRPr b="1"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7" name="Google Shape;337;g39f97e2ff52_4_262"/>
          <p:cNvSpPr/>
          <p:nvPr/>
        </p:nvSpPr>
        <p:spPr>
          <a:xfrm>
            <a:off x="14822400" y="8285677"/>
            <a:ext cx="9181800" cy="21909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Ambas variables, “a” y “b”, hacen referencia al mismo objeto; cambiar a uno cambia al otro</a:t>
            </a:r>
            <a:endParaRPr b="1"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9" title="Captura de pantalla 2025-11-02 a la(s) 9.47.31 p. m..png"/>
          <p:cNvPicPr preferRelativeResize="0"/>
          <p:nvPr/>
        </p:nvPicPr>
        <p:blipFill rotWithShape="1">
          <a:blip r:embed="rId3">
            <a:alphaModFix/>
          </a:blip>
          <a:srcRect b="58232" l="0" r="0" t="0"/>
          <a:stretch/>
        </p:blipFill>
        <p:spPr>
          <a:xfrm>
            <a:off x="192000" y="10403408"/>
            <a:ext cx="14611350" cy="317472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9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9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Números</a:t>
            </a: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 | 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Integers, floating numbers… parecido no es igual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345" name="Google Shape;345;p9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346" name="Google Shape;346;p9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347" name="Google Shape;347;p9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48" name="Google Shape;348;p9"/>
          <p:cNvSpPr/>
          <p:nvPr/>
        </p:nvSpPr>
        <p:spPr>
          <a:xfrm>
            <a:off x="14803350" y="10403408"/>
            <a:ext cx="9181800" cy="2994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700">
                <a:latin typeface="Raleway"/>
                <a:ea typeface="Raleway"/>
                <a:cs typeface="Raleway"/>
                <a:sym typeface="Raleway"/>
              </a:rPr>
              <a:t>El mejor amigo de la gente que programa: </a:t>
            </a:r>
            <a:r>
              <a:rPr b="1" i="1" lang="en-US" sz="3700">
                <a:latin typeface="Raleway"/>
                <a:ea typeface="Raleway"/>
                <a:cs typeface="Raleway"/>
                <a:sym typeface="Raleway"/>
              </a:rPr>
              <a:t>el Tabulador</a:t>
            </a:r>
            <a:endParaRPr b="1" i="1" sz="37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7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700">
                <a:latin typeface="Raleway"/>
                <a:ea typeface="Raleway"/>
                <a:cs typeface="Raleway"/>
                <a:sym typeface="Raleway"/>
              </a:rPr>
              <a:t>Usen y abusen de él !</a:t>
            </a:r>
            <a:endParaRPr b="1" i="1" sz="37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49" name="Google Shape;349;p9" title="Captura de pantalla 2025-11-03 a la(s) 1.12.14 a. m.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58199"/>
            <a:ext cx="1445895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9" title="Captura de pantalla 2025-11-03 a la(s) 1.12.26 a. m.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601349"/>
            <a:ext cx="1445895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9" title="Captura de pantalla 2025-11-03 a la(s) 1.12.40 a. m.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5792099"/>
            <a:ext cx="14458950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9" title="Captura de pantalla 2025-11-03 a la(s) 1.12.49 a. m.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7639949"/>
            <a:ext cx="14458950" cy="15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9"/>
          <p:cNvSpPr/>
          <p:nvPr/>
        </p:nvSpPr>
        <p:spPr>
          <a:xfrm>
            <a:off x="14803350" y="1258202"/>
            <a:ext cx="9181800" cy="21909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Los enteros pueden ser tan grandes como se quiera</a:t>
            </a:r>
            <a:endParaRPr b="1"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4" name="Google Shape;354;p9"/>
          <p:cNvSpPr/>
          <p:nvPr/>
        </p:nvSpPr>
        <p:spPr>
          <a:xfrm>
            <a:off x="14803350" y="3791850"/>
            <a:ext cx="9181800" cy="16851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Los números con decimales se guardan en </a:t>
            </a:r>
            <a:r>
              <a:rPr i="1" lang="en-US" sz="3700">
                <a:latin typeface="Raleway"/>
                <a:ea typeface="Raleway"/>
                <a:cs typeface="Raleway"/>
                <a:sym typeface="Raleway"/>
              </a:rPr>
              <a:t>floating numbers</a:t>
            </a:r>
            <a:endParaRPr b="1"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5" name="Google Shape;355;p9"/>
          <p:cNvSpPr/>
          <p:nvPr/>
        </p:nvSpPr>
        <p:spPr>
          <a:xfrm>
            <a:off x="14803350" y="6015456"/>
            <a:ext cx="9181800" cy="2994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Podemos hacer la división con operadores que nos dan o bien enteros o bien números con decimales</a:t>
            </a:r>
            <a:endParaRPr b="1"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g39f97e2ff52_4_277" title="Captura de pantalla 2025-11-03 a la(s) 1.08.44 a. m.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975" y="5068800"/>
            <a:ext cx="13532974" cy="8530799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39f97e2ff52_4_277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g39f97e2ff52_4_277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Números | 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Integers, floating numbers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363" name="Google Shape;363;g39f97e2ff52_4_277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364" name="Google Shape;364;g39f97e2ff52_4_277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365" name="Google Shape;365;g39f97e2ff52_4_277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pic>
        <p:nvPicPr>
          <p:cNvPr id="366" name="Google Shape;366;g39f97e2ff52_4_277" title="Captura de pantalla 2025-11-03 a la(s) 1.10.27 a. m.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983" y="1241888"/>
            <a:ext cx="13532974" cy="3690814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g39f97e2ff52_4_277"/>
          <p:cNvSpPr/>
          <p:nvPr/>
        </p:nvSpPr>
        <p:spPr>
          <a:xfrm>
            <a:off x="14723950" y="1241898"/>
            <a:ext cx="9181800" cy="36909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Varios tipos de operadores que solemos usar con números y en operaciones lógicas están definidos en Python</a:t>
            </a:r>
            <a:endParaRPr b="1"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8" name="Google Shape;368;g39f97e2ff52_4_277"/>
          <p:cNvSpPr/>
          <p:nvPr/>
        </p:nvSpPr>
        <p:spPr>
          <a:xfrm>
            <a:off x="14723950" y="5892198"/>
            <a:ext cx="9181800" cy="36909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Es muy común usar estos operadores durante control de flujo, lo cual vamos a ver la clase que viene</a:t>
            </a:r>
            <a:endParaRPr b="1"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g39f97e2ff52_4_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9264" y="2439164"/>
            <a:ext cx="4585450" cy="458545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39f97e2ff52_4_207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g39f97e2ff52_4_207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A trabajar</a:t>
            </a: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 |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 Hola Python!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376" name="Google Shape;376;g39f97e2ff52_4_207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377" name="Google Shape;377;g39f97e2ff52_4_207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378" name="Google Shape;378;g39f97e2ff52_4_207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79" name="Google Shape;379;g39f97e2ff52_4_207"/>
          <p:cNvSpPr/>
          <p:nvPr/>
        </p:nvSpPr>
        <p:spPr>
          <a:xfrm>
            <a:off x="1601850" y="7785650"/>
            <a:ext cx="21180300" cy="21279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Vamos a abrir el Jupyter notebook </a:t>
            </a:r>
            <a:r>
              <a:rPr b="1" lang="en-US" sz="3700">
                <a:latin typeface="Raleway"/>
                <a:ea typeface="Raleway"/>
                <a:cs typeface="Raleway"/>
                <a:sym typeface="Raleway"/>
              </a:rPr>
              <a:t>001_hola_python.ipynb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80" name="Google Shape;380;g39f97e2ff52_4_2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21075" y="12410811"/>
            <a:ext cx="2761075" cy="107077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g39f97e2ff52_4_207"/>
          <p:cNvSpPr txBox="1"/>
          <p:nvPr/>
        </p:nvSpPr>
        <p:spPr>
          <a:xfrm>
            <a:off x="8929700" y="12137000"/>
            <a:ext cx="10742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Este y los otros notebooks que vamos a usar son adaptaciones de un curso de Python de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9f97e2ff52_4_110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g39f97e2ff52_4_110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Funciones</a:t>
            </a: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 | 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Definiendo y aplicando funciones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388" name="Google Shape;388;g39f97e2ff52_4_110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389" name="Google Shape;389;g39f97e2ff52_4_110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390" name="Google Shape;390;g39f97e2ff52_4_110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pic>
        <p:nvPicPr>
          <p:cNvPr id="391" name="Google Shape;391;g39f97e2ff52_4_110" title="Captura de pantalla 2025-11-03 a la(s) 1.15.22 a. m.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58199"/>
            <a:ext cx="14458950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g39f97e2ff52_4_110" title="Captura de pantalla 2025-11-03 a la(s) 1.16.05 a. m.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801249"/>
            <a:ext cx="14458950" cy="348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39f97e2ff52_4_110" title="Captura de pantalla 2025-11-03 a la(s) 1.16.57 a. m.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6439799"/>
            <a:ext cx="14458950" cy="26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39f97e2ff52_4_110" title="Captura de pantalla 2025-11-03 a la(s) 1.17.43 a. m.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9278249"/>
            <a:ext cx="14458950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39f97e2ff52_4_110"/>
          <p:cNvSpPr/>
          <p:nvPr/>
        </p:nvSpPr>
        <p:spPr>
          <a:xfrm>
            <a:off x="14723950" y="1258200"/>
            <a:ext cx="9181800" cy="14523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Con </a:t>
            </a:r>
            <a:r>
              <a:rPr b="1" lang="en-US" sz="3700">
                <a:latin typeface="Raleway"/>
                <a:ea typeface="Raleway"/>
                <a:cs typeface="Raleway"/>
                <a:sym typeface="Raleway"/>
              </a:rPr>
              <a:t>def …():</a:t>
            </a: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 e indentación ya definimos! Es importante el </a:t>
            </a:r>
            <a:r>
              <a:rPr b="1" lang="en-US" sz="3700">
                <a:latin typeface="Raleway"/>
                <a:ea typeface="Raleway"/>
                <a:cs typeface="Raleway"/>
                <a:sym typeface="Raleway"/>
              </a:rPr>
              <a:t>return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6" name="Google Shape;396;g39f97e2ff52_4_110"/>
          <p:cNvSpPr/>
          <p:nvPr/>
        </p:nvSpPr>
        <p:spPr>
          <a:xfrm>
            <a:off x="14723950" y="2862901"/>
            <a:ext cx="9181800" cy="32490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El resultado podemos asignarlo a una variable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7" name="Google Shape;397;g39f97e2ff52_4_110"/>
          <p:cNvSpPr/>
          <p:nvPr/>
        </p:nvSpPr>
        <p:spPr>
          <a:xfrm>
            <a:off x="14876350" y="6439800"/>
            <a:ext cx="9181800" cy="26859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Además podemos preestablecer valores de argumentos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8" name="Google Shape;398;g39f97e2ff52_4_110"/>
          <p:cNvSpPr/>
          <p:nvPr/>
        </p:nvSpPr>
        <p:spPr>
          <a:xfrm>
            <a:off x="14876350" y="9278250"/>
            <a:ext cx="9181800" cy="38187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Y dar valores a argumentos de forma explícita o posicional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f97e2ff52_4_304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g39f97e2ff52_4_304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Funciones | 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Devolviendo 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múltiples valores y funciones lambda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405" name="Google Shape;405;g39f97e2ff52_4_304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406" name="Google Shape;406;g39f97e2ff52_4_304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407" name="Google Shape;407;g39f97e2ff52_4_304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pic>
        <p:nvPicPr>
          <p:cNvPr id="408" name="Google Shape;408;g39f97e2ff52_4_304" title="Captura de pantalla 2025-11-03 a la(s) 1.18.56 a. m.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58200"/>
            <a:ext cx="13255628" cy="32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39f97e2ff52_4_304" title="Captura de pantalla 2025-11-03 a la(s) 1.19.51 a. m.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954233"/>
            <a:ext cx="13255624" cy="2008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39f97e2ff52_4_304" title="Captura de pantalla 2025-11-03 a la(s) 1.19.59 a. m.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6985025"/>
            <a:ext cx="13255628" cy="32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39f97e2ff52_4_304" title="Captura de pantalla 2025-11-03 a la(s) 1.20.17 a. m..png"/>
          <p:cNvPicPr preferRelativeResize="0"/>
          <p:nvPr/>
        </p:nvPicPr>
        <p:blipFill rotWithShape="1">
          <a:blip r:embed="rId6">
            <a:alphaModFix/>
          </a:blip>
          <a:srcRect b="76295" l="0" r="0" t="0"/>
          <a:stretch/>
        </p:blipFill>
        <p:spPr>
          <a:xfrm>
            <a:off x="152400" y="10575225"/>
            <a:ext cx="13255624" cy="88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g39f97e2ff52_4_304" title="Captura de pantalla 2025-11-03 a la(s) 1.20.17 a. m..png"/>
          <p:cNvPicPr preferRelativeResize="0"/>
          <p:nvPr/>
        </p:nvPicPr>
        <p:blipFill rotWithShape="1">
          <a:blip r:embed="rId6">
            <a:alphaModFix/>
          </a:blip>
          <a:srcRect b="0" l="0" r="0" t="46010"/>
          <a:stretch/>
        </p:blipFill>
        <p:spPr>
          <a:xfrm>
            <a:off x="152400" y="11342977"/>
            <a:ext cx="13255624" cy="2008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3" name="Google Shape;413;g39f97e2ff52_4_304"/>
          <p:cNvCxnSpPr/>
          <p:nvPr/>
        </p:nvCxnSpPr>
        <p:spPr>
          <a:xfrm>
            <a:off x="192000" y="4699000"/>
            <a:ext cx="133614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14" name="Google Shape;414;g39f97e2ff52_4_304"/>
          <p:cNvCxnSpPr/>
          <p:nvPr/>
        </p:nvCxnSpPr>
        <p:spPr>
          <a:xfrm>
            <a:off x="192000" y="10338858"/>
            <a:ext cx="133614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15" name="Google Shape;415;g39f97e2ff52_4_304"/>
          <p:cNvSpPr/>
          <p:nvPr/>
        </p:nvSpPr>
        <p:spPr>
          <a:xfrm>
            <a:off x="13553400" y="1258200"/>
            <a:ext cx="10497300" cy="14523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Podemos devolver varios valores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6" name="Google Shape;416;g39f97e2ff52_4_304"/>
          <p:cNvSpPr/>
          <p:nvPr/>
        </p:nvSpPr>
        <p:spPr>
          <a:xfrm>
            <a:off x="13553400" y="4996175"/>
            <a:ext cx="10497300" cy="14523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Y definir funciones </a:t>
            </a:r>
            <a:r>
              <a:rPr i="1" lang="en-US" sz="3700">
                <a:latin typeface="Raleway"/>
                <a:ea typeface="Raleway"/>
                <a:cs typeface="Raleway"/>
                <a:sym typeface="Raleway"/>
              </a:rPr>
              <a:t>al vuelo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7" name="Google Shape;417;g39f97e2ff52_4_304"/>
          <p:cNvSpPr/>
          <p:nvPr/>
        </p:nvSpPr>
        <p:spPr>
          <a:xfrm>
            <a:off x="13553400" y="10575225"/>
            <a:ext cx="10497300" cy="20085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Este caso es más refinado: pasamos una forma de generar el argumento ‘</a:t>
            </a:r>
            <a:r>
              <a:rPr i="1" lang="en-US" sz="3700">
                <a:latin typeface="Raleway"/>
                <a:ea typeface="Raleway"/>
                <a:cs typeface="Raleway"/>
                <a:sym typeface="Raleway"/>
              </a:rPr>
              <a:t>key</a:t>
            </a: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’ del método sort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9f97e2ff52_4_323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39f97e2ff52_4_323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Funciones | 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Las funciones se pueden importar… algo muy útil!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424" name="Google Shape;424;g39f97e2ff52_4_323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425" name="Google Shape;425;g39f97e2ff52_4_323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426" name="Google Shape;426;g39f97e2ff52_4_323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pic>
        <p:nvPicPr>
          <p:cNvPr id="427" name="Google Shape;427;g39f97e2ff52_4_323" title="Captura de pantalla 2025-11-03 a la(s) 1.25.33 a. m..png"/>
          <p:cNvPicPr preferRelativeResize="0"/>
          <p:nvPr/>
        </p:nvPicPr>
        <p:blipFill rotWithShape="1">
          <a:blip r:embed="rId3">
            <a:alphaModFix/>
          </a:blip>
          <a:srcRect b="58733" l="0" r="0" t="0"/>
          <a:stretch/>
        </p:blipFill>
        <p:spPr>
          <a:xfrm>
            <a:off x="152400" y="1258200"/>
            <a:ext cx="14458950" cy="395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39f97e2ff52_4_323" title="Captura de pantalla 2025-11-03 a la(s) 1.25.33 a. m..png"/>
          <p:cNvPicPr preferRelativeResize="0"/>
          <p:nvPr/>
        </p:nvPicPr>
        <p:blipFill rotWithShape="1">
          <a:blip r:embed="rId3">
            <a:alphaModFix/>
          </a:blip>
          <a:srcRect b="24703" l="0" r="0" t="56795"/>
          <a:stretch/>
        </p:blipFill>
        <p:spPr>
          <a:xfrm>
            <a:off x="152400" y="5417617"/>
            <a:ext cx="14458950" cy="17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g39f97e2ff52_4_323" title="Captura de pantalla 2025-11-03 a la(s) 1.25.33 a. m..png"/>
          <p:cNvPicPr preferRelativeResize="0"/>
          <p:nvPr/>
        </p:nvPicPr>
        <p:blipFill rotWithShape="1">
          <a:blip r:embed="rId3">
            <a:alphaModFix/>
          </a:blip>
          <a:srcRect b="0" l="0" r="0" t="85301"/>
          <a:stretch/>
        </p:blipFill>
        <p:spPr>
          <a:xfrm>
            <a:off x="152400" y="7131075"/>
            <a:ext cx="14458950" cy="140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39f97e2ff52_4_323"/>
          <p:cNvPicPr preferRelativeResize="0"/>
          <p:nvPr/>
        </p:nvPicPr>
        <p:blipFill rotWithShape="1">
          <a:blip r:embed="rId4">
            <a:alphaModFix/>
          </a:blip>
          <a:srcRect b="5501" l="0" r="0" t="12879"/>
          <a:stretch/>
        </p:blipFill>
        <p:spPr>
          <a:xfrm>
            <a:off x="152400" y="8671850"/>
            <a:ext cx="7007245" cy="4916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1" name="Google Shape;431;g39f97e2ff52_4_323"/>
          <p:cNvCxnSpPr/>
          <p:nvPr/>
        </p:nvCxnSpPr>
        <p:spPr>
          <a:xfrm>
            <a:off x="152400" y="5291675"/>
            <a:ext cx="133614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32" name="Google Shape;432;g39f97e2ff52_4_323"/>
          <p:cNvCxnSpPr/>
          <p:nvPr/>
        </p:nvCxnSpPr>
        <p:spPr>
          <a:xfrm>
            <a:off x="152400" y="8539542"/>
            <a:ext cx="133614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33" name="Google Shape;433;g39f97e2ff52_4_323"/>
          <p:cNvSpPr/>
          <p:nvPr/>
        </p:nvSpPr>
        <p:spPr>
          <a:xfrm>
            <a:off x="14744025" y="1487000"/>
            <a:ext cx="9306600" cy="14523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Podemos guardar funciones y variables en un archivo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4" name="Google Shape;434;g39f97e2ff52_4_323"/>
          <p:cNvSpPr/>
          <p:nvPr/>
        </p:nvSpPr>
        <p:spPr>
          <a:xfrm>
            <a:off x="14744025" y="5577825"/>
            <a:ext cx="9306600" cy="14523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Esto es bastante útil, porque luego las podemos </a:t>
            </a:r>
            <a:r>
              <a:rPr b="1" lang="en-US" sz="3700">
                <a:latin typeface="Raleway"/>
                <a:ea typeface="Raleway"/>
                <a:cs typeface="Raleway"/>
                <a:sym typeface="Raleway"/>
              </a:rPr>
              <a:t>importar</a:t>
            </a:r>
            <a:endParaRPr b="1"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5" name="Google Shape;435;g39f97e2ff52_4_323"/>
          <p:cNvSpPr/>
          <p:nvPr/>
        </p:nvSpPr>
        <p:spPr>
          <a:xfrm>
            <a:off x="14744025" y="8671850"/>
            <a:ext cx="9306600" cy="24672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Esta es la base para que se puedan formar librerías con funciones, clases, módulos y demás ya definidas. </a:t>
            </a:r>
            <a:endParaRPr b="1"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6" name="Google Shape;436;g39f97e2ff52_4_323"/>
          <p:cNvSpPr/>
          <p:nvPr/>
        </p:nvSpPr>
        <p:spPr>
          <a:xfrm>
            <a:off x="14744025" y="11502150"/>
            <a:ext cx="9306600" cy="17727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Así, nos ahorramos el reinventar la rueda</a:t>
            </a:r>
            <a:endParaRPr b="1"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g39f97e2ff52_4_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9264" y="2439164"/>
            <a:ext cx="4585450" cy="458545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g39f97e2ff52_4_250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39f97e2ff52_4_250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A trabajar |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 Funciones y help()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444" name="Google Shape;444;g39f97e2ff52_4_250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445" name="Google Shape;445;g39f97e2ff52_4_250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446" name="Google Shape;446;g39f97e2ff52_4_250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447" name="Google Shape;447;g39f97e2ff52_4_250"/>
          <p:cNvSpPr/>
          <p:nvPr/>
        </p:nvSpPr>
        <p:spPr>
          <a:xfrm>
            <a:off x="1601850" y="7785650"/>
            <a:ext cx="21180300" cy="21279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Vamos a abrir el Jupyter notebook </a:t>
            </a:r>
            <a:r>
              <a:rPr b="1" lang="en-US" sz="3700">
                <a:latin typeface="Raleway"/>
                <a:ea typeface="Raleway"/>
                <a:cs typeface="Raleway"/>
                <a:sym typeface="Raleway"/>
              </a:rPr>
              <a:t>002_funciones_y_como_pedir_ayuda.ipynb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9f97e2ff52_4_341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g39f97e2ff52_4_341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Tuplas</a:t>
            </a: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 | 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Juntando valores asociados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454" name="Google Shape;454;g39f97e2ff52_4_341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455" name="Google Shape;455;g39f97e2ff52_4_341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456" name="Google Shape;456;g39f97e2ff52_4_341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pic>
        <p:nvPicPr>
          <p:cNvPr id="457" name="Google Shape;457;g39f97e2ff52_4_341" title="Captura de pantalla 2025-11-03 a la(s) 2.26.33 a. m.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58199"/>
            <a:ext cx="14458950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g39f97e2ff52_4_341" title="Captura de pantalla 2025-11-03 a la(s) 2.26.51 a. m.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642399"/>
            <a:ext cx="14458950" cy="36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39f97e2ff52_4_341" title="Captura de pantalla 2025-11-03 a la(s) 2.26.59 a. m.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7428275"/>
            <a:ext cx="14458950" cy="48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9f97e2ff52_4_472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g39f97e2ff52_4_472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Tuplas | 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Juntando valores asociados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466" name="Google Shape;466;g39f97e2ff52_4_472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467" name="Google Shape;467;g39f97e2ff52_4_472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468" name="Google Shape;468;g39f97e2ff52_4_472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pic>
        <p:nvPicPr>
          <p:cNvPr id="469" name="Google Shape;469;g39f97e2ff52_4_472" title="Captura de pantalla 2025-11-03 a la(s) 2.27.15 a. m.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275" y="1381150"/>
            <a:ext cx="16179075" cy="45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9f97e2ff52_4_472" title="Captura de pantalla 2025-11-03 a la(s) 2.30.20 a. m.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275" y="6613450"/>
            <a:ext cx="16179075" cy="2494008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9f97e2ff52_4_472"/>
          <p:cNvSpPr/>
          <p:nvPr/>
        </p:nvSpPr>
        <p:spPr>
          <a:xfrm>
            <a:off x="503875" y="9820700"/>
            <a:ext cx="16047600" cy="14523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Moraleja: las tuplas son </a:t>
            </a:r>
            <a:r>
              <a:rPr i="1" lang="en-US" sz="3700">
                <a:latin typeface="Raleway"/>
                <a:ea typeface="Raleway"/>
                <a:cs typeface="Raleway"/>
                <a:sym typeface="Raleway"/>
              </a:rPr>
              <a:t>inmutables</a:t>
            </a: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, aún cuando sus componentes sean </a:t>
            </a:r>
            <a:r>
              <a:rPr i="1" lang="en-US" sz="3700">
                <a:latin typeface="Raleway"/>
                <a:ea typeface="Raleway"/>
                <a:cs typeface="Raleway"/>
                <a:sym typeface="Raleway"/>
              </a:rPr>
              <a:t>mutables</a:t>
            </a:r>
            <a:endParaRPr i="1"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g39f97e2ff52_3_0"/>
          <p:cNvGrpSpPr/>
          <p:nvPr/>
        </p:nvGrpSpPr>
        <p:grpSpPr>
          <a:xfrm>
            <a:off x="26110671" y="1856531"/>
            <a:ext cx="22502069" cy="11745056"/>
            <a:chOff x="-77833" y="-339846"/>
            <a:chExt cx="22502069" cy="11745056"/>
          </a:xfrm>
        </p:grpSpPr>
        <p:sp>
          <p:nvSpPr>
            <p:cNvPr id="99" name="Google Shape;99;g39f97e2ff52_3_0"/>
            <p:cNvSpPr/>
            <p:nvPr/>
          </p:nvSpPr>
          <p:spPr>
            <a:xfrm>
              <a:off x="-77833" y="-1"/>
              <a:ext cx="648827" cy="11065954"/>
            </a:xfrm>
            <a:custGeom>
              <a:rect b="b" l="l" r="r" t="t"/>
              <a:pathLst>
                <a:path extrusionOk="0" h="21592" w="21479">
                  <a:moveTo>
                    <a:pt x="2598" y="0"/>
                  </a:moveTo>
                  <a:cubicBezTo>
                    <a:pt x="1698" y="35"/>
                    <a:pt x="798" y="71"/>
                    <a:pt x="348" y="150"/>
                  </a:cubicBezTo>
                  <a:cubicBezTo>
                    <a:pt x="-102" y="230"/>
                    <a:pt x="-102" y="354"/>
                    <a:pt x="273" y="575"/>
                  </a:cubicBezTo>
                  <a:cubicBezTo>
                    <a:pt x="648" y="796"/>
                    <a:pt x="1398" y="1114"/>
                    <a:pt x="1773" y="1454"/>
                  </a:cubicBezTo>
                  <a:cubicBezTo>
                    <a:pt x="2148" y="1795"/>
                    <a:pt x="2148" y="2157"/>
                    <a:pt x="2148" y="2507"/>
                  </a:cubicBezTo>
                  <a:cubicBezTo>
                    <a:pt x="2148" y="2856"/>
                    <a:pt x="2148" y="3192"/>
                    <a:pt x="1998" y="3515"/>
                  </a:cubicBezTo>
                  <a:cubicBezTo>
                    <a:pt x="1848" y="3837"/>
                    <a:pt x="1548" y="4147"/>
                    <a:pt x="1398" y="4474"/>
                  </a:cubicBezTo>
                  <a:cubicBezTo>
                    <a:pt x="1248" y="4801"/>
                    <a:pt x="1248" y="5146"/>
                    <a:pt x="1398" y="5473"/>
                  </a:cubicBezTo>
                  <a:cubicBezTo>
                    <a:pt x="1548" y="5800"/>
                    <a:pt x="1848" y="6110"/>
                    <a:pt x="2298" y="6410"/>
                  </a:cubicBezTo>
                  <a:cubicBezTo>
                    <a:pt x="2748" y="6711"/>
                    <a:pt x="3348" y="7003"/>
                    <a:pt x="4173" y="7325"/>
                  </a:cubicBezTo>
                  <a:cubicBezTo>
                    <a:pt x="4998" y="7648"/>
                    <a:pt x="6048" y="8002"/>
                    <a:pt x="7098" y="8338"/>
                  </a:cubicBezTo>
                  <a:cubicBezTo>
                    <a:pt x="8148" y="8674"/>
                    <a:pt x="9198" y="8992"/>
                    <a:pt x="10098" y="9315"/>
                  </a:cubicBezTo>
                  <a:cubicBezTo>
                    <a:pt x="10998" y="9637"/>
                    <a:pt x="11748" y="9964"/>
                    <a:pt x="12573" y="10300"/>
                  </a:cubicBezTo>
                  <a:cubicBezTo>
                    <a:pt x="13398" y="10636"/>
                    <a:pt x="14298" y="10981"/>
                    <a:pt x="15198" y="11326"/>
                  </a:cubicBezTo>
                  <a:cubicBezTo>
                    <a:pt x="16098" y="11671"/>
                    <a:pt x="16998" y="12016"/>
                    <a:pt x="17673" y="12361"/>
                  </a:cubicBezTo>
                  <a:cubicBezTo>
                    <a:pt x="18348" y="12705"/>
                    <a:pt x="18798" y="13050"/>
                    <a:pt x="19323" y="13391"/>
                  </a:cubicBezTo>
                  <a:cubicBezTo>
                    <a:pt x="19848" y="13731"/>
                    <a:pt x="20448" y="14067"/>
                    <a:pt x="20823" y="14407"/>
                  </a:cubicBezTo>
                  <a:cubicBezTo>
                    <a:pt x="21198" y="14748"/>
                    <a:pt x="21348" y="15093"/>
                    <a:pt x="21423" y="15455"/>
                  </a:cubicBezTo>
                  <a:cubicBezTo>
                    <a:pt x="21498" y="15818"/>
                    <a:pt x="21498" y="16198"/>
                    <a:pt x="21423" y="16547"/>
                  </a:cubicBezTo>
                  <a:cubicBezTo>
                    <a:pt x="21348" y="16896"/>
                    <a:pt x="21198" y="17215"/>
                    <a:pt x="20898" y="17524"/>
                  </a:cubicBezTo>
                  <a:cubicBezTo>
                    <a:pt x="20598" y="17833"/>
                    <a:pt x="20148" y="18134"/>
                    <a:pt x="19473" y="18448"/>
                  </a:cubicBezTo>
                  <a:cubicBezTo>
                    <a:pt x="18798" y="18762"/>
                    <a:pt x="17898" y="19089"/>
                    <a:pt x="16923" y="19425"/>
                  </a:cubicBezTo>
                  <a:cubicBezTo>
                    <a:pt x="15948" y="19761"/>
                    <a:pt x="14898" y="20106"/>
                    <a:pt x="14148" y="20398"/>
                  </a:cubicBezTo>
                  <a:cubicBezTo>
                    <a:pt x="13398" y="20689"/>
                    <a:pt x="12948" y="20928"/>
                    <a:pt x="12723" y="21096"/>
                  </a:cubicBezTo>
                  <a:cubicBezTo>
                    <a:pt x="12498" y="21264"/>
                    <a:pt x="12498" y="21361"/>
                    <a:pt x="12798" y="21441"/>
                  </a:cubicBezTo>
                  <a:cubicBezTo>
                    <a:pt x="13098" y="21520"/>
                    <a:pt x="13698" y="21582"/>
                    <a:pt x="14148" y="21591"/>
                  </a:cubicBezTo>
                  <a:cubicBezTo>
                    <a:pt x="14598" y="21600"/>
                    <a:pt x="14898" y="21556"/>
                    <a:pt x="15423" y="21414"/>
                  </a:cubicBezTo>
                  <a:cubicBezTo>
                    <a:pt x="15948" y="21273"/>
                    <a:pt x="16698" y="21034"/>
                    <a:pt x="17223" y="20773"/>
                  </a:cubicBezTo>
                  <a:cubicBezTo>
                    <a:pt x="17748" y="20512"/>
                    <a:pt x="18048" y="20230"/>
                    <a:pt x="18048" y="19925"/>
                  </a:cubicBezTo>
                  <a:cubicBezTo>
                    <a:pt x="18048" y="19619"/>
                    <a:pt x="17748" y="19292"/>
                    <a:pt x="17448" y="19014"/>
                  </a:cubicBezTo>
                  <a:cubicBezTo>
                    <a:pt x="17148" y="18735"/>
                    <a:pt x="16848" y="18505"/>
                    <a:pt x="16023" y="18240"/>
                  </a:cubicBezTo>
                  <a:cubicBezTo>
                    <a:pt x="15198" y="17975"/>
                    <a:pt x="13848" y="17674"/>
                    <a:pt x="12648" y="17391"/>
                  </a:cubicBezTo>
                  <a:cubicBezTo>
                    <a:pt x="11448" y="17108"/>
                    <a:pt x="10398" y="16843"/>
                    <a:pt x="9198" y="16565"/>
                  </a:cubicBezTo>
                  <a:cubicBezTo>
                    <a:pt x="7998" y="16286"/>
                    <a:pt x="6648" y="15994"/>
                    <a:pt x="5673" y="15747"/>
                  </a:cubicBezTo>
                  <a:cubicBezTo>
                    <a:pt x="4698" y="15499"/>
                    <a:pt x="4098" y="15296"/>
                    <a:pt x="3423" y="15040"/>
                  </a:cubicBezTo>
                  <a:cubicBezTo>
                    <a:pt x="2748" y="14783"/>
                    <a:pt x="1998" y="14474"/>
                    <a:pt x="1548" y="14147"/>
                  </a:cubicBezTo>
                  <a:cubicBezTo>
                    <a:pt x="1098" y="13819"/>
                    <a:pt x="948" y="13475"/>
                    <a:pt x="1023" y="13152"/>
                  </a:cubicBezTo>
                  <a:cubicBezTo>
                    <a:pt x="1098" y="12829"/>
                    <a:pt x="1398" y="12529"/>
                    <a:pt x="1623" y="12246"/>
                  </a:cubicBezTo>
                  <a:cubicBezTo>
                    <a:pt x="1848" y="11963"/>
                    <a:pt x="1998" y="11697"/>
                    <a:pt x="2223" y="11406"/>
                  </a:cubicBezTo>
                  <a:cubicBezTo>
                    <a:pt x="2448" y="11114"/>
                    <a:pt x="2748" y="10796"/>
                    <a:pt x="2898" y="10468"/>
                  </a:cubicBezTo>
                  <a:cubicBezTo>
                    <a:pt x="3048" y="10141"/>
                    <a:pt x="3048" y="9805"/>
                    <a:pt x="2823" y="9509"/>
                  </a:cubicBezTo>
                  <a:cubicBezTo>
                    <a:pt x="2598" y="9213"/>
                    <a:pt x="2148" y="8957"/>
                    <a:pt x="1923" y="8638"/>
                  </a:cubicBezTo>
                  <a:cubicBezTo>
                    <a:pt x="1698" y="8320"/>
                    <a:pt x="1698" y="7940"/>
                    <a:pt x="1623" y="7604"/>
                  </a:cubicBezTo>
                  <a:cubicBezTo>
                    <a:pt x="1548" y="7268"/>
                    <a:pt x="1398" y="6976"/>
                    <a:pt x="1173" y="6702"/>
                  </a:cubicBezTo>
                  <a:cubicBezTo>
                    <a:pt x="948" y="6428"/>
                    <a:pt x="648" y="6171"/>
                    <a:pt x="573" y="5893"/>
                  </a:cubicBezTo>
                  <a:cubicBezTo>
                    <a:pt x="498" y="5614"/>
                    <a:pt x="648" y="5314"/>
                    <a:pt x="1023" y="5004"/>
                  </a:cubicBezTo>
                  <a:cubicBezTo>
                    <a:pt x="1398" y="4695"/>
                    <a:pt x="1998" y="4377"/>
                    <a:pt x="2373" y="4063"/>
                  </a:cubicBezTo>
                  <a:cubicBezTo>
                    <a:pt x="2748" y="3749"/>
                    <a:pt x="2898" y="3439"/>
                    <a:pt x="3273" y="3130"/>
                  </a:cubicBezTo>
                  <a:cubicBezTo>
                    <a:pt x="3648" y="2820"/>
                    <a:pt x="4248" y="2511"/>
                    <a:pt x="4623" y="2197"/>
                  </a:cubicBezTo>
                  <a:cubicBezTo>
                    <a:pt x="4998" y="1883"/>
                    <a:pt x="5148" y="1565"/>
                    <a:pt x="5373" y="1291"/>
                  </a:cubicBezTo>
                  <a:cubicBezTo>
                    <a:pt x="5598" y="1017"/>
                    <a:pt x="5898" y="787"/>
                    <a:pt x="5973" y="628"/>
                  </a:cubicBezTo>
                  <a:cubicBezTo>
                    <a:pt x="6048" y="469"/>
                    <a:pt x="5898" y="380"/>
                    <a:pt x="5673" y="296"/>
                  </a:cubicBezTo>
                  <a:cubicBezTo>
                    <a:pt x="5448" y="212"/>
                    <a:pt x="5148" y="133"/>
                    <a:pt x="5223" y="133"/>
                  </a:cubicBezTo>
                  <a:cubicBezTo>
                    <a:pt x="5298" y="133"/>
                    <a:pt x="5748" y="212"/>
                    <a:pt x="6348" y="380"/>
                  </a:cubicBezTo>
                  <a:cubicBezTo>
                    <a:pt x="6948" y="548"/>
                    <a:pt x="7698" y="805"/>
                    <a:pt x="8298" y="1088"/>
                  </a:cubicBezTo>
                  <a:cubicBezTo>
                    <a:pt x="8898" y="1370"/>
                    <a:pt x="9348" y="1680"/>
                    <a:pt x="9798" y="1972"/>
                  </a:cubicBezTo>
                  <a:cubicBezTo>
                    <a:pt x="10248" y="2263"/>
                    <a:pt x="10698" y="2538"/>
                    <a:pt x="10998" y="2851"/>
                  </a:cubicBezTo>
                  <a:cubicBezTo>
                    <a:pt x="11298" y="3165"/>
                    <a:pt x="11448" y="3519"/>
                    <a:pt x="11598" y="3868"/>
                  </a:cubicBezTo>
                  <a:cubicBezTo>
                    <a:pt x="11748" y="4217"/>
                    <a:pt x="11898" y="4562"/>
                    <a:pt x="11973" y="4934"/>
                  </a:cubicBezTo>
                  <a:cubicBezTo>
                    <a:pt x="12048" y="5305"/>
                    <a:pt x="12048" y="5703"/>
                    <a:pt x="11973" y="6087"/>
                  </a:cubicBezTo>
                  <a:cubicBezTo>
                    <a:pt x="11898" y="6472"/>
                    <a:pt x="11748" y="6843"/>
                    <a:pt x="11523" y="7188"/>
                  </a:cubicBezTo>
                  <a:cubicBezTo>
                    <a:pt x="11298" y="7533"/>
                    <a:pt x="10998" y="7851"/>
                    <a:pt x="10773" y="8192"/>
                  </a:cubicBezTo>
                  <a:cubicBezTo>
                    <a:pt x="10548" y="8532"/>
                    <a:pt x="10398" y="8895"/>
                    <a:pt x="10323" y="9248"/>
                  </a:cubicBezTo>
                  <a:cubicBezTo>
                    <a:pt x="10248" y="9602"/>
                    <a:pt x="10248" y="9947"/>
                    <a:pt x="10248" y="10300"/>
                  </a:cubicBezTo>
                  <a:cubicBezTo>
                    <a:pt x="10248" y="10654"/>
                    <a:pt x="10248" y="11017"/>
                    <a:pt x="10098" y="11357"/>
                  </a:cubicBezTo>
                  <a:cubicBezTo>
                    <a:pt x="9948" y="11697"/>
                    <a:pt x="9648" y="12016"/>
                    <a:pt x="9273" y="12334"/>
                  </a:cubicBezTo>
                  <a:cubicBezTo>
                    <a:pt x="8898" y="12652"/>
                    <a:pt x="8448" y="12971"/>
                    <a:pt x="8073" y="13280"/>
                  </a:cubicBezTo>
                  <a:cubicBezTo>
                    <a:pt x="7698" y="13590"/>
                    <a:pt x="7398" y="13890"/>
                    <a:pt x="7173" y="14217"/>
                  </a:cubicBezTo>
                  <a:cubicBezTo>
                    <a:pt x="6948" y="14544"/>
                    <a:pt x="6798" y="14898"/>
                    <a:pt x="6798" y="15252"/>
                  </a:cubicBezTo>
                  <a:cubicBezTo>
                    <a:pt x="6798" y="15605"/>
                    <a:pt x="6948" y="15959"/>
                    <a:pt x="7248" y="16286"/>
                  </a:cubicBezTo>
                  <a:cubicBezTo>
                    <a:pt x="7548" y="16613"/>
                    <a:pt x="7998" y="16914"/>
                    <a:pt x="8448" y="17210"/>
                  </a:cubicBezTo>
                  <a:cubicBezTo>
                    <a:pt x="8898" y="17506"/>
                    <a:pt x="9348" y="17798"/>
                    <a:pt x="9648" y="18108"/>
                  </a:cubicBezTo>
                  <a:cubicBezTo>
                    <a:pt x="9948" y="18417"/>
                    <a:pt x="10098" y="18744"/>
                    <a:pt x="10173" y="19093"/>
                  </a:cubicBezTo>
                  <a:cubicBezTo>
                    <a:pt x="10248" y="19443"/>
                    <a:pt x="10248" y="19814"/>
                    <a:pt x="10248" y="20141"/>
                  </a:cubicBezTo>
                  <a:cubicBezTo>
                    <a:pt x="10248" y="20468"/>
                    <a:pt x="10248" y="20751"/>
                    <a:pt x="10173" y="20915"/>
                  </a:cubicBezTo>
                  <a:cubicBezTo>
                    <a:pt x="10098" y="21078"/>
                    <a:pt x="9948" y="21123"/>
                    <a:pt x="9798" y="21167"/>
                  </a:cubicBezTo>
                  <a:cubicBezTo>
                    <a:pt x="9648" y="21211"/>
                    <a:pt x="9498" y="21255"/>
                    <a:pt x="9423" y="21255"/>
                  </a:cubicBezTo>
                  <a:cubicBezTo>
                    <a:pt x="9348" y="21255"/>
                    <a:pt x="9348" y="21211"/>
                    <a:pt x="9573" y="21145"/>
                  </a:cubicBezTo>
                  <a:cubicBezTo>
                    <a:pt x="9798" y="21078"/>
                    <a:pt x="10248" y="20990"/>
                    <a:pt x="10698" y="20902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0" name="Google Shape;100;g39f97e2ff52_3_0"/>
            <p:cNvSpPr/>
            <p:nvPr/>
          </p:nvSpPr>
          <p:spPr>
            <a:xfrm>
              <a:off x="425691" y="10847876"/>
              <a:ext cx="21862197" cy="557334"/>
            </a:xfrm>
            <a:custGeom>
              <a:rect b="b" l="l" r="r" t="t"/>
              <a:pathLst>
                <a:path extrusionOk="0" h="21600" w="21594">
                  <a:moveTo>
                    <a:pt x="439" y="21600"/>
                  </a:moveTo>
                  <a:cubicBezTo>
                    <a:pt x="318" y="19668"/>
                    <a:pt x="197" y="17737"/>
                    <a:pt x="128" y="16507"/>
                  </a:cubicBezTo>
                  <a:cubicBezTo>
                    <a:pt x="59" y="15278"/>
                    <a:pt x="41" y="14751"/>
                    <a:pt x="25" y="14137"/>
                  </a:cubicBezTo>
                  <a:cubicBezTo>
                    <a:pt x="9" y="13522"/>
                    <a:pt x="-4" y="12820"/>
                    <a:pt x="0" y="12293"/>
                  </a:cubicBezTo>
                  <a:cubicBezTo>
                    <a:pt x="5" y="11766"/>
                    <a:pt x="27" y="11415"/>
                    <a:pt x="115" y="11239"/>
                  </a:cubicBezTo>
                  <a:cubicBezTo>
                    <a:pt x="202" y="11063"/>
                    <a:pt x="354" y="11063"/>
                    <a:pt x="522" y="11063"/>
                  </a:cubicBezTo>
                  <a:cubicBezTo>
                    <a:pt x="690" y="11063"/>
                    <a:pt x="873" y="11063"/>
                    <a:pt x="1041" y="10888"/>
                  </a:cubicBezTo>
                  <a:cubicBezTo>
                    <a:pt x="1209" y="10712"/>
                    <a:pt x="1361" y="10361"/>
                    <a:pt x="1516" y="10010"/>
                  </a:cubicBezTo>
                  <a:cubicBezTo>
                    <a:pt x="1670" y="9659"/>
                    <a:pt x="1827" y="9307"/>
                    <a:pt x="1994" y="8956"/>
                  </a:cubicBezTo>
                  <a:cubicBezTo>
                    <a:pt x="2162" y="8605"/>
                    <a:pt x="2341" y="8254"/>
                    <a:pt x="2507" y="7815"/>
                  </a:cubicBezTo>
                  <a:cubicBezTo>
                    <a:pt x="2673" y="7376"/>
                    <a:pt x="2825" y="6849"/>
                    <a:pt x="2977" y="6410"/>
                  </a:cubicBezTo>
                  <a:cubicBezTo>
                    <a:pt x="3129" y="5971"/>
                    <a:pt x="3281" y="5620"/>
                    <a:pt x="3445" y="5268"/>
                  </a:cubicBezTo>
                  <a:cubicBezTo>
                    <a:pt x="3608" y="4917"/>
                    <a:pt x="3782" y="4566"/>
                    <a:pt x="3953" y="4215"/>
                  </a:cubicBezTo>
                  <a:cubicBezTo>
                    <a:pt x="4123" y="3863"/>
                    <a:pt x="4288" y="3512"/>
                    <a:pt x="4463" y="3249"/>
                  </a:cubicBezTo>
                  <a:cubicBezTo>
                    <a:pt x="4637" y="2985"/>
                    <a:pt x="4821" y="2810"/>
                    <a:pt x="5000" y="2546"/>
                  </a:cubicBezTo>
                  <a:cubicBezTo>
                    <a:pt x="5179" y="2283"/>
                    <a:pt x="5353" y="1932"/>
                    <a:pt x="5533" y="1668"/>
                  </a:cubicBezTo>
                  <a:cubicBezTo>
                    <a:pt x="5712" y="1405"/>
                    <a:pt x="5895" y="1229"/>
                    <a:pt x="6074" y="1141"/>
                  </a:cubicBezTo>
                  <a:cubicBezTo>
                    <a:pt x="6253" y="1054"/>
                    <a:pt x="6428" y="1054"/>
                    <a:pt x="6611" y="966"/>
                  </a:cubicBezTo>
                  <a:cubicBezTo>
                    <a:pt x="6795" y="878"/>
                    <a:pt x="6987" y="702"/>
                    <a:pt x="7175" y="615"/>
                  </a:cubicBezTo>
                  <a:cubicBezTo>
                    <a:pt x="7363" y="527"/>
                    <a:pt x="7547" y="527"/>
                    <a:pt x="7705" y="527"/>
                  </a:cubicBezTo>
                  <a:cubicBezTo>
                    <a:pt x="7864" y="527"/>
                    <a:pt x="7999" y="527"/>
                    <a:pt x="8133" y="439"/>
                  </a:cubicBezTo>
                  <a:cubicBezTo>
                    <a:pt x="8267" y="351"/>
                    <a:pt x="8401" y="176"/>
                    <a:pt x="8569" y="88"/>
                  </a:cubicBezTo>
                  <a:cubicBezTo>
                    <a:pt x="8737" y="0"/>
                    <a:pt x="8939" y="0"/>
                    <a:pt x="9111" y="0"/>
                  </a:cubicBezTo>
                  <a:cubicBezTo>
                    <a:pt x="9283" y="0"/>
                    <a:pt x="9426" y="0"/>
                    <a:pt x="9563" y="0"/>
                  </a:cubicBezTo>
                  <a:cubicBezTo>
                    <a:pt x="9699" y="0"/>
                    <a:pt x="9829" y="0"/>
                    <a:pt x="9966" y="0"/>
                  </a:cubicBezTo>
                  <a:cubicBezTo>
                    <a:pt x="10102" y="0"/>
                    <a:pt x="10245" y="0"/>
                    <a:pt x="10389" y="88"/>
                  </a:cubicBezTo>
                  <a:cubicBezTo>
                    <a:pt x="10532" y="176"/>
                    <a:pt x="10675" y="351"/>
                    <a:pt x="10845" y="439"/>
                  </a:cubicBezTo>
                  <a:cubicBezTo>
                    <a:pt x="11015" y="527"/>
                    <a:pt x="11212" y="527"/>
                    <a:pt x="11378" y="615"/>
                  </a:cubicBezTo>
                  <a:cubicBezTo>
                    <a:pt x="11543" y="702"/>
                    <a:pt x="11678" y="878"/>
                    <a:pt x="11841" y="966"/>
                  </a:cubicBezTo>
                  <a:cubicBezTo>
                    <a:pt x="12004" y="1054"/>
                    <a:pt x="12197" y="1054"/>
                    <a:pt x="12389" y="1141"/>
                  </a:cubicBezTo>
                  <a:cubicBezTo>
                    <a:pt x="12582" y="1229"/>
                    <a:pt x="12774" y="1405"/>
                    <a:pt x="12962" y="1580"/>
                  </a:cubicBezTo>
                  <a:cubicBezTo>
                    <a:pt x="13150" y="1756"/>
                    <a:pt x="13334" y="1932"/>
                    <a:pt x="13517" y="2020"/>
                  </a:cubicBezTo>
                  <a:cubicBezTo>
                    <a:pt x="13701" y="2107"/>
                    <a:pt x="13884" y="2107"/>
                    <a:pt x="14066" y="2195"/>
                  </a:cubicBezTo>
                  <a:cubicBezTo>
                    <a:pt x="14247" y="2283"/>
                    <a:pt x="14426" y="2459"/>
                    <a:pt x="14607" y="2546"/>
                  </a:cubicBezTo>
                  <a:cubicBezTo>
                    <a:pt x="14788" y="2634"/>
                    <a:pt x="14972" y="2634"/>
                    <a:pt x="15149" y="2722"/>
                  </a:cubicBezTo>
                  <a:cubicBezTo>
                    <a:pt x="15325" y="2810"/>
                    <a:pt x="15496" y="2985"/>
                    <a:pt x="15661" y="3073"/>
                  </a:cubicBezTo>
                  <a:cubicBezTo>
                    <a:pt x="15827" y="3161"/>
                    <a:pt x="15988" y="3161"/>
                    <a:pt x="16147" y="3161"/>
                  </a:cubicBezTo>
                  <a:cubicBezTo>
                    <a:pt x="16306" y="3161"/>
                    <a:pt x="16462" y="3161"/>
                    <a:pt x="16614" y="3249"/>
                  </a:cubicBezTo>
                  <a:cubicBezTo>
                    <a:pt x="16767" y="3337"/>
                    <a:pt x="16914" y="3512"/>
                    <a:pt x="17087" y="3600"/>
                  </a:cubicBezTo>
                  <a:cubicBezTo>
                    <a:pt x="17259" y="3688"/>
                    <a:pt x="17456" y="3688"/>
                    <a:pt x="17651" y="3776"/>
                  </a:cubicBezTo>
                  <a:cubicBezTo>
                    <a:pt x="17845" y="3863"/>
                    <a:pt x="18038" y="4039"/>
                    <a:pt x="18224" y="4127"/>
                  </a:cubicBezTo>
                  <a:cubicBezTo>
                    <a:pt x="18409" y="4215"/>
                    <a:pt x="18588" y="4215"/>
                    <a:pt x="18763" y="4215"/>
                  </a:cubicBezTo>
                  <a:cubicBezTo>
                    <a:pt x="18937" y="4215"/>
                    <a:pt x="19107" y="4215"/>
                    <a:pt x="19273" y="4302"/>
                  </a:cubicBezTo>
                  <a:cubicBezTo>
                    <a:pt x="19439" y="4390"/>
                    <a:pt x="19600" y="4566"/>
                    <a:pt x="19763" y="4741"/>
                  </a:cubicBezTo>
                  <a:cubicBezTo>
                    <a:pt x="19927" y="4917"/>
                    <a:pt x="20092" y="5093"/>
                    <a:pt x="20260" y="5268"/>
                  </a:cubicBezTo>
                  <a:cubicBezTo>
                    <a:pt x="20428" y="5444"/>
                    <a:pt x="20598" y="5620"/>
                    <a:pt x="20766" y="5883"/>
                  </a:cubicBezTo>
                  <a:cubicBezTo>
                    <a:pt x="20934" y="6146"/>
                    <a:pt x="21099" y="6498"/>
                    <a:pt x="21220" y="6761"/>
                  </a:cubicBezTo>
                  <a:cubicBezTo>
                    <a:pt x="21341" y="7024"/>
                    <a:pt x="21417" y="7200"/>
                    <a:pt x="21466" y="7376"/>
                  </a:cubicBezTo>
                  <a:cubicBezTo>
                    <a:pt x="21515" y="7551"/>
                    <a:pt x="21538" y="7727"/>
                    <a:pt x="21558" y="8078"/>
                  </a:cubicBezTo>
                  <a:cubicBezTo>
                    <a:pt x="21578" y="8429"/>
                    <a:pt x="21596" y="8956"/>
                    <a:pt x="21594" y="9395"/>
                  </a:cubicBezTo>
                  <a:cubicBezTo>
                    <a:pt x="21592" y="9834"/>
                    <a:pt x="21569" y="10185"/>
                    <a:pt x="21491" y="10449"/>
                  </a:cubicBezTo>
                  <a:cubicBezTo>
                    <a:pt x="21412" y="10712"/>
                    <a:pt x="21278" y="10888"/>
                    <a:pt x="21126" y="11063"/>
                  </a:cubicBezTo>
                  <a:cubicBezTo>
                    <a:pt x="20974" y="11239"/>
                    <a:pt x="20804" y="11415"/>
                    <a:pt x="20625" y="11590"/>
                  </a:cubicBezTo>
                  <a:cubicBezTo>
                    <a:pt x="20446" y="11766"/>
                    <a:pt x="20258" y="11941"/>
                    <a:pt x="20065" y="12029"/>
                  </a:cubicBezTo>
                  <a:cubicBezTo>
                    <a:pt x="19873" y="12117"/>
                    <a:pt x="19676" y="12117"/>
                    <a:pt x="19490" y="12117"/>
                  </a:cubicBezTo>
                  <a:cubicBezTo>
                    <a:pt x="19304" y="12117"/>
                    <a:pt x="19130" y="12117"/>
                    <a:pt x="18951" y="12117"/>
                  </a:cubicBezTo>
                  <a:cubicBezTo>
                    <a:pt x="18772" y="12117"/>
                    <a:pt x="18588" y="12117"/>
                    <a:pt x="18396" y="12117"/>
                  </a:cubicBezTo>
                  <a:cubicBezTo>
                    <a:pt x="18203" y="12117"/>
                    <a:pt x="18002" y="12117"/>
                    <a:pt x="17818" y="12117"/>
                  </a:cubicBezTo>
                  <a:cubicBezTo>
                    <a:pt x="17635" y="12117"/>
                    <a:pt x="17469" y="12117"/>
                    <a:pt x="17306" y="12029"/>
                  </a:cubicBezTo>
                  <a:cubicBezTo>
                    <a:pt x="17143" y="11941"/>
                    <a:pt x="16981" y="11766"/>
                    <a:pt x="16820" y="11590"/>
                  </a:cubicBezTo>
                  <a:cubicBezTo>
                    <a:pt x="16659" y="11415"/>
                    <a:pt x="16498" y="11239"/>
                    <a:pt x="16339" y="10976"/>
                  </a:cubicBezTo>
                  <a:cubicBezTo>
                    <a:pt x="16180" y="10712"/>
                    <a:pt x="16024" y="10361"/>
                    <a:pt x="15865" y="10010"/>
                  </a:cubicBezTo>
                  <a:cubicBezTo>
                    <a:pt x="15706" y="9659"/>
                    <a:pt x="15545" y="9307"/>
                    <a:pt x="15379" y="8956"/>
                  </a:cubicBezTo>
                  <a:cubicBezTo>
                    <a:pt x="15214" y="8605"/>
                    <a:pt x="15043" y="8254"/>
                    <a:pt x="14869" y="7990"/>
                  </a:cubicBezTo>
                  <a:cubicBezTo>
                    <a:pt x="14694" y="7727"/>
                    <a:pt x="14515" y="7551"/>
                    <a:pt x="14334" y="7376"/>
                  </a:cubicBezTo>
                  <a:cubicBezTo>
                    <a:pt x="14153" y="7200"/>
                    <a:pt x="13969" y="7024"/>
                    <a:pt x="13786" y="6849"/>
                  </a:cubicBezTo>
                  <a:cubicBezTo>
                    <a:pt x="13602" y="6673"/>
                    <a:pt x="13419" y="6498"/>
                    <a:pt x="13233" y="6322"/>
                  </a:cubicBezTo>
                  <a:cubicBezTo>
                    <a:pt x="13047" y="6146"/>
                    <a:pt x="12859" y="5971"/>
                    <a:pt x="12674" y="5795"/>
                  </a:cubicBezTo>
                  <a:cubicBezTo>
                    <a:pt x="12488" y="5620"/>
                    <a:pt x="12304" y="5444"/>
                    <a:pt x="12116" y="5268"/>
                  </a:cubicBezTo>
                  <a:cubicBezTo>
                    <a:pt x="11928" y="5093"/>
                    <a:pt x="11736" y="4917"/>
                    <a:pt x="11539" y="4829"/>
                  </a:cubicBezTo>
                  <a:cubicBezTo>
                    <a:pt x="11342" y="4741"/>
                    <a:pt x="11141" y="4741"/>
                    <a:pt x="10941" y="4741"/>
                  </a:cubicBezTo>
                  <a:cubicBezTo>
                    <a:pt x="10742" y="4741"/>
                    <a:pt x="10545" y="4741"/>
                    <a:pt x="10351" y="4741"/>
                  </a:cubicBezTo>
                  <a:cubicBezTo>
                    <a:pt x="10156" y="4741"/>
                    <a:pt x="9964" y="4741"/>
                    <a:pt x="9773" y="4741"/>
                  </a:cubicBezTo>
                  <a:cubicBezTo>
                    <a:pt x="9583" y="4741"/>
                    <a:pt x="9395" y="4741"/>
                    <a:pt x="9214" y="4654"/>
                  </a:cubicBezTo>
                  <a:cubicBezTo>
                    <a:pt x="9033" y="4566"/>
                    <a:pt x="8858" y="4390"/>
                    <a:pt x="8686" y="4127"/>
                  </a:cubicBezTo>
                  <a:cubicBezTo>
                    <a:pt x="8513" y="3863"/>
                    <a:pt x="8343" y="3512"/>
                    <a:pt x="8173" y="3249"/>
                  </a:cubicBezTo>
                  <a:cubicBezTo>
                    <a:pt x="8003" y="2985"/>
                    <a:pt x="7833" y="2810"/>
                    <a:pt x="7663" y="2634"/>
                  </a:cubicBezTo>
                  <a:cubicBezTo>
                    <a:pt x="7493" y="2459"/>
                    <a:pt x="7323" y="2283"/>
                    <a:pt x="7155" y="2107"/>
                  </a:cubicBezTo>
                  <a:cubicBezTo>
                    <a:pt x="6987" y="1932"/>
                    <a:pt x="6822" y="1756"/>
                    <a:pt x="6654" y="1580"/>
                  </a:cubicBezTo>
                  <a:cubicBezTo>
                    <a:pt x="6486" y="1405"/>
                    <a:pt x="6316" y="1229"/>
                    <a:pt x="6148" y="1054"/>
                  </a:cubicBezTo>
                  <a:cubicBezTo>
                    <a:pt x="5980" y="878"/>
                    <a:pt x="5814" y="702"/>
                    <a:pt x="5647" y="615"/>
                  </a:cubicBezTo>
                  <a:cubicBezTo>
                    <a:pt x="5479" y="527"/>
                    <a:pt x="5309" y="527"/>
                    <a:pt x="5136" y="615"/>
                  </a:cubicBezTo>
                  <a:cubicBezTo>
                    <a:pt x="4964" y="702"/>
                    <a:pt x="4790" y="878"/>
                    <a:pt x="4613" y="1229"/>
                  </a:cubicBezTo>
                  <a:cubicBezTo>
                    <a:pt x="4436" y="1580"/>
                    <a:pt x="4257" y="2107"/>
                    <a:pt x="4080" y="2722"/>
                  </a:cubicBezTo>
                  <a:cubicBezTo>
                    <a:pt x="3903" y="3337"/>
                    <a:pt x="3729" y="4039"/>
                    <a:pt x="3556" y="4741"/>
                  </a:cubicBezTo>
                  <a:cubicBezTo>
                    <a:pt x="3384" y="5444"/>
                    <a:pt x="3214" y="6146"/>
                    <a:pt x="3033" y="6849"/>
                  </a:cubicBezTo>
                  <a:cubicBezTo>
                    <a:pt x="2852" y="7551"/>
                    <a:pt x="2659" y="8254"/>
                    <a:pt x="2482" y="8868"/>
                  </a:cubicBezTo>
                  <a:cubicBezTo>
                    <a:pt x="2305" y="9483"/>
                    <a:pt x="2144" y="10010"/>
                    <a:pt x="1985" y="10449"/>
                  </a:cubicBezTo>
                  <a:cubicBezTo>
                    <a:pt x="1827" y="10888"/>
                    <a:pt x="1670" y="11239"/>
                    <a:pt x="1509" y="11502"/>
                  </a:cubicBezTo>
                  <a:cubicBezTo>
                    <a:pt x="1348" y="11766"/>
                    <a:pt x="1182" y="11941"/>
                    <a:pt x="1041" y="12293"/>
                  </a:cubicBezTo>
                  <a:cubicBezTo>
                    <a:pt x="900" y="12644"/>
                    <a:pt x="784" y="13171"/>
                    <a:pt x="714" y="13610"/>
                  </a:cubicBezTo>
                  <a:cubicBezTo>
                    <a:pt x="645" y="14049"/>
                    <a:pt x="623" y="14400"/>
                    <a:pt x="607" y="15015"/>
                  </a:cubicBezTo>
                  <a:cubicBezTo>
                    <a:pt x="591" y="15629"/>
                    <a:pt x="582" y="16507"/>
                    <a:pt x="573" y="17385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1" name="Google Shape;101;g39f97e2ff52_3_0"/>
            <p:cNvSpPr/>
            <p:nvPr/>
          </p:nvSpPr>
          <p:spPr>
            <a:xfrm>
              <a:off x="20644397" y="137050"/>
              <a:ext cx="1779839" cy="10873948"/>
            </a:xfrm>
            <a:custGeom>
              <a:rect b="b" l="l" r="r" t="t"/>
              <a:pathLst>
                <a:path extrusionOk="0" h="21589" w="21534">
                  <a:moveTo>
                    <a:pt x="19471" y="21562"/>
                  </a:moveTo>
                  <a:cubicBezTo>
                    <a:pt x="19855" y="21373"/>
                    <a:pt x="20238" y="21184"/>
                    <a:pt x="20567" y="20946"/>
                  </a:cubicBezTo>
                  <a:cubicBezTo>
                    <a:pt x="20896" y="20707"/>
                    <a:pt x="21170" y="20419"/>
                    <a:pt x="21252" y="20105"/>
                  </a:cubicBezTo>
                  <a:cubicBezTo>
                    <a:pt x="21335" y="19790"/>
                    <a:pt x="21225" y="19448"/>
                    <a:pt x="21006" y="19115"/>
                  </a:cubicBezTo>
                  <a:cubicBezTo>
                    <a:pt x="20786" y="18782"/>
                    <a:pt x="20458" y="18458"/>
                    <a:pt x="20183" y="18143"/>
                  </a:cubicBezTo>
                  <a:cubicBezTo>
                    <a:pt x="19909" y="17829"/>
                    <a:pt x="19690" y="17523"/>
                    <a:pt x="19498" y="17221"/>
                  </a:cubicBezTo>
                  <a:cubicBezTo>
                    <a:pt x="19306" y="16920"/>
                    <a:pt x="19142" y="16623"/>
                    <a:pt x="18895" y="16295"/>
                  </a:cubicBezTo>
                  <a:cubicBezTo>
                    <a:pt x="18648" y="15966"/>
                    <a:pt x="18319" y="15606"/>
                    <a:pt x="17963" y="15233"/>
                  </a:cubicBezTo>
                  <a:cubicBezTo>
                    <a:pt x="17607" y="14860"/>
                    <a:pt x="17223" y="14473"/>
                    <a:pt x="16812" y="14104"/>
                  </a:cubicBezTo>
                  <a:cubicBezTo>
                    <a:pt x="16401" y="13735"/>
                    <a:pt x="15962" y="13384"/>
                    <a:pt x="15551" y="13052"/>
                  </a:cubicBezTo>
                  <a:cubicBezTo>
                    <a:pt x="15140" y="12719"/>
                    <a:pt x="14756" y="12404"/>
                    <a:pt x="14345" y="12093"/>
                  </a:cubicBezTo>
                  <a:cubicBezTo>
                    <a:pt x="13934" y="11783"/>
                    <a:pt x="13495" y="11477"/>
                    <a:pt x="13084" y="11167"/>
                  </a:cubicBezTo>
                  <a:cubicBezTo>
                    <a:pt x="12673" y="10856"/>
                    <a:pt x="12289" y="10542"/>
                    <a:pt x="11933" y="10231"/>
                  </a:cubicBezTo>
                  <a:cubicBezTo>
                    <a:pt x="11576" y="9921"/>
                    <a:pt x="11247" y="9615"/>
                    <a:pt x="10891" y="9273"/>
                  </a:cubicBezTo>
                  <a:cubicBezTo>
                    <a:pt x="10535" y="8931"/>
                    <a:pt x="10151" y="8553"/>
                    <a:pt x="9767" y="8180"/>
                  </a:cubicBezTo>
                  <a:cubicBezTo>
                    <a:pt x="9383" y="7807"/>
                    <a:pt x="9000" y="7438"/>
                    <a:pt x="8589" y="7078"/>
                  </a:cubicBezTo>
                  <a:cubicBezTo>
                    <a:pt x="8177" y="6718"/>
                    <a:pt x="7739" y="6367"/>
                    <a:pt x="7328" y="6021"/>
                  </a:cubicBezTo>
                  <a:cubicBezTo>
                    <a:pt x="6916" y="5675"/>
                    <a:pt x="6533" y="5333"/>
                    <a:pt x="6231" y="4991"/>
                  </a:cubicBezTo>
                  <a:cubicBezTo>
                    <a:pt x="5930" y="4649"/>
                    <a:pt x="5710" y="4307"/>
                    <a:pt x="5518" y="3983"/>
                  </a:cubicBezTo>
                  <a:cubicBezTo>
                    <a:pt x="5327" y="3659"/>
                    <a:pt x="5162" y="3354"/>
                    <a:pt x="4915" y="3043"/>
                  </a:cubicBezTo>
                  <a:cubicBezTo>
                    <a:pt x="4669" y="2733"/>
                    <a:pt x="4340" y="2418"/>
                    <a:pt x="3983" y="2112"/>
                  </a:cubicBezTo>
                  <a:cubicBezTo>
                    <a:pt x="3627" y="1806"/>
                    <a:pt x="3243" y="1509"/>
                    <a:pt x="2723" y="1208"/>
                  </a:cubicBezTo>
                  <a:cubicBezTo>
                    <a:pt x="2202" y="907"/>
                    <a:pt x="1544" y="601"/>
                    <a:pt x="1160" y="425"/>
                  </a:cubicBezTo>
                  <a:cubicBezTo>
                    <a:pt x="776" y="250"/>
                    <a:pt x="667" y="205"/>
                    <a:pt x="502" y="146"/>
                  </a:cubicBezTo>
                  <a:cubicBezTo>
                    <a:pt x="338" y="88"/>
                    <a:pt x="118" y="16"/>
                    <a:pt x="36" y="2"/>
                  </a:cubicBezTo>
                  <a:cubicBezTo>
                    <a:pt x="-46" y="-11"/>
                    <a:pt x="9" y="34"/>
                    <a:pt x="228" y="169"/>
                  </a:cubicBezTo>
                  <a:cubicBezTo>
                    <a:pt x="447" y="304"/>
                    <a:pt x="831" y="529"/>
                    <a:pt x="1215" y="808"/>
                  </a:cubicBezTo>
                  <a:cubicBezTo>
                    <a:pt x="1599" y="1087"/>
                    <a:pt x="1982" y="1419"/>
                    <a:pt x="2366" y="1757"/>
                  </a:cubicBezTo>
                  <a:cubicBezTo>
                    <a:pt x="2750" y="2094"/>
                    <a:pt x="3134" y="2436"/>
                    <a:pt x="3517" y="2778"/>
                  </a:cubicBezTo>
                  <a:cubicBezTo>
                    <a:pt x="3901" y="3120"/>
                    <a:pt x="4285" y="3462"/>
                    <a:pt x="4669" y="3790"/>
                  </a:cubicBezTo>
                  <a:cubicBezTo>
                    <a:pt x="5052" y="4118"/>
                    <a:pt x="5436" y="4433"/>
                    <a:pt x="5847" y="4757"/>
                  </a:cubicBezTo>
                  <a:cubicBezTo>
                    <a:pt x="6259" y="5081"/>
                    <a:pt x="6697" y="5414"/>
                    <a:pt x="7163" y="5760"/>
                  </a:cubicBezTo>
                  <a:cubicBezTo>
                    <a:pt x="7629" y="6106"/>
                    <a:pt x="8123" y="6466"/>
                    <a:pt x="8589" y="6835"/>
                  </a:cubicBezTo>
                  <a:cubicBezTo>
                    <a:pt x="9055" y="7204"/>
                    <a:pt x="9493" y="7582"/>
                    <a:pt x="9877" y="7928"/>
                  </a:cubicBezTo>
                  <a:cubicBezTo>
                    <a:pt x="10261" y="8275"/>
                    <a:pt x="10590" y="8589"/>
                    <a:pt x="10891" y="8904"/>
                  </a:cubicBezTo>
                  <a:cubicBezTo>
                    <a:pt x="11193" y="9219"/>
                    <a:pt x="11467" y="9534"/>
                    <a:pt x="11768" y="9849"/>
                  </a:cubicBezTo>
                  <a:cubicBezTo>
                    <a:pt x="12070" y="10164"/>
                    <a:pt x="12399" y="10479"/>
                    <a:pt x="12755" y="10798"/>
                  </a:cubicBezTo>
                  <a:cubicBezTo>
                    <a:pt x="13111" y="11117"/>
                    <a:pt x="13495" y="11441"/>
                    <a:pt x="13879" y="11761"/>
                  </a:cubicBezTo>
                  <a:cubicBezTo>
                    <a:pt x="14263" y="12080"/>
                    <a:pt x="14646" y="12395"/>
                    <a:pt x="15085" y="12737"/>
                  </a:cubicBezTo>
                  <a:cubicBezTo>
                    <a:pt x="15524" y="13079"/>
                    <a:pt x="16017" y="13447"/>
                    <a:pt x="16510" y="13807"/>
                  </a:cubicBezTo>
                  <a:cubicBezTo>
                    <a:pt x="17004" y="14167"/>
                    <a:pt x="17497" y="14518"/>
                    <a:pt x="17991" y="14873"/>
                  </a:cubicBezTo>
                  <a:cubicBezTo>
                    <a:pt x="18484" y="15229"/>
                    <a:pt x="18977" y="15589"/>
                    <a:pt x="19416" y="15944"/>
                  </a:cubicBezTo>
                  <a:cubicBezTo>
                    <a:pt x="19855" y="16299"/>
                    <a:pt x="20238" y="16650"/>
                    <a:pt x="20540" y="17001"/>
                  </a:cubicBezTo>
                  <a:cubicBezTo>
                    <a:pt x="20841" y="17352"/>
                    <a:pt x="21061" y="17703"/>
                    <a:pt x="21225" y="18044"/>
                  </a:cubicBezTo>
                  <a:cubicBezTo>
                    <a:pt x="21390" y="18386"/>
                    <a:pt x="21499" y="18719"/>
                    <a:pt x="21527" y="19061"/>
                  </a:cubicBezTo>
                  <a:cubicBezTo>
                    <a:pt x="21554" y="19403"/>
                    <a:pt x="21499" y="19754"/>
                    <a:pt x="21362" y="20078"/>
                  </a:cubicBezTo>
                  <a:cubicBezTo>
                    <a:pt x="21225" y="20401"/>
                    <a:pt x="21006" y="20698"/>
                    <a:pt x="20869" y="20946"/>
                  </a:cubicBezTo>
                  <a:cubicBezTo>
                    <a:pt x="20732" y="21193"/>
                    <a:pt x="20677" y="21391"/>
                    <a:pt x="20622" y="21589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2" name="Google Shape;102;g39f97e2ff52_3_0"/>
            <p:cNvSpPr/>
            <p:nvPr/>
          </p:nvSpPr>
          <p:spPr>
            <a:xfrm>
              <a:off x="-40147" y="-339846"/>
              <a:ext cx="21676334" cy="285444"/>
            </a:xfrm>
            <a:custGeom>
              <a:rect b="b" l="l" r="r" t="t"/>
              <a:pathLst>
                <a:path extrusionOk="0" h="21600" w="21581">
                  <a:moveTo>
                    <a:pt x="0" y="21600"/>
                  </a:moveTo>
                  <a:cubicBezTo>
                    <a:pt x="72" y="20914"/>
                    <a:pt x="144" y="20229"/>
                    <a:pt x="266" y="19886"/>
                  </a:cubicBezTo>
                  <a:cubicBezTo>
                    <a:pt x="388" y="19543"/>
                    <a:pt x="559" y="19543"/>
                    <a:pt x="744" y="19543"/>
                  </a:cubicBezTo>
                  <a:cubicBezTo>
                    <a:pt x="929" y="19543"/>
                    <a:pt x="1128" y="19543"/>
                    <a:pt x="1306" y="19200"/>
                  </a:cubicBezTo>
                  <a:cubicBezTo>
                    <a:pt x="1484" y="18857"/>
                    <a:pt x="1642" y="18171"/>
                    <a:pt x="1818" y="17657"/>
                  </a:cubicBezTo>
                  <a:cubicBezTo>
                    <a:pt x="1994" y="17143"/>
                    <a:pt x="2188" y="16800"/>
                    <a:pt x="2366" y="16286"/>
                  </a:cubicBezTo>
                  <a:cubicBezTo>
                    <a:pt x="2544" y="15771"/>
                    <a:pt x="2707" y="15086"/>
                    <a:pt x="2874" y="14571"/>
                  </a:cubicBezTo>
                  <a:cubicBezTo>
                    <a:pt x="3041" y="14057"/>
                    <a:pt x="3212" y="13714"/>
                    <a:pt x="3390" y="13200"/>
                  </a:cubicBezTo>
                  <a:cubicBezTo>
                    <a:pt x="3568" y="12686"/>
                    <a:pt x="3753" y="12000"/>
                    <a:pt x="3945" y="11314"/>
                  </a:cubicBezTo>
                  <a:cubicBezTo>
                    <a:pt x="4137" y="10629"/>
                    <a:pt x="4335" y="9943"/>
                    <a:pt x="4502" y="9429"/>
                  </a:cubicBezTo>
                  <a:cubicBezTo>
                    <a:pt x="4669" y="8914"/>
                    <a:pt x="4805" y="8571"/>
                    <a:pt x="4944" y="8229"/>
                  </a:cubicBezTo>
                  <a:cubicBezTo>
                    <a:pt x="5084" y="7886"/>
                    <a:pt x="5229" y="7543"/>
                    <a:pt x="5366" y="7200"/>
                  </a:cubicBezTo>
                  <a:cubicBezTo>
                    <a:pt x="5504" y="6857"/>
                    <a:pt x="5635" y="6514"/>
                    <a:pt x="5770" y="6171"/>
                  </a:cubicBezTo>
                  <a:cubicBezTo>
                    <a:pt x="5905" y="5829"/>
                    <a:pt x="6045" y="5486"/>
                    <a:pt x="6192" y="5143"/>
                  </a:cubicBezTo>
                  <a:cubicBezTo>
                    <a:pt x="6338" y="4800"/>
                    <a:pt x="6492" y="4457"/>
                    <a:pt x="6636" y="4114"/>
                  </a:cubicBezTo>
                  <a:cubicBezTo>
                    <a:pt x="6780" y="3771"/>
                    <a:pt x="6916" y="3429"/>
                    <a:pt x="7056" y="3086"/>
                  </a:cubicBezTo>
                  <a:cubicBezTo>
                    <a:pt x="7195" y="2743"/>
                    <a:pt x="7340" y="2400"/>
                    <a:pt x="7489" y="2229"/>
                  </a:cubicBezTo>
                  <a:cubicBezTo>
                    <a:pt x="7638" y="2057"/>
                    <a:pt x="7791" y="2057"/>
                    <a:pt x="7938" y="1886"/>
                  </a:cubicBezTo>
                  <a:cubicBezTo>
                    <a:pt x="8084" y="1714"/>
                    <a:pt x="8224" y="1371"/>
                    <a:pt x="8366" y="1200"/>
                  </a:cubicBezTo>
                  <a:cubicBezTo>
                    <a:pt x="8508" y="1029"/>
                    <a:pt x="8653" y="1029"/>
                    <a:pt x="8799" y="857"/>
                  </a:cubicBezTo>
                  <a:cubicBezTo>
                    <a:pt x="8946" y="686"/>
                    <a:pt x="9095" y="343"/>
                    <a:pt x="9237" y="171"/>
                  </a:cubicBezTo>
                  <a:cubicBezTo>
                    <a:pt x="9379" y="0"/>
                    <a:pt x="9514" y="0"/>
                    <a:pt x="9652" y="0"/>
                  </a:cubicBezTo>
                  <a:cubicBezTo>
                    <a:pt x="9789" y="0"/>
                    <a:pt x="9929" y="0"/>
                    <a:pt x="10071" y="0"/>
                  </a:cubicBezTo>
                  <a:cubicBezTo>
                    <a:pt x="10214" y="0"/>
                    <a:pt x="10358" y="0"/>
                    <a:pt x="10527" y="0"/>
                  </a:cubicBezTo>
                  <a:cubicBezTo>
                    <a:pt x="10696" y="0"/>
                    <a:pt x="10890" y="0"/>
                    <a:pt x="11086" y="171"/>
                  </a:cubicBezTo>
                  <a:cubicBezTo>
                    <a:pt x="11283" y="343"/>
                    <a:pt x="11481" y="686"/>
                    <a:pt x="11671" y="1200"/>
                  </a:cubicBezTo>
                  <a:cubicBezTo>
                    <a:pt x="11860" y="1714"/>
                    <a:pt x="12041" y="2400"/>
                    <a:pt x="12223" y="2914"/>
                  </a:cubicBezTo>
                  <a:cubicBezTo>
                    <a:pt x="12406" y="3429"/>
                    <a:pt x="12591" y="3771"/>
                    <a:pt x="12767" y="4286"/>
                  </a:cubicBezTo>
                  <a:cubicBezTo>
                    <a:pt x="12943" y="4800"/>
                    <a:pt x="13110" y="5486"/>
                    <a:pt x="13279" y="6171"/>
                  </a:cubicBezTo>
                  <a:cubicBezTo>
                    <a:pt x="13448" y="6857"/>
                    <a:pt x="13620" y="7543"/>
                    <a:pt x="13782" y="8057"/>
                  </a:cubicBezTo>
                  <a:cubicBezTo>
                    <a:pt x="13944" y="8571"/>
                    <a:pt x="14098" y="8914"/>
                    <a:pt x="14256" y="9257"/>
                  </a:cubicBezTo>
                  <a:cubicBezTo>
                    <a:pt x="14414" y="9600"/>
                    <a:pt x="14576" y="9943"/>
                    <a:pt x="14754" y="10286"/>
                  </a:cubicBezTo>
                  <a:cubicBezTo>
                    <a:pt x="14932" y="10629"/>
                    <a:pt x="15126" y="10971"/>
                    <a:pt x="15320" y="11486"/>
                  </a:cubicBezTo>
                  <a:cubicBezTo>
                    <a:pt x="15514" y="12000"/>
                    <a:pt x="15708" y="12686"/>
                    <a:pt x="15877" y="13200"/>
                  </a:cubicBezTo>
                  <a:cubicBezTo>
                    <a:pt x="16047" y="13714"/>
                    <a:pt x="16191" y="14057"/>
                    <a:pt x="16360" y="14400"/>
                  </a:cubicBezTo>
                  <a:cubicBezTo>
                    <a:pt x="16529" y="14743"/>
                    <a:pt x="16723" y="15086"/>
                    <a:pt x="16897" y="15429"/>
                  </a:cubicBezTo>
                  <a:cubicBezTo>
                    <a:pt x="17071" y="15771"/>
                    <a:pt x="17224" y="16114"/>
                    <a:pt x="17398" y="16457"/>
                  </a:cubicBezTo>
                  <a:cubicBezTo>
                    <a:pt x="17571" y="16800"/>
                    <a:pt x="17765" y="17143"/>
                    <a:pt x="17959" y="17486"/>
                  </a:cubicBezTo>
                  <a:cubicBezTo>
                    <a:pt x="18153" y="17829"/>
                    <a:pt x="18347" y="18171"/>
                    <a:pt x="18539" y="18343"/>
                  </a:cubicBezTo>
                  <a:cubicBezTo>
                    <a:pt x="18731" y="18514"/>
                    <a:pt x="18920" y="18514"/>
                    <a:pt x="19101" y="18686"/>
                  </a:cubicBezTo>
                  <a:cubicBezTo>
                    <a:pt x="19281" y="18857"/>
                    <a:pt x="19453" y="19200"/>
                    <a:pt x="19640" y="19371"/>
                  </a:cubicBezTo>
                  <a:cubicBezTo>
                    <a:pt x="19827" y="19543"/>
                    <a:pt x="20030" y="19543"/>
                    <a:pt x="20224" y="19371"/>
                  </a:cubicBezTo>
                  <a:cubicBezTo>
                    <a:pt x="20418" y="19200"/>
                    <a:pt x="20603" y="18857"/>
                    <a:pt x="20788" y="18514"/>
                  </a:cubicBezTo>
                  <a:cubicBezTo>
                    <a:pt x="20973" y="18171"/>
                    <a:pt x="21158" y="17829"/>
                    <a:pt x="21300" y="17657"/>
                  </a:cubicBezTo>
                  <a:cubicBezTo>
                    <a:pt x="21442" y="17486"/>
                    <a:pt x="21541" y="17486"/>
                    <a:pt x="21571" y="17486"/>
                  </a:cubicBezTo>
                  <a:cubicBezTo>
                    <a:pt x="21600" y="17486"/>
                    <a:pt x="21559" y="17486"/>
                    <a:pt x="21519" y="17486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3" name="Google Shape;103;g39f97e2ff52_3_0"/>
            <p:cNvSpPr/>
            <p:nvPr/>
          </p:nvSpPr>
          <p:spPr>
            <a:xfrm>
              <a:off x="1661218" y="793935"/>
              <a:ext cx="1085391" cy="962271"/>
            </a:xfrm>
            <a:custGeom>
              <a:rect b="b" l="l" r="r" t="t"/>
              <a:pathLst>
                <a:path extrusionOk="0" h="21435" w="21558">
                  <a:moveTo>
                    <a:pt x="19668" y="2300"/>
                  </a:moveTo>
                  <a:cubicBezTo>
                    <a:pt x="19938" y="1493"/>
                    <a:pt x="20208" y="685"/>
                    <a:pt x="19938" y="282"/>
                  </a:cubicBezTo>
                  <a:cubicBezTo>
                    <a:pt x="19668" y="-122"/>
                    <a:pt x="18858" y="-122"/>
                    <a:pt x="17418" y="484"/>
                  </a:cubicBezTo>
                  <a:cubicBezTo>
                    <a:pt x="15978" y="1089"/>
                    <a:pt x="13908" y="2300"/>
                    <a:pt x="11343" y="3966"/>
                  </a:cubicBezTo>
                  <a:cubicBezTo>
                    <a:pt x="8778" y="5631"/>
                    <a:pt x="5718" y="7751"/>
                    <a:pt x="3963" y="8962"/>
                  </a:cubicBezTo>
                  <a:cubicBezTo>
                    <a:pt x="2208" y="10173"/>
                    <a:pt x="1758" y="10476"/>
                    <a:pt x="1218" y="11082"/>
                  </a:cubicBezTo>
                  <a:cubicBezTo>
                    <a:pt x="678" y="11687"/>
                    <a:pt x="48" y="12596"/>
                    <a:pt x="3" y="13151"/>
                  </a:cubicBezTo>
                  <a:cubicBezTo>
                    <a:pt x="-42" y="13706"/>
                    <a:pt x="498" y="13908"/>
                    <a:pt x="2208" y="13656"/>
                  </a:cubicBezTo>
                  <a:cubicBezTo>
                    <a:pt x="3918" y="13403"/>
                    <a:pt x="6798" y="12697"/>
                    <a:pt x="9183" y="11940"/>
                  </a:cubicBezTo>
                  <a:cubicBezTo>
                    <a:pt x="11568" y="11183"/>
                    <a:pt x="13458" y="10375"/>
                    <a:pt x="14763" y="9871"/>
                  </a:cubicBezTo>
                  <a:cubicBezTo>
                    <a:pt x="16068" y="9366"/>
                    <a:pt x="16788" y="9164"/>
                    <a:pt x="16833" y="9315"/>
                  </a:cubicBezTo>
                  <a:cubicBezTo>
                    <a:pt x="16878" y="9467"/>
                    <a:pt x="16248" y="9971"/>
                    <a:pt x="14538" y="11082"/>
                  </a:cubicBezTo>
                  <a:cubicBezTo>
                    <a:pt x="12828" y="12192"/>
                    <a:pt x="10038" y="13908"/>
                    <a:pt x="7698" y="15422"/>
                  </a:cubicBezTo>
                  <a:cubicBezTo>
                    <a:pt x="5358" y="16936"/>
                    <a:pt x="3468" y="18248"/>
                    <a:pt x="2298" y="19157"/>
                  </a:cubicBezTo>
                  <a:cubicBezTo>
                    <a:pt x="1128" y="20065"/>
                    <a:pt x="678" y="20570"/>
                    <a:pt x="678" y="20923"/>
                  </a:cubicBezTo>
                  <a:cubicBezTo>
                    <a:pt x="678" y="21276"/>
                    <a:pt x="1128" y="21478"/>
                    <a:pt x="2883" y="21428"/>
                  </a:cubicBezTo>
                  <a:cubicBezTo>
                    <a:pt x="4638" y="21377"/>
                    <a:pt x="7698" y="21074"/>
                    <a:pt x="10353" y="20771"/>
                  </a:cubicBezTo>
                  <a:cubicBezTo>
                    <a:pt x="13008" y="20469"/>
                    <a:pt x="15258" y="20166"/>
                    <a:pt x="17058" y="19813"/>
                  </a:cubicBezTo>
                  <a:cubicBezTo>
                    <a:pt x="18858" y="19459"/>
                    <a:pt x="20208" y="19056"/>
                    <a:pt x="21558" y="18652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4" name="Google Shape;104;g39f97e2ff52_3_0"/>
            <p:cNvSpPr/>
            <p:nvPr/>
          </p:nvSpPr>
          <p:spPr>
            <a:xfrm>
              <a:off x="2628478" y="788442"/>
              <a:ext cx="988125" cy="1009493"/>
            </a:xfrm>
            <a:custGeom>
              <a:rect b="b" l="l" r="r" t="t"/>
              <a:pathLst>
                <a:path extrusionOk="0" h="21482" w="21410">
                  <a:moveTo>
                    <a:pt x="21410" y="0"/>
                  </a:moveTo>
                  <a:cubicBezTo>
                    <a:pt x="19054" y="193"/>
                    <a:pt x="16697" y="386"/>
                    <a:pt x="14537" y="1109"/>
                  </a:cubicBezTo>
                  <a:cubicBezTo>
                    <a:pt x="12377" y="1832"/>
                    <a:pt x="10414" y="3086"/>
                    <a:pt x="9235" y="3905"/>
                  </a:cubicBezTo>
                  <a:cubicBezTo>
                    <a:pt x="8057" y="4725"/>
                    <a:pt x="7665" y="5111"/>
                    <a:pt x="7419" y="5593"/>
                  </a:cubicBezTo>
                  <a:cubicBezTo>
                    <a:pt x="7174" y="6075"/>
                    <a:pt x="7075" y="6654"/>
                    <a:pt x="8106" y="7473"/>
                  </a:cubicBezTo>
                  <a:cubicBezTo>
                    <a:pt x="9137" y="8293"/>
                    <a:pt x="11297" y="9354"/>
                    <a:pt x="13163" y="10559"/>
                  </a:cubicBezTo>
                  <a:cubicBezTo>
                    <a:pt x="15028" y="11764"/>
                    <a:pt x="16599" y="13114"/>
                    <a:pt x="16599" y="14416"/>
                  </a:cubicBezTo>
                  <a:cubicBezTo>
                    <a:pt x="16599" y="15718"/>
                    <a:pt x="15028" y="16971"/>
                    <a:pt x="12574" y="18129"/>
                  </a:cubicBezTo>
                  <a:cubicBezTo>
                    <a:pt x="10119" y="19286"/>
                    <a:pt x="6781" y="20346"/>
                    <a:pt x="4474" y="20925"/>
                  </a:cubicBezTo>
                  <a:cubicBezTo>
                    <a:pt x="2166" y="21504"/>
                    <a:pt x="890" y="21600"/>
                    <a:pt x="350" y="21359"/>
                  </a:cubicBezTo>
                  <a:cubicBezTo>
                    <a:pt x="-190" y="21118"/>
                    <a:pt x="6" y="20539"/>
                    <a:pt x="203" y="19961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5" name="Google Shape;105;g39f97e2ff52_3_0"/>
            <p:cNvSpPr/>
            <p:nvPr/>
          </p:nvSpPr>
          <p:spPr>
            <a:xfrm>
              <a:off x="3528051" y="1034831"/>
              <a:ext cx="999344" cy="675985"/>
            </a:xfrm>
            <a:custGeom>
              <a:rect b="b" l="l" r="r" t="t"/>
              <a:pathLst>
                <a:path extrusionOk="0" h="21482" w="21555">
                  <a:moveTo>
                    <a:pt x="6015" y="10746"/>
                  </a:moveTo>
                  <a:cubicBezTo>
                    <a:pt x="6308" y="11466"/>
                    <a:pt x="6601" y="12186"/>
                    <a:pt x="7921" y="12474"/>
                  </a:cubicBezTo>
                  <a:cubicBezTo>
                    <a:pt x="9240" y="12762"/>
                    <a:pt x="11586" y="12618"/>
                    <a:pt x="13736" y="11538"/>
                  </a:cubicBezTo>
                  <a:cubicBezTo>
                    <a:pt x="15886" y="10458"/>
                    <a:pt x="17841" y="8442"/>
                    <a:pt x="18476" y="6714"/>
                  </a:cubicBezTo>
                  <a:cubicBezTo>
                    <a:pt x="19112" y="4986"/>
                    <a:pt x="18427" y="3546"/>
                    <a:pt x="16277" y="2466"/>
                  </a:cubicBezTo>
                  <a:cubicBezTo>
                    <a:pt x="14127" y="1386"/>
                    <a:pt x="10511" y="666"/>
                    <a:pt x="7725" y="306"/>
                  </a:cubicBezTo>
                  <a:cubicBezTo>
                    <a:pt x="4940" y="-54"/>
                    <a:pt x="2985" y="-54"/>
                    <a:pt x="1763" y="90"/>
                  </a:cubicBezTo>
                  <a:cubicBezTo>
                    <a:pt x="541" y="234"/>
                    <a:pt x="53" y="522"/>
                    <a:pt x="4" y="882"/>
                  </a:cubicBezTo>
                  <a:cubicBezTo>
                    <a:pt x="-45" y="1242"/>
                    <a:pt x="346" y="1674"/>
                    <a:pt x="2105" y="1962"/>
                  </a:cubicBezTo>
                  <a:cubicBezTo>
                    <a:pt x="3865" y="2250"/>
                    <a:pt x="6992" y="2394"/>
                    <a:pt x="9338" y="2250"/>
                  </a:cubicBezTo>
                  <a:cubicBezTo>
                    <a:pt x="11684" y="2106"/>
                    <a:pt x="13247" y="1674"/>
                    <a:pt x="14274" y="1458"/>
                  </a:cubicBezTo>
                  <a:cubicBezTo>
                    <a:pt x="15300" y="1242"/>
                    <a:pt x="15788" y="1242"/>
                    <a:pt x="15984" y="1602"/>
                  </a:cubicBezTo>
                  <a:cubicBezTo>
                    <a:pt x="16179" y="1962"/>
                    <a:pt x="16082" y="2682"/>
                    <a:pt x="15691" y="4986"/>
                  </a:cubicBezTo>
                  <a:cubicBezTo>
                    <a:pt x="15300" y="7290"/>
                    <a:pt x="14616" y="11178"/>
                    <a:pt x="14811" y="13986"/>
                  </a:cubicBezTo>
                  <a:cubicBezTo>
                    <a:pt x="15007" y="16794"/>
                    <a:pt x="16082" y="18522"/>
                    <a:pt x="17157" y="19674"/>
                  </a:cubicBezTo>
                  <a:cubicBezTo>
                    <a:pt x="18232" y="20826"/>
                    <a:pt x="19307" y="21402"/>
                    <a:pt x="20040" y="21474"/>
                  </a:cubicBezTo>
                  <a:cubicBezTo>
                    <a:pt x="20773" y="21546"/>
                    <a:pt x="21164" y="21114"/>
                    <a:pt x="21555" y="20682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6" name="Google Shape;106;g39f97e2ff52_3_0"/>
            <p:cNvSpPr/>
            <p:nvPr/>
          </p:nvSpPr>
          <p:spPr>
            <a:xfrm>
              <a:off x="4581610" y="815629"/>
              <a:ext cx="682379" cy="672051"/>
            </a:xfrm>
            <a:custGeom>
              <a:rect b="b" l="l" r="r" t="t"/>
              <a:pathLst>
                <a:path extrusionOk="0" h="21357" w="21123">
                  <a:moveTo>
                    <a:pt x="2529" y="9936"/>
                  </a:moveTo>
                  <a:cubicBezTo>
                    <a:pt x="1688" y="10080"/>
                    <a:pt x="846" y="10224"/>
                    <a:pt x="355" y="11232"/>
                  </a:cubicBezTo>
                  <a:cubicBezTo>
                    <a:pt x="-136" y="12240"/>
                    <a:pt x="-276" y="14112"/>
                    <a:pt x="986" y="15984"/>
                  </a:cubicBezTo>
                  <a:cubicBezTo>
                    <a:pt x="2249" y="17856"/>
                    <a:pt x="4914" y="19728"/>
                    <a:pt x="7859" y="20664"/>
                  </a:cubicBezTo>
                  <a:cubicBezTo>
                    <a:pt x="10805" y="21600"/>
                    <a:pt x="14030" y="21600"/>
                    <a:pt x="16345" y="20592"/>
                  </a:cubicBezTo>
                  <a:cubicBezTo>
                    <a:pt x="18659" y="19584"/>
                    <a:pt x="20062" y="17568"/>
                    <a:pt x="20693" y="14688"/>
                  </a:cubicBezTo>
                  <a:cubicBezTo>
                    <a:pt x="21324" y="11808"/>
                    <a:pt x="21184" y="8064"/>
                    <a:pt x="20763" y="5472"/>
                  </a:cubicBezTo>
                  <a:cubicBezTo>
                    <a:pt x="20342" y="2880"/>
                    <a:pt x="19641" y="1440"/>
                    <a:pt x="18940" y="0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7" name="Google Shape;107;g39f97e2ff52_3_0"/>
            <p:cNvSpPr/>
            <p:nvPr/>
          </p:nvSpPr>
          <p:spPr>
            <a:xfrm>
              <a:off x="5531153" y="992349"/>
              <a:ext cx="627490" cy="565180"/>
            </a:xfrm>
            <a:custGeom>
              <a:rect b="b" l="l" r="r" t="t"/>
              <a:pathLst>
                <a:path extrusionOk="0" h="21382" w="21365">
                  <a:moveTo>
                    <a:pt x="2851" y="0"/>
                  </a:moveTo>
                  <a:cubicBezTo>
                    <a:pt x="1616" y="3943"/>
                    <a:pt x="382" y="7886"/>
                    <a:pt x="74" y="11143"/>
                  </a:cubicBezTo>
                  <a:cubicBezTo>
                    <a:pt x="-235" y="14400"/>
                    <a:pt x="382" y="16971"/>
                    <a:pt x="2696" y="18771"/>
                  </a:cubicBezTo>
                  <a:cubicBezTo>
                    <a:pt x="5011" y="20571"/>
                    <a:pt x="9022" y="21600"/>
                    <a:pt x="12416" y="21343"/>
                  </a:cubicBezTo>
                  <a:cubicBezTo>
                    <a:pt x="15811" y="21086"/>
                    <a:pt x="18588" y="19543"/>
                    <a:pt x="19976" y="18343"/>
                  </a:cubicBezTo>
                  <a:cubicBezTo>
                    <a:pt x="21365" y="17143"/>
                    <a:pt x="21365" y="16286"/>
                    <a:pt x="21365" y="15429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8" name="Google Shape;108;g39f97e2ff52_3_0"/>
            <p:cNvSpPr/>
            <p:nvPr/>
          </p:nvSpPr>
          <p:spPr>
            <a:xfrm>
              <a:off x="5339354" y="621639"/>
              <a:ext cx="819266" cy="507835"/>
            </a:xfrm>
            <a:custGeom>
              <a:rect b="b" l="l" r="r" t="t"/>
              <a:pathLst>
                <a:path extrusionOk="0" h="21235" w="21458">
                  <a:moveTo>
                    <a:pt x="2232" y="13228"/>
                  </a:moveTo>
                  <a:cubicBezTo>
                    <a:pt x="1757" y="12659"/>
                    <a:pt x="1282" y="12091"/>
                    <a:pt x="1579" y="11333"/>
                  </a:cubicBezTo>
                  <a:cubicBezTo>
                    <a:pt x="1876" y="10575"/>
                    <a:pt x="2944" y="9628"/>
                    <a:pt x="4902" y="8207"/>
                  </a:cubicBezTo>
                  <a:cubicBezTo>
                    <a:pt x="6860" y="6786"/>
                    <a:pt x="9709" y="4891"/>
                    <a:pt x="11845" y="3470"/>
                  </a:cubicBezTo>
                  <a:cubicBezTo>
                    <a:pt x="13981" y="2049"/>
                    <a:pt x="15405" y="1101"/>
                    <a:pt x="16414" y="533"/>
                  </a:cubicBezTo>
                  <a:cubicBezTo>
                    <a:pt x="17423" y="-36"/>
                    <a:pt x="18016" y="-225"/>
                    <a:pt x="17957" y="343"/>
                  </a:cubicBezTo>
                  <a:cubicBezTo>
                    <a:pt x="17898" y="912"/>
                    <a:pt x="17185" y="2238"/>
                    <a:pt x="15109" y="4512"/>
                  </a:cubicBezTo>
                  <a:cubicBezTo>
                    <a:pt x="13032" y="6786"/>
                    <a:pt x="9590" y="10007"/>
                    <a:pt x="6979" y="12470"/>
                  </a:cubicBezTo>
                  <a:cubicBezTo>
                    <a:pt x="4368" y="14933"/>
                    <a:pt x="2588" y="16638"/>
                    <a:pt x="1460" y="17870"/>
                  </a:cubicBezTo>
                  <a:cubicBezTo>
                    <a:pt x="333" y="19101"/>
                    <a:pt x="-142" y="19859"/>
                    <a:pt x="36" y="20428"/>
                  </a:cubicBezTo>
                  <a:cubicBezTo>
                    <a:pt x="214" y="20996"/>
                    <a:pt x="1045" y="21375"/>
                    <a:pt x="3537" y="21186"/>
                  </a:cubicBezTo>
                  <a:cubicBezTo>
                    <a:pt x="6029" y="20996"/>
                    <a:pt x="10183" y="20238"/>
                    <a:pt x="13447" y="19196"/>
                  </a:cubicBezTo>
                  <a:cubicBezTo>
                    <a:pt x="16711" y="18154"/>
                    <a:pt x="19084" y="16828"/>
                    <a:pt x="21458" y="15501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9" name="Google Shape;109;g39f97e2ff52_3_0"/>
            <p:cNvSpPr/>
            <p:nvPr/>
          </p:nvSpPr>
          <p:spPr>
            <a:xfrm>
              <a:off x="6135089" y="1023070"/>
              <a:ext cx="1763550" cy="540202"/>
            </a:xfrm>
            <a:custGeom>
              <a:rect b="b" l="l" r="r" t="t"/>
              <a:pathLst>
                <a:path extrusionOk="0" h="21460" w="21556">
                  <a:moveTo>
                    <a:pt x="1285" y="940"/>
                  </a:moveTo>
                  <a:cubicBezTo>
                    <a:pt x="1064" y="5260"/>
                    <a:pt x="842" y="9580"/>
                    <a:pt x="676" y="12190"/>
                  </a:cubicBezTo>
                  <a:cubicBezTo>
                    <a:pt x="510" y="14800"/>
                    <a:pt x="399" y="15700"/>
                    <a:pt x="261" y="16600"/>
                  </a:cubicBezTo>
                  <a:cubicBezTo>
                    <a:pt x="122" y="17500"/>
                    <a:pt x="-44" y="18400"/>
                    <a:pt x="11" y="18400"/>
                  </a:cubicBezTo>
                  <a:cubicBezTo>
                    <a:pt x="67" y="18400"/>
                    <a:pt x="344" y="17500"/>
                    <a:pt x="1258" y="14980"/>
                  </a:cubicBezTo>
                  <a:cubicBezTo>
                    <a:pt x="2171" y="12460"/>
                    <a:pt x="3722" y="8320"/>
                    <a:pt x="4858" y="5530"/>
                  </a:cubicBezTo>
                  <a:cubicBezTo>
                    <a:pt x="5993" y="2740"/>
                    <a:pt x="6713" y="1300"/>
                    <a:pt x="7211" y="580"/>
                  </a:cubicBezTo>
                  <a:cubicBezTo>
                    <a:pt x="7710" y="-140"/>
                    <a:pt x="7987" y="-140"/>
                    <a:pt x="8153" y="310"/>
                  </a:cubicBezTo>
                  <a:cubicBezTo>
                    <a:pt x="8319" y="760"/>
                    <a:pt x="8374" y="1660"/>
                    <a:pt x="8236" y="4450"/>
                  </a:cubicBezTo>
                  <a:cubicBezTo>
                    <a:pt x="8098" y="7240"/>
                    <a:pt x="7765" y="11920"/>
                    <a:pt x="7599" y="14800"/>
                  </a:cubicBezTo>
                  <a:cubicBezTo>
                    <a:pt x="7433" y="17680"/>
                    <a:pt x="7433" y="18760"/>
                    <a:pt x="7571" y="19030"/>
                  </a:cubicBezTo>
                  <a:cubicBezTo>
                    <a:pt x="7710" y="19300"/>
                    <a:pt x="7987" y="18760"/>
                    <a:pt x="8901" y="16600"/>
                  </a:cubicBezTo>
                  <a:cubicBezTo>
                    <a:pt x="9814" y="14440"/>
                    <a:pt x="11365" y="10660"/>
                    <a:pt x="12279" y="8500"/>
                  </a:cubicBezTo>
                  <a:cubicBezTo>
                    <a:pt x="13193" y="6340"/>
                    <a:pt x="13470" y="5800"/>
                    <a:pt x="13747" y="5440"/>
                  </a:cubicBezTo>
                  <a:cubicBezTo>
                    <a:pt x="14024" y="5080"/>
                    <a:pt x="14301" y="4900"/>
                    <a:pt x="14439" y="5260"/>
                  </a:cubicBezTo>
                  <a:cubicBezTo>
                    <a:pt x="14578" y="5620"/>
                    <a:pt x="14578" y="6520"/>
                    <a:pt x="14467" y="8410"/>
                  </a:cubicBezTo>
                  <a:cubicBezTo>
                    <a:pt x="14356" y="10300"/>
                    <a:pt x="14134" y="13180"/>
                    <a:pt x="14051" y="15070"/>
                  </a:cubicBezTo>
                  <a:cubicBezTo>
                    <a:pt x="13968" y="16960"/>
                    <a:pt x="14024" y="17860"/>
                    <a:pt x="14190" y="18400"/>
                  </a:cubicBezTo>
                  <a:cubicBezTo>
                    <a:pt x="14356" y="18940"/>
                    <a:pt x="14633" y="19120"/>
                    <a:pt x="15353" y="18400"/>
                  </a:cubicBezTo>
                  <a:cubicBezTo>
                    <a:pt x="16073" y="17680"/>
                    <a:pt x="17236" y="16060"/>
                    <a:pt x="18094" y="15070"/>
                  </a:cubicBezTo>
                  <a:cubicBezTo>
                    <a:pt x="18953" y="14080"/>
                    <a:pt x="19507" y="13720"/>
                    <a:pt x="19894" y="14440"/>
                  </a:cubicBezTo>
                  <a:cubicBezTo>
                    <a:pt x="20282" y="15160"/>
                    <a:pt x="20504" y="16960"/>
                    <a:pt x="20698" y="18310"/>
                  </a:cubicBezTo>
                  <a:cubicBezTo>
                    <a:pt x="20891" y="19660"/>
                    <a:pt x="21058" y="20560"/>
                    <a:pt x="21196" y="21010"/>
                  </a:cubicBezTo>
                  <a:cubicBezTo>
                    <a:pt x="21334" y="21460"/>
                    <a:pt x="21445" y="21460"/>
                    <a:pt x="21556" y="21460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0" name="Google Shape;110;g39f97e2ff52_3_0"/>
            <p:cNvSpPr/>
            <p:nvPr/>
          </p:nvSpPr>
          <p:spPr>
            <a:xfrm>
              <a:off x="7532500" y="540235"/>
              <a:ext cx="107879" cy="193821"/>
            </a:xfrm>
            <a:custGeom>
              <a:rect b="b" l="l" r="r" t="t"/>
              <a:pathLst>
                <a:path extrusionOk="0" h="20999" w="20568">
                  <a:moveTo>
                    <a:pt x="12792" y="20999"/>
                  </a:moveTo>
                  <a:cubicBezTo>
                    <a:pt x="9336" y="17072"/>
                    <a:pt x="5880" y="13144"/>
                    <a:pt x="3288" y="9708"/>
                  </a:cubicBezTo>
                  <a:cubicBezTo>
                    <a:pt x="696" y="6272"/>
                    <a:pt x="-1032" y="3326"/>
                    <a:pt x="696" y="1608"/>
                  </a:cubicBezTo>
                  <a:cubicBezTo>
                    <a:pt x="2424" y="-110"/>
                    <a:pt x="7608" y="-601"/>
                    <a:pt x="11496" y="872"/>
                  </a:cubicBezTo>
                  <a:cubicBezTo>
                    <a:pt x="15384" y="2344"/>
                    <a:pt x="17976" y="5781"/>
                    <a:pt x="20568" y="9217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1" name="Google Shape;111;g39f97e2ff52_3_0"/>
            <p:cNvSpPr/>
            <p:nvPr/>
          </p:nvSpPr>
          <p:spPr>
            <a:xfrm>
              <a:off x="8097736" y="856411"/>
              <a:ext cx="59208" cy="652482"/>
            </a:xfrm>
            <a:custGeom>
              <a:rect b="b" l="l" r="r" t="t"/>
              <a:pathLst>
                <a:path extrusionOk="0" h="21600" w="20156">
                  <a:moveTo>
                    <a:pt x="20156" y="0"/>
                  </a:moveTo>
                  <a:cubicBezTo>
                    <a:pt x="13985" y="450"/>
                    <a:pt x="7813" y="900"/>
                    <a:pt x="3956" y="2775"/>
                  </a:cubicBezTo>
                  <a:cubicBezTo>
                    <a:pt x="99" y="4650"/>
                    <a:pt x="-1444" y="7950"/>
                    <a:pt x="1642" y="11325"/>
                  </a:cubicBezTo>
                  <a:cubicBezTo>
                    <a:pt x="4727" y="14700"/>
                    <a:pt x="12442" y="18150"/>
                    <a:pt x="20156" y="21600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2" name="Google Shape;112;g39f97e2ff52_3_0"/>
            <p:cNvSpPr/>
            <p:nvPr/>
          </p:nvSpPr>
          <p:spPr>
            <a:xfrm>
              <a:off x="7867008" y="584534"/>
              <a:ext cx="779309" cy="135918"/>
            </a:xfrm>
            <a:custGeom>
              <a:rect b="b" l="l" r="r" t="t"/>
              <a:pathLst>
                <a:path extrusionOk="0" h="21600" w="21473">
                  <a:moveTo>
                    <a:pt x="1246" y="21600"/>
                  </a:moveTo>
                  <a:cubicBezTo>
                    <a:pt x="872" y="18720"/>
                    <a:pt x="497" y="15840"/>
                    <a:pt x="248" y="12240"/>
                  </a:cubicBezTo>
                  <a:cubicBezTo>
                    <a:pt x="-2" y="8640"/>
                    <a:pt x="-127" y="4320"/>
                    <a:pt x="185" y="2160"/>
                  </a:cubicBezTo>
                  <a:cubicBezTo>
                    <a:pt x="497" y="0"/>
                    <a:pt x="1246" y="0"/>
                    <a:pt x="3806" y="0"/>
                  </a:cubicBezTo>
                  <a:cubicBezTo>
                    <a:pt x="6365" y="0"/>
                    <a:pt x="10735" y="0"/>
                    <a:pt x="13982" y="1080"/>
                  </a:cubicBezTo>
                  <a:cubicBezTo>
                    <a:pt x="17228" y="2160"/>
                    <a:pt x="19350" y="4320"/>
                    <a:pt x="21473" y="6480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3" name="Google Shape;113;g39f97e2ff52_3_0"/>
            <p:cNvSpPr/>
            <p:nvPr/>
          </p:nvSpPr>
          <p:spPr>
            <a:xfrm>
              <a:off x="8323784" y="761254"/>
              <a:ext cx="687240" cy="879066"/>
            </a:xfrm>
            <a:custGeom>
              <a:rect b="b" l="l" r="r" t="t"/>
              <a:pathLst>
                <a:path extrusionOk="0" h="21600" w="21411">
                  <a:moveTo>
                    <a:pt x="14284" y="0"/>
                  </a:moveTo>
                  <a:cubicBezTo>
                    <a:pt x="13719" y="334"/>
                    <a:pt x="13155" y="668"/>
                    <a:pt x="12378" y="2227"/>
                  </a:cubicBezTo>
                  <a:cubicBezTo>
                    <a:pt x="11602" y="3786"/>
                    <a:pt x="10613" y="6569"/>
                    <a:pt x="8778" y="9130"/>
                  </a:cubicBezTo>
                  <a:cubicBezTo>
                    <a:pt x="6943" y="11691"/>
                    <a:pt x="4260" y="14029"/>
                    <a:pt x="2566" y="15254"/>
                  </a:cubicBezTo>
                  <a:cubicBezTo>
                    <a:pt x="872" y="16478"/>
                    <a:pt x="166" y="16590"/>
                    <a:pt x="25" y="16311"/>
                  </a:cubicBezTo>
                  <a:cubicBezTo>
                    <a:pt x="-116" y="16033"/>
                    <a:pt x="308" y="15365"/>
                    <a:pt x="2072" y="13751"/>
                  </a:cubicBezTo>
                  <a:cubicBezTo>
                    <a:pt x="3837" y="12136"/>
                    <a:pt x="6943" y="9575"/>
                    <a:pt x="9343" y="7961"/>
                  </a:cubicBezTo>
                  <a:cubicBezTo>
                    <a:pt x="11743" y="6346"/>
                    <a:pt x="13437" y="5678"/>
                    <a:pt x="14919" y="5623"/>
                  </a:cubicBezTo>
                  <a:cubicBezTo>
                    <a:pt x="16402" y="5567"/>
                    <a:pt x="17672" y="6124"/>
                    <a:pt x="18731" y="8462"/>
                  </a:cubicBezTo>
                  <a:cubicBezTo>
                    <a:pt x="19790" y="10800"/>
                    <a:pt x="20637" y="14920"/>
                    <a:pt x="21060" y="17258"/>
                  </a:cubicBezTo>
                  <a:cubicBezTo>
                    <a:pt x="21484" y="19596"/>
                    <a:pt x="21484" y="20153"/>
                    <a:pt x="21272" y="20654"/>
                  </a:cubicBezTo>
                  <a:cubicBezTo>
                    <a:pt x="21060" y="21155"/>
                    <a:pt x="20637" y="21600"/>
                    <a:pt x="20143" y="21600"/>
                  </a:cubicBezTo>
                  <a:cubicBezTo>
                    <a:pt x="19649" y="21600"/>
                    <a:pt x="19084" y="21155"/>
                    <a:pt x="18519" y="20709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4" name="Google Shape;114;g39f97e2ff52_3_0"/>
            <p:cNvSpPr/>
            <p:nvPr/>
          </p:nvSpPr>
          <p:spPr>
            <a:xfrm>
              <a:off x="8605528" y="1318601"/>
              <a:ext cx="135900" cy="0"/>
            </a:xfrm>
            <a:prstGeom prst="ellipse">
              <a:avLst/>
            </a:pr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5" name="Google Shape;115;g39f97e2ff52_3_0"/>
            <p:cNvSpPr/>
            <p:nvPr/>
          </p:nvSpPr>
          <p:spPr>
            <a:xfrm>
              <a:off x="10000596" y="907749"/>
              <a:ext cx="1649925" cy="866450"/>
            </a:xfrm>
            <a:custGeom>
              <a:rect b="b" l="l" r="r" t="t"/>
              <a:pathLst>
                <a:path extrusionOk="0" h="21290" w="21489">
                  <a:moveTo>
                    <a:pt x="2368" y="1077"/>
                  </a:moveTo>
                  <a:cubicBezTo>
                    <a:pt x="2840" y="3972"/>
                    <a:pt x="3312" y="6867"/>
                    <a:pt x="3666" y="9817"/>
                  </a:cubicBezTo>
                  <a:cubicBezTo>
                    <a:pt x="4020" y="12768"/>
                    <a:pt x="4256" y="15774"/>
                    <a:pt x="4109" y="17722"/>
                  </a:cubicBezTo>
                  <a:cubicBezTo>
                    <a:pt x="3961" y="19671"/>
                    <a:pt x="3430" y="20562"/>
                    <a:pt x="2722" y="20450"/>
                  </a:cubicBezTo>
                  <a:cubicBezTo>
                    <a:pt x="2014" y="20339"/>
                    <a:pt x="1128" y="19226"/>
                    <a:pt x="597" y="16887"/>
                  </a:cubicBezTo>
                  <a:cubicBezTo>
                    <a:pt x="66" y="14549"/>
                    <a:pt x="-111" y="10986"/>
                    <a:pt x="66" y="8036"/>
                  </a:cubicBezTo>
                  <a:cubicBezTo>
                    <a:pt x="243" y="5085"/>
                    <a:pt x="774" y="2747"/>
                    <a:pt x="1866" y="1411"/>
                  </a:cubicBezTo>
                  <a:cubicBezTo>
                    <a:pt x="2958" y="75"/>
                    <a:pt x="4610" y="-259"/>
                    <a:pt x="6233" y="186"/>
                  </a:cubicBezTo>
                  <a:cubicBezTo>
                    <a:pt x="7856" y="632"/>
                    <a:pt x="9450" y="1856"/>
                    <a:pt x="10453" y="3415"/>
                  </a:cubicBezTo>
                  <a:cubicBezTo>
                    <a:pt x="11456" y="4974"/>
                    <a:pt x="11869" y="6867"/>
                    <a:pt x="11397" y="8704"/>
                  </a:cubicBezTo>
                  <a:cubicBezTo>
                    <a:pt x="10925" y="10541"/>
                    <a:pt x="9568" y="12322"/>
                    <a:pt x="7945" y="13826"/>
                  </a:cubicBezTo>
                  <a:cubicBezTo>
                    <a:pt x="6322" y="15329"/>
                    <a:pt x="4433" y="16553"/>
                    <a:pt x="3253" y="17333"/>
                  </a:cubicBezTo>
                  <a:cubicBezTo>
                    <a:pt x="2073" y="18112"/>
                    <a:pt x="1600" y="18446"/>
                    <a:pt x="1217" y="18669"/>
                  </a:cubicBezTo>
                  <a:cubicBezTo>
                    <a:pt x="833" y="18892"/>
                    <a:pt x="538" y="19003"/>
                    <a:pt x="1541" y="18557"/>
                  </a:cubicBezTo>
                  <a:cubicBezTo>
                    <a:pt x="2545" y="18112"/>
                    <a:pt x="4846" y="17110"/>
                    <a:pt x="7000" y="16108"/>
                  </a:cubicBezTo>
                  <a:cubicBezTo>
                    <a:pt x="9155" y="15106"/>
                    <a:pt x="11161" y="14104"/>
                    <a:pt x="12400" y="13380"/>
                  </a:cubicBezTo>
                  <a:cubicBezTo>
                    <a:pt x="13640" y="12656"/>
                    <a:pt x="14112" y="12211"/>
                    <a:pt x="14525" y="11710"/>
                  </a:cubicBezTo>
                  <a:cubicBezTo>
                    <a:pt x="14938" y="11209"/>
                    <a:pt x="15292" y="10652"/>
                    <a:pt x="15351" y="10207"/>
                  </a:cubicBezTo>
                  <a:cubicBezTo>
                    <a:pt x="15410" y="9762"/>
                    <a:pt x="15174" y="9428"/>
                    <a:pt x="14437" y="9762"/>
                  </a:cubicBezTo>
                  <a:cubicBezTo>
                    <a:pt x="13699" y="10096"/>
                    <a:pt x="12459" y="11098"/>
                    <a:pt x="11663" y="12211"/>
                  </a:cubicBezTo>
                  <a:cubicBezTo>
                    <a:pt x="10866" y="13325"/>
                    <a:pt x="10512" y="14549"/>
                    <a:pt x="10482" y="15885"/>
                  </a:cubicBezTo>
                  <a:cubicBezTo>
                    <a:pt x="10453" y="17221"/>
                    <a:pt x="10748" y="18669"/>
                    <a:pt x="12105" y="19671"/>
                  </a:cubicBezTo>
                  <a:cubicBezTo>
                    <a:pt x="13463" y="20673"/>
                    <a:pt x="15882" y="21230"/>
                    <a:pt x="17623" y="21285"/>
                  </a:cubicBezTo>
                  <a:cubicBezTo>
                    <a:pt x="19364" y="21341"/>
                    <a:pt x="20427" y="20896"/>
                    <a:pt x="21489" y="20450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6" name="Google Shape;116;g39f97e2ff52_3_0"/>
            <p:cNvSpPr/>
            <p:nvPr/>
          </p:nvSpPr>
          <p:spPr>
            <a:xfrm>
              <a:off x="13487415" y="383223"/>
              <a:ext cx="1085794" cy="1563203"/>
            </a:xfrm>
            <a:custGeom>
              <a:rect b="b" l="l" r="r" t="t"/>
              <a:pathLst>
                <a:path extrusionOk="0" h="21413" w="21566">
                  <a:moveTo>
                    <a:pt x="506" y="5178"/>
                  </a:moveTo>
                  <a:cubicBezTo>
                    <a:pt x="326" y="4557"/>
                    <a:pt x="146" y="3936"/>
                    <a:pt x="56" y="3471"/>
                  </a:cubicBezTo>
                  <a:cubicBezTo>
                    <a:pt x="-34" y="3005"/>
                    <a:pt x="-34" y="2695"/>
                    <a:pt x="191" y="2602"/>
                  </a:cubicBezTo>
                  <a:cubicBezTo>
                    <a:pt x="416" y="2509"/>
                    <a:pt x="866" y="2633"/>
                    <a:pt x="1586" y="3595"/>
                  </a:cubicBezTo>
                  <a:cubicBezTo>
                    <a:pt x="2306" y="4557"/>
                    <a:pt x="3296" y="6357"/>
                    <a:pt x="4286" y="8281"/>
                  </a:cubicBezTo>
                  <a:cubicBezTo>
                    <a:pt x="5276" y="10205"/>
                    <a:pt x="6266" y="12254"/>
                    <a:pt x="7346" y="14147"/>
                  </a:cubicBezTo>
                  <a:cubicBezTo>
                    <a:pt x="8426" y="16040"/>
                    <a:pt x="9596" y="17778"/>
                    <a:pt x="10271" y="18802"/>
                  </a:cubicBezTo>
                  <a:cubicBezTo>
                    <a:pt x="10946" y="19826"/>
                    <a:pt x="11126" y="20136"/>
                    <a:pt x="11396" y="20478"/>
                  </a:cubicBezTo>
                  <a:cubicBezTo>
                    <a:pt x="11666" y="20819"/>
                    <a:pt x="12026" y="21192"/>
                    <a:pt x="12431" y="21347"/>
                  </a:cubicBezTo>
                  <a:cubicBezTo>
                    <a:pt x="12836" y="21502"/>
                    <a:pt x="13286" y="21440"/>
                    <a:pt x="14096" y="20509"/>
                  </a:cubicBezTo>
                  <a:cubicBezTo>
                    <a:pt x="14906" y="19578"/>
                    <a:pt x="16076" y="17778"/>
                    <a:pt x="17021" y="15885"/>
                  </a:cubicBezTo>
                  <a:cubicBezTo>
                    <a:pt x="17966" y="13992"/>
                    <a:pt x="18686" y="12005"/>
                    <a:pt x="19316" y="10050"/>
                  </a:cubicBezTo>
                  <a:cubicBezTo>
                    <a:pt x="19946" y="8095"/>
                    <a:pt x="20486" y="6171"/>
                    <a:pt x="20801" y="4588"/>
                  </a:cubicBezTo>
                  <a:cubicBezTo>
                    <a:pt x="21116" y="3005"/>
                    <a:pt x="21206" y="1764"/>
                    <a:pt x="21296" y="988"/>
                  </a:cubicBezTo>
                  <a:cubicBezTo>
                    <a:pt x="21386" y="212"/>
                    <a:pt x="21476" y="-98"/>
                    <a:pt x="21521" y="26"/>
                  </a:cubicBezTo>
                  <a:cubicBezTo>
                    <a:pt x="21566" y="150"/>
                    <a:pt x="21566" y="709"/>
                    <a:pt x="21566" y="1268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7" name="Google Shape;117;g39f97e2ff52_3_0"/>
            <p:cNvSpPr/>
            <p:nvPr/>
          </p:nvSpPr>
          <p:spPr>
            <a:xfrm>
              <a:off x="14218711" y="1146072"/>
              <a:ext cx="1206586" cy="763962"/>
            </a:xfrm>
            <a:custGeom>
              <a:rect b="b" l="l" r="r" t="t"/>
              <a:pathLst>
                <a:path extrusionOk="0" h="21422" w="21382">
                  <a:moveTo>
                    <a:pt x="6764" y="19322"/>
                  </a:moveTo>
                  <a:cubicBezTo>
                    <a:pt x="8450" y="20338"/>
                    <a:pt x="10136" y="21355"/>
                    <a:pt x="12103" y="21418"/>
                  </a:cubicBezTo>
                  <a:cubicBezTo>
                    <a:pt x="14071" y="21482"/>
                    <a:pt x="16319" y="20593"/>
                    <a:pt x="18126" y="18877"/>
                  </a:cubicBezTo>
                  <a:cubicBezTo>
                    <a:pt x="19932" y="17162"/>
                    <a:pt x="21297" y="14621"/>
                    <a:pt x="21378" y="11698"/>
                  </a:cubicBezTo>
                  <a:cubicBezTo>
                    <a:pt x="21458" y="8776"/>
                    <a:pt x="20254" y="5473"/>
                    <a:pt x="18407" y="3249"/>
                  </a:cubicBezTo>
                  <a:cubicBezTo>
                    <a:pt x="16560" y="1026"/>
                    <a:pt x="14071" y="-118"/>
                    <a:pt x="11581" y="9"/>
                  </a:cubicBezTo>
                  <a:cubicBezTo>
                    <a:pt x="9092" y="136"/>
                    <a:pt x="6603" y="1534"/>
                    <a:pt x="4676" y="3249"/>
                  </a:cubicBezTo>
                  <a:cubicBezTo>
                    <a:pt x="2749" y="4964"/>
                    <a:pt x="1384" y="6997"/>
                    <a:pt x="661" y="8395"/>
                  </a:cubicBezTo>
                  <a:cubicBezTo>
                    <a:pt x="-62" y="9793"/>
                    <a:pt x="-142" y="10555"/>
                    <a:pt x="179" y="11127"/>
                  </a:cubicBezTo>
                  <a:cubicBezTo>
                    <a:pt x="500" y="11698"/>
                    <a:pt x="1223" y="12080"/>
                    <a:pt x="1946" y="12461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8" name="Google Shape;118;g39f97e2ff52_3_0"/>
            <p:cNvSpPr/>
            <p:nvPr/>
          </p:nvSpPr>
          <p:spPr>
            <a:xfrm>
              <a:off x="15388851" y="1072827"/>
              <a:ext cx="684234" cy="1007040"/>
            </a:xfrm>
            <a:custGeom>
              <a:rect b="b" l="l" r="r" t="t"/>
              <a:pathLst>
                <a:path extrusionOk="0" h="21526" w="21600">
                  <a:moveTo>
                    <a:pt x="12445" y="4091"/>
                  </a:moveTo>
                  <a:cubicBezTo>
                    <a:pt x="15020" y="2832"/>
                    <a:pt x="17595" y="1573"/>
                    <a:pt x="19240" y="846"/>
                  </a:cubicBezTo>
                  <a:cubicBezTo>
                    <a:pt x="20885" y="120"/>
                    <a:pt x="21600" y="-74"/>
                    <a:pt x="21600" y="23"/>
                  </a:cubicBezTo>
                  <a:cubicBezTo>
                    <a:pt x="21600" y="120"/>
                    <a:pt x="20885" y="507"/>
                    <a:pt x="19740" y="1960"/>
                  </a:cubicBezTo>
                  <a:cubicBezTo>
                    <a:pt x="18596" y="3413"/>
                    <a:pt x="17023" y="5931"/>
                    <a:pt x="16164" y="8789"/>
                  </a:cubicBezTo>
                  <a:cubicBezTo>
                    <a:pt x="15306" y="11646"/>
                    <a:pt x="15163" y="14843"/>
                    <a:pt x="13947" y="17022"/>
                  </a:cubicBezTo>
                  <a:cubicBezTo>
                    <a:pt x="12731" y="19201"/>
                    <a:pt x="10442" y="20364"/>
                    <a:pt x="7939" y="20945"/>
                  </a:cubicBezTo>
                  <a:cubicBezTo>
                    <a:pt x="5436" y="21526"/>
                    <a:pt x="2718" y="21526"/>
                    <a:pt x="0" y="21526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9" name="Google Shape;119;g39f97e2ff52_3_0"/>
            <p:cNvSpPr/>
            <p:nvPr/>
          </p:nvSpPr>
          <p:spPr>
            <a:xfrm>
              <a:off x="490287" y="1114694"/>
              <a:ext cx="774591" cy="802586"/>
            </a:xfrm>
            <a:custGeom>
              <a:rect b="b" l="l" r="r" t="t"/>
              <a:pathLst>
                <a:path extrusionOk="0" h="21494" w="21343">
                  <a:moveTo>
                    <a:pt x="3364" y="0"/>
                  </a:moveTo>
                  <a:cubicBezTo>
                    <a:pt x="2240" y="121"/>
                    <a:pt x="1116" y="243"/>
                    <a:pt x="492" y="607"/>
                  </a:cubicBezTo>
                  <a:cubicBezTo>
                    <a:pt x="-132" y="971"/>
                    <a:pt x="-257" y="1578"/>
                    <a:pt x="679" y="3034"/>
                  </a:cubicBezTo>
                  <a:cubicBezTo>
                    <a:pt x="1616" y="4490"/>
                    <a:pt x="3614" y="6796"/>
                    <a:pt x="6485" y="8919"/>
                  </a:cubicBezTo>
                  <a:cubicBezTo>
                    <a:pt x="9357" y="11043"/>
                    <a:pt x="13103" y="12984"/>
                    <a:pt x="15350" y="13955"/>
                  </a:cubicBezTo>
                  <a:cubicBezTo>
                    <a:pt x="17597" y="14926"/>
                    <a:pt x="18346" y="14926"/>
                    <a:pt x="18284" y="14440"/>
                  </a:cubicBezTo>
                  <a:cubicBezTo>
                    <a:pt x="18222" y="13955"/>
                    <a:pt x="17348" y="12984"/>
                    <a:pt x="16536" y="11043"/>
                  </a:cubicBezTo>
                  <a:cubicBezTo>
                    <a:pt x="15725" y="9101"/>
                    <a:pt x="14975" y="6189"/>
                    <a:pt x="14476" y="4429"/>
                  </a:cubicBezTo>
                  <a:cubicBezTo>
                    <a:pt x="13977" y="2670"/>
                    <a:pt x="13727" y="2063"/>
                    <a:pt x="13352" y="2124"/>
                  </a:cubicBezTo>
                  <a:cubicBezTo>
                    <a:pt x="12978" y="2184"/>
                    <a:pt x="12478" y="2912"/>
                    <a:pt x="11292" y="5036"/>
                  </a:cubicBezTo>
                  <a:cubicBezTo>
                    <a:pt x="10106" y="7160"/>
                    <a:pt x="8233" y="10679"/>
                    <a:pt x="6797" y="13470"/>
                  </a:cubicBezTo>
                  <a:cubicBezTo>
                    <a:pt x="5361" y="16261"/>
                    <a:pt x="4363" y="18324"/>
                    <a:pt x="3801" y="19658"/>
                  </a:cubicBezTo>
                  <a:cubicBezTo>
                    <a:pt x="3239" y="20993"/>
                    <a:pt x="3114" y="21600"/>
                    <a:pt x="3239" y="21479"/>
                  </a:cubicBezTo>
                  <a:cubicBezTo>
                    <a:pt x="3364" y="21357"/>
                    <a:pt x="3738" y="20508"/>
                    <a:pt x="4987" y="18384"/>
                  </a:cubicBezTo>
                  <a:cubicBezTo>
                    <a:pt x="6235" y="16261"/>
                    <a:pt x="8358" y="12863"/>
                    <a:pt x="9607" y="10861"/>
                  </a:cubicBezTo>
                  <a:cubicBezTo>
                    <a:pt x="10855" y="8858"/>
                    <a:pt x="11230" y="8252"/>
                    <a:pt x="11792" y="7766"/>
                  </a:cubicBezTo>
                  <a:cubicBezTo>
                    <a:pt x="12353" y="7281"/>
                    <a:pt x="13103" y="6917"/>
                    <a:pt x="13477" y="7038"/>
                  </a:cubicBezTo>
                  <a:cubicBezTo>
                    <a:pt x="13852" y="7160"/>
                    <a:pt x="13852" y="7766"/>
                    <a:pt x="13852" y="9283"/>
                  </a:cubicBezTo>
                  <a:cubicBezTo>
                    <a:pt x="13852" y="10800"/>
                    <a:pt x="13852" y="13227"/>
                    <a:pt x="13789" y="14744"/>
                  </a:cubicBezTo>
                  <a:cubicBezTo>
                    <a:pt x="13727" y="16261"/>
                    <a:pt x="13602" y="16867"/>
                    <a:pt x="13227" y="16928"/>
                  </a:cubicBezTo>
                  <a:cubicBezTo>
                    <a:pt x="12853" y="16989"/>
                    <a:pt x="12229" y="16503"/>
                    <a:pt x="10481" y="14926"/>
                  </a:cubicBezTo>
                  <a:cubicBezTo>
                    <a:pt x="8733" y="13348"/>
                    <a:pt x="5861" y="10679"/>
                    <a:pt x="4113" y="9040"/>
                  </a:cubicBezTo>
                  <a:cubicBezTo>
                    <a:pt x="2365" y="7402"/>
                    <a:pt x="1741" y="6796"/>
                    <a:pt x="2053" y="6492"/>
                  </a:cubicBezTo>
                  <a:cubicBezTo>
                    <a:pt x="2365" y="6189"/>
                    <a:pt x="3614" y="6189"/>
                    <a:pt x="6985" y="6128"/>
                  </a:cubicBezTo>
                  <a:cubicBezTo>
                    <a:pt x="10356" y="6067"/>
                    <a:pt x="15849" y="5946"/>
                    <a:pt x="21343" y="5825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0" name="Google Shape;120;g39f97e2ff52_3_0"/>
            <p:cNvSpPr/>
            <p:nvPr/>
          </p:nvSpPr>
          <p:spPr>
            <a:xfrm>
              <a:off x="1299602" y="4619317"/>
              <a:ext cx="1024348" cy="991994"/>
            </a:xfrm>
            <a:custGeom>
              <a:rect b="b" l="l" r="r" t="t"/>
              <a:pathLst>
                <a:path extrusionOk="0" h="21300" w="21230">
                  <a:moveTo>
                    <a:pt x="1252" y="2099"/>
                  </a:moveTo>
                  <a:cubicBezTo>
                    <a:pt x="2473" y="5407"/>
                    <a:pt x="3694" y="8715"/>
                    <a:pt x="5384" y="11732"/>
                  </a:cubicBezTo>
                  <a:cubicBezTo>
                    <a:pt x="7074" y="14748"/>
                    <a:pt x="9234" y="17472"/>
                    <a:pt x="10878" y="19029"/>
                  </a:cubicBezTo>
                  <a:cubicBezTo>
                    <a:pt x="12521" y="20586"/>
                    <a:pt x="13648" y="20975"/>
                    <a:pt x="14447" y="21169"/>
                  </a:cubicBezTo>
                  <a:cubicBezTo>
                    <a:pt x="15245" y="21364"/>
                    <a:pt x="15714" y="21364"/>
                    <a:pt x="15949" y="21023"/>
                  </a:cubicBezTo>
                  <a:cubicBezTo>
                    <a:pt x="16184" y="20683"/>
                    <a:pt x="16184" y="20002"/>
                    <a:pt x="15996" y="18056"/>
                  </a:cubicBezTo>
                  <a:cubicBezTo>
                    <a:pt x="15808" y="16110"/>
                    <a:pt x="15433" y="12899"/>
                    <a:pt x="15104" y="10126"/>
                  </a:cubicBezTo>
                  <a:cubicBezTo>
                    <a:pt x="14775" y="7353"/>
                    <a:pt x="14494" y="5018"/>
                    <a:pt x="14212" y="3315"/>
                  </a:cubicBezTo>
                  <a:cubicBezTo>
                    <a:pt x="13930" y="1613"/>
                    <a:pt x="13648" y="542"/>
                    <a:pt x="13273" y="153"/>
                  </a:cubicBezTo>
                  <a:cubicBezTo>
                    <a:pt x="12897" y="-236"/>
                    <a:pt x="12427" y="56"/>
                    <a:pt x="11441" y="1759"/>
                  </a:cubicBezTo>
                  <a:cubicBezTo>
                    <a:pt x="10455" y="3461"/>
                    <a:pt x="8953" y="6575"/>
                    <a:pt x="7591" y="9591"/>
                  </a:cubicBezTo>
                  <a:cubicBezTo>
                    <a:pt x="6229" y="12607"/>
                    <a:pt x="5008" y="15526"/>
                    <a:pt x="4163" y="17375"/>
                  </a:cubicBezTo>
                  <a:cubicBezTo>
                    <a:pt x="3318" y="19223"/>
                    <a:pt x="2848" y="20002"/>
                    <a:pt x="2332" y="20440"/>
                  </a:cubicBezTo>
                  <a:cubicBezTo>
                    <a:pt x="1815" y="20878"/>
                    <a:pt x="1252" y="20975"/>
                    <a:pt x="829" y="20829"/>
                  </a:cubicBezTo>
                  <a:cubicBezTo>
                    <a:pt x="407" y="20683"/>
                    <a:pt x="125" y="20294"/>
                    <a:pt x="31" y="19126"/>
                  </a:cubicBezTo>
                  <a:cubicBezTo>
                    <a:pt x="-63" y="17959"/>
                    <a:pt x="31" y="16013"/>
                    <a:pt x="641" y="14505"/>
                  </a:cubicBezTo>
                  <a:cubicBezTo>
                    <a:pt x="1252" y="12996"/>
                    <a:pt x="2379" y="11926"/>
                    <a:pt x="4351" y="11586"/>
                  </a:cubicBezTo>
                  <a:cubicBezTo>
                    <a:pt x="6323" y="11245"/>
                    <a:pt x="9140" y="11634"/>
                    <a:pt x="11676" y="11975"/>
                  </a:cubicBezTo>
                  <a:cubicBezTo>
                    <a:pt x="14212" y="12315"/>
                    <a:pt x="16466" y="12607"/>
                    <a:pt x="17968" y="12607"/>
                  </a:cubicBezTo>
                  <a:cubicBezTo>
                    <a:pt x="19471" y="12607"/>
                    <a:pt x="20222" y="12315"/>
                    <a:pt x="20739" y="11975"/>
                  </a:cubicBezTo>
                  <a:cubicBezTo>
                    <a:pt x="21255" y="11634"/>
                    <a:pt x="21537" y="11245"/>
                    <a:pt x="20692" y="10807"/>
                  </a:cubicBezTo>
                  <a:cubicBezTo>
                    <a:pt x="19847" y="10369"/>
                    <a:pt x="17874" y="9883"/>
                    <a:pt x="15902" y="9396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1" name="Google Shape;121;g39f97e2ff52_3_0"/>
            <p:cNvSpPr/>
            <p:nvPr/>
          </p:nvSpPr>
          <p:spPr>
            <a:xfrm>
              <a:off x="1208063" y="5124874"/>
              <a:ext cx="274314" cy="84163"/>
            </a:xfrm>
            <a:custGeom>
              <a:rect b="b" l="l" r="r" t="t"/>
              <a:pathLst>
                <a:path extrusionOk="0" h="21120" w="21435">
                  <a:moveTo>
                    <a:pt x="21435" y="0"/>
                  </a:moveTo>
                  <a:cubicBezTo>
                    <a:pt x="15769" y="4547"/>
                    <a:pt x="10104" y="9095"/>
                    <a:pt x="6209" y="13074"/>
                  </a:cubicBezTo>
                  <a:cubicBezTo>
                    <a:pt x="2314" y="17053"/>
                    <a:pt x="189" y="20463"/>
                    <a:pt x="12" y="21032"/>
                  </a:cubicBezTo>
                  <a:cubicBezTo>
                    <a:pt x="-165" y="21600"/>
                    <a:pt x="1605" y="19326"/>
                    <a:pt x="3376" y="17053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2" name="Google Shape;122;g39f97e2ff52_3_0"/>
            <p:cNvSpPr/>
            <p:nvPr/>
          </p:nvSpPr>
          <p:spPr>
            <a:xfrm>
              <a:off x="584024" y="4308225"/>
              <a:ext cx="2226701" cy="1509745"/>
            </a:xfrm>
            <a:custGeom>
              <a:rect b="b" l="l" r="r" t="t"/>
              <a:pathLst>
                <a:path extrusionOk="0" h="21355" w="21187">
                  <a:moveTo>
                    <a:pt x="4667" y="5398"/>
                  </a:moveTo>
                  <a:cubicBezTo>
                    <a:pt x="3848" y="7193"/>
                    <a:pt x="3029" y="8987"/>
                    <a:pt x="2490" y="10974"/>
                  </a:cubicBezTo>
                  <a:cubicBezTo>
                    <a:pt x="1951" y="12961"/>
                    <a:pt x="1692" y="15141"/>
                    <a:pt x="1994" y="16839"/>
                  </a:cubicBezTo>
                  <a:cubicBezTo>
                    <a:pt x="2296" y="18538"/>
                    <a:pt x="3158" y="19755"/>
                    <a:pt x="4279" y="20493"/>
                  </a:cubicBezTo>
                  <a:cubicBezTo>
                    <a:pt x="5400" y="21230"/>
                    <a:pt x="6779" y="21486"/>
                    <a:pt x="8267" y="21294"/>
                  </a:cubicBezTo>
                  <a:cubicBezTo>
                    <a:pt x="9754" y="21101"/>
                    <a:pt x="11349" y="20460"/>
                    <a:pt x="12902" y="19403"/>
                  </a:cubicBezTo>
                  <a:cubicBezTo>
                    <a:pt x="14454" y="18345"/>
                    <a:pt x="15963" y="16871"/>
                    <a:pt x="17299" y="15333"/>
                  </a:cubicBezTo>
                  <a:cubicBezTo>
                    <a:pt x="18636" y="13795"/>
                    <a:pt x="19800" y="12192"/>
                    <a:pt x="20490" y="10558"/>
                  </a:cubicBezTo>
                  <a:cubicBezTo>
                    <a:pt x="21179" y="8923"/>
                    <a:pt x="21395" y="7257"/>
                    <a:pt x="20964" y="5719"/>
                  </a:cubicBezTo>
                  <a:cubicBezTo>
                    <a:pt x="20533" y="4180"/>
                    <a:pt x="19455" y="2770"/>
                    <a:pt x="18205" y="1777"/>
                  </a:cubicBezTo>
                  <a:cubicBezTo>
                    <a:pt x="16954" y="783"/>
                    <a:pt x="15532" y="206"/>
                    <a:pt x="13979" y="46"/>
                  </a:cubicBezTo>
                  <a:cubicBezTo>
                    <a:pt x="12427" y="-114"/>
                    <a:pt x="10746" y="142"/>
                    <a:pt x="9043" y="783"/>
                  </a:cubicBezTo>
                  <a:cubicBezTo>
                    <a:pt x="7340" y="1424"/>
                    <a:pt x="5615" y="2450"/>
                    <a:pt x="4214" y="3604"/>
                  </a:cubicBezTo>
                  <a:cubicBezTo>
                    <a:pt x="2813" y="4757"/>
                    <a:pt x="1735" y="6039"/>
                    <a:pt x="981" y="7641"/>
                  </a:cubicBezTo>
                  <a:cubicBezTo>
                    <a:pt x="226" y="9244"/>
                    <a:pt x="-205" y="11167"/>
                    <a:pt x="97" y="13025"/>
                  </a:cubicBezTo>
                  <a:cubicBezTo>
                    <a:pt x="399" y="14884"/>
                    <a:pt x="1433" y="16679"/>
                    <a:pt x="2770" y="17704"/>
                  </a:cubicBezTo>
                  <a:cubicBezTo>
                    <a:pt x="4106" y="18730"/>
                    <a:pt x="5745" y="18986"/>
                    <a:pt x="7038" y="19050"/>
                  </a:cubicBezTo>
                  <a:cubicBezTo>
                    <a:pt x="8332" y="19114"/>
                    <a:pt x="9280" y="18986"/>
                    <a:pt x="10229" y="18858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3" name="Google Shape;123;g39f97e2ff52_3_0"/>
            <p:cNvSpPr/>
            <p:nvPr/>
          </p:nvSpPr>
          <p:spPr>
            <a:xfrm>
              <a:off x="-32218" y="787016"/>
              <a:ext cx="1640292" cy="1630515"/>
            </a:xfrm>
            <a:custGeom>
              <a:rect b="b" l="l" r="r" t="t"/>
              <a:pathLst>
                <a:path extrusionOk="0" h="21353" w="21248">
                  <a:moveTo>
                    <a:pt x="7293" y="2333"/>
                  </a:moveTo>
                  <a:cubicBezTo>
                    <a:pt x="6237" y="3697"/>
                    <a:pt x="5180" y="5062"/>
                    <a:pt x="4388" y="6902"/>
                  </a:cubicBezTo>
                  <a:cubicBezTo>
                    <a:pt x="3595" y="8741"/>
                    <a:pt x="3067" y="11056"/>
                    <a:pt x="2979" y="13340"/>
                  </a:cubicBezTo>
                  <a:cubicBezTo>
                    <a:pt x="2891" y="15625"/>
                    <a:pt x="3243" y="17880"/>
                    <a:pt x="4329" y="19304"/>
                  </a:cubicBezTo>
                  <a:cubicBezTo>
                    <a:pt x="5415" y="20728"/>
                    <a:pt x="7234" y="21322"/>
                    <a:pt x="9113" y="21351"/>
                  </a:cubicBezTo>
                  <a:cubicBezTo>
                    <a:pt x="10991" y="21381"/>
                    <a:pt x="12928" y="20847"/>
                    <a:pt x="14689" y="19719"/>
                  </a:cubicBezTo>
                  <a:cubicBezTo>
                    <a:pt x="16450" y="18592"/>
                    <a:pt x="18034" y="16871"/>
                    <a:pt x="19179" y="15091"/>
                  </a:cubicBezTo>
                  <a:cubicBezTo>
                    <a:pt x="20323" y="13311"/>
                    <a:pt x="21028" y="11471"/>
                    <a:pt x="21204" y="9691"/>
                  </a:cubicBezTo>
                  <a:cubicBezTo>
                    <a:pt x="21380" y="7911"/>
                    <a:pt x="21028" y="6190"/>
                    <a:pt x="20089" y="4647"/>
                  </a:cubicBezTo>
                  <a:cubicBezTo>
                    <a:pt x="19150" y="3104"/>
                    <a:pt x="17623" y="1739"/>
                    <a:pt x="15657" y="908"/>
                  </a:cubicBezTo>
                  <a:cubicBezTo>
                    <a:pt x="13691" y="78"/>
                    <a:pt x="11284" y="-219"/>
                    <a:pt x="9054" y="167"/>
                  </a:cubicBezTo>
                  <a:cubicBezTo>
                    <a:pt x="6823" y="552"/>
                    <a:pt x="4769" y="1621"/>
                    <a:pt x="3214" y="3104"/>
                  </a:cubicBezTo>
                  <a:cubicBezTo>
                    <a:pt x="1658" y="4588"/>
                    <a:pt x="602" y="6486"/>
                    <a:pt x="191" y="8563"/>
                  </a:cubicBezTo>
                  <a:cubicBezTo>
                    <a:pt x="-220" y="10640"/>
                    <a:pt x="15" y="12895"/>
                    <a:pt x="1071" y="14646"/>
                  </a:cubicBezTo>
                  <a:cubicBezTo>
                    <a:pt x="2128" y="16396"/>
                    <a:pt x="4006" y="17643"/>
                    <a:pt x="5884" y="18889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4" name="Google Shape;124;g39f97e2ff52_3_0"/>
            <p:cNvSpPr/>
            <p:nvPr/>
          </p:nvSpPr>
          <p:spPr>
            <a:xfrm>
              <a:off x="3670969" y="4186899"/>
              <a:ext cx="285444" cy="1318626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cubicBezTo>
                    <a:pt x="1029" y="2524"/>
                    <a:pt x="2057" y="5047"/>
                    <a:pt x="3943" y="7645"/>
                  </a:cubicBezTo>
                  <a:cubicBezTo>
                    <a:pt x="5829" y="10243"/>
                    <a:pt x="8571" y="12915"/>
                    <a:pt x="11657" y="15254"/>
                  </a:cubicBezTo>
                  <a:cubicBezTo>
                    <a:pt x="14743" y="17592"/>
                    <a:pt x="18171" y="19596"/>
                    <a:pt x="21600" y="21600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5" name="Google Shape;125;g39f97e2ff52_3_0"/>
            <p:cNvSpPr/>
            <p:nvPr/>
          </p:nvSpPr>
          <p:spPr>
            <a:xfrm>
              <a:off x="3412686" y="3877774"/>
              <a:ext cx="1047773" cy="771330"/>
            </a:xfrm>
            <a:custGeom>
              <a:rect b="b" l="l" r="r" t="t"/>
              <a:pathLst>
                <a:path extrusionOk="0" h="21502" w="21345">
                  <a:moveTo>
                    <a:pt x="3323" y="2934"/>
                  </a:moveTo>
                  <a:cubicBezTo>
                    <a:pt x="4985" y="1923"/>
                    <a:pt x="6646" y="913"/>
                    <a:pt x="9092" y="407"/>
                  </a:cubicBezTo>
                  <a:cubicBezTo>
                    <a:pt x="11538" y="-98"/>
                    <a:pt x="14769" y="-98"/>
                    <a:pt x="17123" y="218"/>
                  </a:cubicBezTo>
                  <a:cubicBezTo>
                    <a:pt x="19477" y="534"/>
                    <a:pt x="20954" y="1165"/>
                    <a:pt x="21277" y="2365"/>
                  </a:cubicBezTo>
                  <a:cubicBezTo>
                    <a:pt x="21600" y="3565"/>
                    <a:pt x="20769" y="5334"/>
                    <a:pt x="18738" y="7544"/>
                  </a:cubicBezTo>
                  <a:cubicBezTo>
                    <a:pt x="16708" y="9755"/>
                    <a:pt x="13477" y="12407"/>
                    <a:pt x="10154" y="14807"/>
                  </a:cubicBezTo>
                  <a:cubicBezTo>
                    <a:pt x="6831" y="17207"/>
                    <a:pt x="3415" y="19355"/>
                    <a:pt x="0" y="21502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6" name="Google Shape;126;g39f97e2ff52_3_0"/>
            <p:cNvSpPr/>
            <p:nvPr/>
          </p:nvSpPr>
          <p:spPr>
            <a:xfrm>
              <a:off x="4239590" y="4431588"/>
              <a:ext cx="763570" cy="924372"/>
            </a:xfrm>
            <a:custGeom>
              <a:rect b="b" l="l" r="r" t="t"/>
              <a:pathLst>
                <a:path extrusionOk="0" h="21600" w="21411">
                  <a:moveTo>
                    <a:pt x="8832" y="0"/>
                  </a:moveTo>
                  <a:cubicBezTo>
                    <a:pt x="7943" y="3176"/>
                    <a:pt x="7053" y="6353"/>
                    <a:pt x="5846" y="9476"/>
                  </a:cubicBezTo>
                  <a:cubicBezTo>
                    <a:pt x="4639" y="12600"/>
                    <a:pt x="3115" y="15671"/>
                    <a:pt x="2098" y="17418"/>
                  </a:cubicBezTo>
                  <a:cubicBezTo>
                    <a:pt x="1082" y="19165"/>
                    <a:pt x="573" y="19588"/>
                    <a:pt x="256" y="19482"/>
                  </a:cubicBezTo>
                  <a:cubicBezTo>
                    <a:pt x="-62" y="19376"/>
                    <a:pt x="-189" y="18741"/>
                    <a:pt x="510" y="16782"/>
                  </a:cubicBezTo>
                  <a:cubicBezTo>
                    <a:pt x="1209" y="14824"/>
                    <a:pt x="2733" y="11541"/>
                    <a:pt x="4449" y="8894"/>
                  </a:cubicBezTo>
                  <a:cubicBezTo>
                    <a:pt x="6164" y="6247"/>
                    <a:pt x="8070" y="4235"/>
                    <a:pt x="9467" y="3229"/>
                  </a:cubicBezTo>
                  <a:cubicBezTo>
                    <a:pt x="10865" y="2224"/>
                    <a:pt x="11755" y="2224"/>
                    <a:pt x="12771" y="3441"/>
                  </a:cubicBezTo>
                  <a:cubicBezTo>
                    <a:pt x="13787" y="4659"/>
                    <a:pt x="14931" y="7094"/>
                    <a:pt x="16138" y="9794"/>
                  </a:cubicBezTo>
                  <a:cubicBezTo>
                    <a:pt x="17345" y="12494"/>
                    <a:pt x="18616" y="15459"/>
                    <a:pt x="19505" y="17471"/>
                  </a:cubicBezTo>
                  <a:cubicBezTo>
                    <a:pt x="20395" y="19482"/>
                    <a:pt x="20903" y="20541"/>
                    <a:pt x="21411" y="21600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7" name="Google Shape;127;g39f97e2ff52_3_0"/>
            <p:cNvSpPr/>
            <p:nvPr/>
          </p:nvSpPr>
          <p:spPr>
            <a:xfrm>
              <a:off x="4350660" y="4907372"/>
              <a:ext cx="584550" cy="122364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cubicBezTo>
                    <a:pt x="1674" y="17600"/>
                    <a:pt x="3349" y="13600"/>
                    <a:pt x="6949" y="10000"/>
                  </a:cubicBezTo>
                  <a:cubicBezTo>
                    <a:pt x="10549" y="6400"/>
                    <a:pt x="16074" y="3200"/>
                    <a:pt x="21600" y="0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8" name="Google Shape;128;g39f97e2ff52_3_0"/>
            <p:cNvSpPr/>
            <p:nvPr/>
          </p:nvSpPr>
          <p:spPr>
            <a:xfrm>
              <a:off x="4975976" y="4553932"/>
              <a:ext cx="203904" cy="638928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cubicBezTo>
                    <a:pt x="4320" y="5055"/>
                    <a:pt x="8640" y="10111"/>
                    <a:pt x="12240" y="13711"/>
                  </a:cubicBezTo>
                  <a:cubicBezTo>
                    <a:pt x="15840" y="17311"/>
                    <a:pt x="18720" y="19455"/>
                    <a:pt x="21600" y="21600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9" name="Google Shape;129;g39f97e2ff52_3_0"/>
            <p:cNvSpPr/>
            <p:nvPr/>
          </p:nvSpPr>
          <p:spPr>
            <a:xfrm>
              <a:off x="4799257" y="4243530"/>
              <a:ext cx="815616" cy="762255"/>
            </a:xfrm>
            <a:custGeom>
              <a:rect b="b" l="l" r="r" t="t"/>
              <a:pathLst>
                <a:path extrusionOk="0" h="21249" w="21600">
                  <a:moveTo>
                    <a:pt x="0" y="6758"/>
                  </a:moveTo>
                  <a:cubicBezTo>
                    <a:pt x="0" y="5243"/>
                    <a:pt x="0" y="3727"/>
                    <a:pt x="1260" y="2527"/>
                  </a:cubicBezTo>
                  <a:cubicBezTo>
                    <a:pt x="2520" y="1327"/>
                    <a:pt x="5040" y="443"/>
                    <a:pt x="7740" y="127"/>
                  </a:cubicBezTo>
                  <a:cubicBezTo>
                    <a:pt x="10440" y="-189"/>
                    <a:pt x="13320" y="64"/>
                    <a:pt x="15120" y="1137"/>
                  </a:cubicBezTo>
                  <a:cubicBezTo>
                    <a:pt x="16920" y="2211"/>
                    <a:pt x="17640" y="4106"/>
                    <a:pt x="16380" y="6443"/>
                  </a:cubicBezTo>
                  <a:cubicBezTo>
                    <a:pt x="15120" y="8779"/>
                    <a:pt x="11880" y="11558"/>
                    <a:pt x="9360" y="13769"/>
                  </a:cubicBezTo>
                  <a:cubicBezTo>
                    <a:pt x="6840" y="15979"/>
                    <a:pt x="5040" y="17622"/>
                    <a:pt x="4140" y="18758"/>
                  </a:cubicBezTo>
                  <a:cubicBezTo>
                    <a:pt x="3240" y="19895"/>
                    <a:pt x="3240" y="20527"/>
                    <a:pt x="3660" y="20906"/>
                  </a:cubicBezTo>
                  <a:cubicBezTo>
                    <a:pt x="4080" y="21285"/>
                    <a:pt x="4920" y="21411"/>
                    <a:pt x="7200" y="20969"/>
                  </a:cubicBezTo>
                  <a:cubicBezTo>
                    <a:pt x="9480" y="20527"/>
                    <a:pt x="13200" y="19516"/>
                    <a:pt x="15840" y="18569"/>
                  </a:cubicBezTo>
                  <a:cubicBezTo>
                    <a:pt x="18480" y="17622"/>
                    <a:pt x="20040" y="16737"/>
                    <a:pt x="21600" y="15853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0" name="Google Shape;130;g39f97e2ff52_3_0"/>
            <p:cNvSpPr/>
            <p:nvPr/>
          </p:nvSpPr>
          <p:spPr>
            <a:xfrm>
              <a:off x="5574105" y="4375051"/>
              <a:ext cx="353430" cy="872147"/>
            </a:xfrm>
            <a:custGeom>
              <a:rect b="b" l="l" r="r" t="t"/>
              <a:pathLst>
                <a:path extrusionOk="0" h="21430" w="21600">
                  <a:moveTo>
                    <a:pt x="0" y="13079"/>
                  </a:moveTo>
                  <a:cubicBezTo>
                    <a:pt x="554" y="11966"/>
                    <a:pt x="1108" y="10853"/>
                    <a:pt x="3323" y="8793"/>
                  </a:cubicBezTo>
                  <a:cubicBezTo>
                    <a:pt x="5538" y="6733"/>
                    <a:pt x="9415" y="3727"/>
                    <a:pt x="11908" y="2001"/>
                  </a:cubicBezTo>
                  <a:cubicBezTo>
                    <a:pt x="14400" y="275"/>
                    <a:pt x="15508" y="-170"/>
                    <a:pt x="16062" y="53"/>
                  </a:cubicBezTo>
                  <a:cubicBezTo>
                    <a:pt x="16615" y="275"/>
                    <a:pt x="16615" y="1166"/>
                    <a:pt x="16615" y="3727"/>
                  </a:cubicBezTo>
                  <a:cubicBezTo>
                    <a:pt x="16615" y="6288"/>
                    <a:pt x="16615" y="10519"/>
                    <a:pt x="17446" y="13748"/>
                  </a:cubicBezTo>
                  <a:cubicBezTo>
                    <a:pt x="18277" y="16976"/>
                    <a:pt x="19938" y="19203"/>
                    <a:pt x="21600" y="21430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1" name="Google Shape;131;g39f97e2ff52_3_0"/>
            <p:cNvSpPr/>
            <p:nvPr/>
          </p:nvSpPr>
          <p:spPr>
            <a:xfrm>
              <a:off x="5492542" y="4798621"/>
              <a:ext cx="394200" cy="54378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cubicBezTo>
                    <a:pt x="5710" y="16200"/>
                    <a:pt x="11421" y="10800"/>
                    <a:pt x="15021" y="7200"/>
                  </a:cubicBezTo>
                  <a:cubicBezTo>
                    <a:pt x="18621" y="3600"/>
                    <a:pt x="20110" y="1800"/>
                    <a:pt x="21600" y="0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2" name="Google Shape;132;g39f97e2ff52_3_0"/>
            <p:cNvSpPr/>
            <p:nvPr/>
          </p:nvSpPr>
          <p:spPr>
            <a:xfrm>
              <a:off x="6154108" y="2865614"/>
              <a:ext cx="1282338" cy="2308532"/>
            </a:xfrm>
            <a:custGeom>
              <a:rect b="b" l="l" r="r" t="t"/>
              <a:pathLst>
                <a:path extrusionOk="0" h="21409" w="21600">
                  <a:moveTo>
                    <a:pt x="1450" y="19188"/>
                  </a:moveTo>
                  <a:cubicBezTo>
                    <a:pt x="2595" y="18011"/>
                    <a:pt x="3740" y="16834"/>
                    <a:pt x="4808" y="15490"/>
                  </a:cubicBezTo>
                  <a:cubicBezTo>
                    <a:pt x="5877" y="14145"/>
                    <a:pt x="6869" y="12632"/>
                    <a:pt x="7709" y="11161"/>
                  </a:cubicBezTo>
                  <a:cubicBezTo>
                    <a:pt x="8548" y="9690"/>
                    <a:pt x="9235" y="8262"/>
                    <a:pt x="9808" y="6791"/>
                  </a:cubicBezTo>
                  <a:cubicBezTo>
                    <a:pt x="10380" y="5320"/>
                    <a:pt x="10838" y="3807"/>
                    <a:pt x="11067" y="2778"/>
                  </a:cubicBezTo>
                  <a:cubicBezTo>
                    <a:pt x="11296" y="1748"/>
                    <a:pt x="11296" y="1202"/>
                    <a:pt x="11296" y="802"/>
                  </a:cubicBezTo>
                  <a:cubicBezTo>
                    <a:pt x="11296" y="403"/>
                    <a:pt x="11296" y="151"/>
                    <a:pt x="11029" y="46"/>
                  </a:cubicBezTo>
                  <a:cubicBezTo>
                    <a:pt x="10762" y="-59"/>
                    <a:pt x="10228" y="-17"/>
                    <a:pt x="9121" y="529"/>
                  </a:cubicBezTo>
                  <a:cubicBezTo>
                    <a:pt x="8014" y="1076"/>
                    <a:pt x="6335" y="2126"/>
                    <a:pt x="4923" y="3429"/>
                  </a:cubicBezTo>
                  <a:cubicBezTo>
                    <a:pt x="3511" y="4732"/>
                    <a:pt x="2366" y="6287"/>
                    <a:pt x="1488" y="7841"/>
                  </a:cubicBezTo>
                  <a:cubicBezTo>
                    <a:pt x="611" y="9396"/>
                    <a:pt x="0" y="10951"/>
                    <a:pt x="0" y="12506"/>
                  </a:cubicBezTo>
                  <a:cubicBezTo>
                    <a:pt x="0" y="14061"/>
                    <a:pt x="611" y="15616"/>
                    <a:pt x="1603" y="16981"/>
                  </a:cubicBezTo>
                  <a:cubicBezTo>
                    <a:pt x="2595" y="18347"/>
                    <a:pt x="3969" y="19524"/>
                    <a:pt x="5610" y="20322"/>
                  </a:cubicBezTo>
                  <a:cubicBezTo>
                    <a:pt x="7251" y="21121"/>
                    <a:pt x="9159" y="21541"/>
                    <a:pt x="10953" y="21373"/>
                  </a:cubicBezTo>
                  <a:cubicBezTo>
                    <a:pt x="12746" y="21205"/>
                    <a:pt x="14425" y="20448"/>
                    <a:pt x="15685" y="19377"/>
                  </a:cubicBezTo>
                  <a:cubicBezTo>
                    <a:pt x="16944" y="18305"/>
                    <a:pt x="17784" y="16918"/>
                    <a:pt x="18318" y="15658"/>
                  </a:cubicBezTo>
                  <a:cubicBezTo>
                    <a:pt x="18852" y="14397"/>
                    <a:pt x="19081" y="13262"/>
                    <a:pt x="18776" y="12632"/>
                  </a:cubicBezTo>
                  <a:cubicBezTo>
                    <a:pt x="18471" y="12002"/>
                    <a:pt x="17631" y="11876"/>
                    <a:pt x="16257" y="12254"/>
                  </a:cubicBezTo>
                  <a:cubicBezTo>
                    <a:pt x="14883" y="12632"/>
                    <a:pt x="12975" y="13515"/>
                    <a:pt x="11640" y="14439"/>
                  </a:cubicBezTo>
                  <a:cubicBezTo>
                    <a:pt x="10304" y="15364"/>
                    <a:pt x="9541" y="16330"/>
                    <a:pt x="9846" y="17276"/>
                  </a:cubicBezTo>
                  <a:cubicBezTo>
                    <a:pt x="10151" y="18221"/>
                    <a:pt x="11525" y="19146"/>
                    <a:pt x="13166" y="19692"/>
                  </a:cubicBezTo>
                  <a:cubicBezTo>
                    <a:pt x="14807" y="20238"/>
                    <a:pt x="16715" y="20406"/>
                    <a:pt x="18165" y="20322"/>
                  </a:cubicBezTo>
                  <a:cubicBezTo>
                    <a:pt x="19616" y="20238"/>
                    <a:pt x="20608" y="19902"/>
                    <a:pt x="21600" y="19566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3" name="Google Shape;133;g39f97e2ff52_3_0"/>
            <p:cNvSpPr/>
            <p:nvPr/>
          </p:nvSpPr>
          <p:spPr>
            <a:xfrm>
              <a:off x="7460788" y="2686212"/>
              <a:ext cx="804892" cy="2329919"/>
            </a:xfrm>
            <a:custGeom>
              <a:rect b="b" l="l" r="r" t="t"/>
              <a:pathLst>
                <a:path extrusionOk="0" h="21524" w="21316">
                  <a:moveTo>
                    <a:pt x="436" y="21524"/>
                  </a:moveTo>
                  <a:cubicBezTo>
                    <a:pt x="1876" y="20687"/>
                    <a:pt x="3316" y="19850"/>
                    <a:pt x="4936" y="18803"/>
                  </a:cubicBezTo>
                  <a:cubicBezTo>
                    <a:pt x="6556" y="17757"/>
                    <a:pt x="8356" y="16501"/>
                    <a:pt x="9856" y="15161"/>
                  </a:cubicBezTo>
                  <a:cubicBezTo>
                    <a:pt x="11356" y="13822"/>
                    <a:pt x="12556" y="12398"/>
                    <a:pt x="13696" y="10808"/>
                  </a:cubicBezTo>
                  <a:cubicBezTo>
                    <a:pt x="14836" y="9217"/>
                    <a:pt x="15916" y="7459"/>
                    <a:pt x="16756" y="5826"/>
                  </a:cubicBezTo>
                  <a:cubicBezTo>
                    <a:pt x="17596" y="4194"/>
                    <a:pt x="18196" y="2687"/>
                    <a:pt x="18436" y="1724"/>
                  </a:cubicBezTo>
                  <a:cubicBezTo>
                    <a:pt x="18676" y="761"/>
                    <a:pt x="18556" y="343"/>
                    <a:pt x="18196" y="133"/>
                  </a:cubicBezTo>
                  <a:cubicBezTo>
                    <a:pt x="17836" y="-76"/>
                    <a:pt x="17236" y="-76"/>
                    <a:pt x="15796" y="405"/>
                  </a:cubicBezTo>
                  <a:cubicBezTo>
                    <a:pt x="14356" y="887"/>
                    <a:pt x="12076" y="1850"/>
                    <a:pt x="10036" y="3022"/>
                  </a:cubicBezTo>
                  <a:cubicBezTo>
                    <a:pt x="7996" y="4194"/>
                    <a:pt x="6196" y="5575"/>
                    <a:pt x="4636" y="6915"/>
                  </a:cubicBezTo>
                  <a:cubicBezTo>
                    <a:pt x="3076" y="8254"/>
                    <a:pt x="1756" y="9552"/>
                    <a:pt x="916" y="10975"/>
                  </a:cubicBezTo>
                  <a:cubicBezTo>
                    <a:pt x="76" y="12398"/>
                    <a:pt x="-284" y="13947"/>
                    <a:pt x="256" y="15203"/>
                  </a:cubicBezTo>
                  <a:cubicBezTo>
                    <a:pt x="796" y="16459"/>
                    <a:pt x="2236" y="17422"/>
                    <a:pt x="4456" y="18301"/>
                  </a:cubicBezTo>
                  <a:cubicBezTo>
                    <a:pt x="6676" y="19180"/>
                    <a:pt x="9676" y="19975"/>
                    <a:pt x="11476" y="20415"/>
                  </a:cubicBezTo>
                  <a:cubicBezTo>
                    <a:pt x="13276" y="20854"/>
                    <a:pt x="13876" y="20938"/>
                    <a:pt x="14356" y="20896"/>
                  </a:cubicBezTo>
                  <a:cubicBezTo>
                    <a:pt x="14836" y="20854"/>
                    <a:pt x="15196" y="20687"/>
                    <a:pt x="16036" y="20352"/>
                  </a:cubicBezTo>
                  <a:cubicBezTo>
                    <a:pt x="16876" y="20017"/>
                    <a:pt x="18196" y="19515"/>
                    <a:pt x="19156" y="19201"/>
                  </a:cubicBezTo>
                  <a:cubicBezTo>
                    <a:pt x="20116" y="18887"/>
                    <a:pt x="20716" y="18761"/>
                    <a:pt x="21016" y="18803"/>
                  </a:cubicBezTo>
                  <a:cubicBezTo>
                    <a:pt x="21316" y="18845"/>
                    <a:pt x="21316" y="19054"/>
                    <a:pt x="21316" y="19264"/>
                  </a:cubicBezTo>
                  <a:cubicBezTo>
                    <a:pt x="21316" y="19473"/>
                    <a:pt x="21316" y="19682"/>
                    <a:pt x="21256" y="19891"/>
                  </a:cubicBezTo>
                  <a:cubicBezTo>
                    <a:pt x="21196" y="20101"/>
                    <a:pt x="21076" y="20310"/>
                    <a:pt x="20956" y="20310"/>
                  </a:cubicBezTo>
                  <a:cubicBezTo>
                    <a:pt x="20836" y="20310"/>
                    <a:pt x="20716" y="20101"/>
                    <a:pt x="20596" y="19891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4" name="Google Shape;134;g39f97e2ff52_3_0"/>
            <p:cNvSpPr/>
            <p:nvPr/>
          </p:nvSpPr>
          <p:spPr>
            <a:xfrm>
              <a:off x="8070839" y="3945853"/>
              <a:ext cx="72522" cy="485754"/>
            </a:xfrm>
            <a:custGeom>
              <a:rect b="b" l="l" r="r" t="t"/>
              <a:pathLst>
                <a:path extrusionOk="0" h="21439" w="21600">
                  <a:moveTo>
                    <a:pt x="21600" y="21439"/>
                  </a:moveTo>
                  <a:cubicBezTo>
                    <a:pt x="16200" y="15039"/>
                    <a:pt x="10800" y="8639"/>
                    <a:pt x="6750" y="4939"/>
                  </a:cubicBezTo>
                  <a:cubicBezTo>
                    <a:pt x="2700" y="1239"/>
                    <a:pt x="0" y="239"/>
                    <a:pt x="0" y="39"/>
                  </a:cubicBezTo>
                  <a:cubicBezTo>
                    <a:pt x="0" y="-161"/>
                    <a:pt x="2700" y="439"/>
                    <a:pt x="5400" y="1039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5" name="Google Shape;135;g39f97e2ff52_3_0"/>
            <p:cNvSpPr/>
            <p:nvPr/>
          </p:nvSpPr>
          <p:spPr>
            <a:xfrm>
              <a:off x="8415215" y="4116056"/>
              <a:ext cx="276748" cy="937099"/>
            </a:xfrm>
            <a:custGeom>
              <a:rect b="b" l="l" r="r" t="t"/>
              <a:pathLst>
                <a:path extrusionOk="0" h="21373" w="21276">
                  <a:moveTo>
                    <a:pt x="20903" y="1616"/>
                  </a:moveTo>
                  <a:cubicBezTo>
                    <a:pt x="21252" y="996"/>
                    <a:pt x="21600" y="376"/>
                    <a:pt x="20729" y="117"/>
                  </a:cubicBezTo>
                  <a:cubicBezTo>
                    <a:pt x="19858" y="-141"/>
                    <a:pt x="17768" y="-38"/>
                    <a:pt x="14806" y="1099"/>
                  </a:cubicBezTo>
                  <a:cubicBezTo>
                    <a:pt x="11845" y="2236"/>
                    <a:pt x="8013" y="4406"/>
                    <a:pt x="7316" y="6938"/>
                  </a:cubicBezTo>
                  <a:cubicBezTo>
                    <a:pt x="6619" y="9470"/>
                    <a:pt x="9058" y="12364"/>
                    <a:pt x="10974" y="14173"/>
                  </a:cubicBezTo>
                  <a:cubicBezTo>
                    <a:pt x="12890" y="15981"/>
                    <a:pt x="14284" y="16705"/>
                    <a:pt x="15852" y="17738"/>
                  </a:cubicBezTo>
                  <a:cubicBezTo>
                    <a:pt x="17419" y="18772"/>
                    <a:pt x="19161" y="20115"/>
                    <a:pt x="19161" y="20787"/>
                  </a:cubicBezTo>
                  <a:cubicBezTo>
                    <a:pt x="19161" y="21459"/>
                    <a:pt x="17419" y="21459"/>
                    <a:pt x="13936" y="21252"/>
                  </a:cubicBezTo>
                  <a:cubicBezTo>
                    <a:pt x="10452" y="21046"/>
                    <a:pt x="5226" y="20632"/>
                    <a:pt x="0" y="20219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6" name="Google Shape;136;g39f97e2ff52_3_0"/>
            <p:cNvSpPr/>
            <p:nvPr/>
          </p:nvSpPr>
          <p:spPr>
            <a:xfrm>
              <a:off x="8879358" y="4458776"/>
              <a:ext cx="1530253" cy="365020"/>
            </a:xfrm>
            <a:custGeom>
              <a:rect b="b" l="l" r="r" t="t"/>
              <a:pathLst>
                <a:path extrusionOk="0" h="21219" w="21518">
                  <a:moveTo>
                    <a:pt x="738" y="0"/>
                  </a:moveTo>
                  <a:cubicBezTo>
                    <a:pt x="483" y="2371"/>
                    <a:pt x="228" y="4742"/>
                    <a:pt x="100" y="7903"/>
                  </a:cubicBezTo>
                  <a:cubicBezTo>
                    <a:pt x="-27" y="11064"/>
                    <a:pt x="-27" y="15015"/>
                    <a:pt x="69" y="17517"/>
                  </a:cubicBezTo>
                  <a:cubicBezTo>
                    <a:pt x="164" y="20020"/>
                    <a:pt x="355" y="21074"/>
                    <a:pt x="610" y="21205"/>
                  </a:cubicBezTo>
                  <a:cubicBezTo>
                    <a:pt x="865" y="21337"/>
                    <a:pt x="1184" y="20547"/>
                    <a:pt x="2076" y="17386"/>
                  </a:cubicBezTo>
                  <a:cubicBezTo>
                    <a:pt x="2968" y="14225"/>
                    <a:pt x="4433" y="8693"/>
                    <a:pt x="5325" y="5532"/>
                  </a:cubicBezTo>
                  <a:cubicBezTo>
                    <a:pt x="6217" y="2371"/>
                    <a:pt x="6536" y="1581"/>
                    <a:pt x="6854" y="1186"/>
                  </a:cubicBezTo>
                  <a:cubicBezTo>
                    <a:pt x="7173" y="791"/>
                    <a:pt x="7492" y="791"/>
                    <a:pt x="7683" y="1449"/>
                  </a:cubicBezTo>
                  <a:cubicBezTo>
                    <a:pt x="7874" y="2108"/>
                    <a:pt x="7938" y="3425"/>
                    <a:pt x="8065" y="5532"/>
                  </a:cubicBezTo>
                  <a:cubicBezTo>
                    <a:pt x="8192" y="7639"/>
                    <a:pt x="8384" y="10537"/>
                    <a:pt x="9085" y="12776"/>
                  </a:cubicBezTo>
                  <a:cubicBezTo>
                    <a:pt x="9785" y="15015"/>
                    <a:pt x="10996" y="16596"/>
                    <a:pt x="12430" y="17781"/>
                  </a:cubicBezTo>
                  <a:cubicBezTo>
                    <a:pt x="13863" y="18966"/>
                    <a:pt x="15520" y="19756"/>
                    <a:pt x="16922" y="19230"/>
                  </a:cubicBezTo>
                  <a:cubicBezTo>
                    <a:pt x="18323" y="18703"/>
                    <a:pt x="19470" y="16859"/>
                    <a:pt x="20203" y="15278"/>
                  </a:cubicBezTo>
                  <a:cubicBezTo>
                    <a:pt x="20936" y="13698"/>
                    <a:pt x="21254" y="12381"/>
                    <a:pt x="21414" y="11064"/>
                  </a:cubicBezTo>
                  <a:cubicBezTo>
                    <a:pt x="21573" y="9747"/>
                    <a:pt x="21573" y="8430"/>
                    <a:pt x="21254" y="6717"/>
                  </a:cubicBezTo>
                  <a:cubicBezTo>
                    <a:pt x="20936" y="5005"/>
                    <a:pt x="20299" y="2898"/>
                    <a:pt x="19152" y="1581"/>
                  </a:cubicBezTo>
                  <a:cubicBezTo>
                    <a:pt x="18005" y="264"/>
                    <a:pt x="16348" y="-263"/>
                    <a:pt x="15042" y="264"/>
                  </a:cubicBezTo>
                  <a:cubicBezTo>
                    <a:pt x="13736" y="791"/>
                    <a:pt x="12780" y="2371"/>
                    <a:pt x="12207" y="4478"/>
                  </a:cubicBezTo>
                  <a:cubicBezTo>
                    <a:pt x="11633" y="6586"/>
                    <a:pt x="11442" y="9220"/>
                    <a:pt x="11538" y="10932"/>
                  </a:cubicBezTo>
                  <a:cubicBezTo>
                    <a:pt x="11633" y="12644"/>
                    <a:pt x="12015" y="13435"/>
                    <a:pt x="12398" y="14225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7" name="Google Shape;137;g39f97e2ff52_3_0"/>
            <p:cNvSpPr/>
            <p:nvPr/>
          </p:nvSpPr>
          <p:spPr>
            <a:xfrm>
              <a:off x="12223139" y="4139132"/>
              <a:ext cx="1210450" cy="775350"/>
            </a:xfrm>
            <a:custGeom>
              <a:rect b="b" l="l" r="r" t="t"/>
              <a:pathLst>
                <a:path extrusionOk="0" h="21241" w="21370">
                  <a:moveTo>
                    <a:pt x="16291" y="5777"/>
                  </a:moveTo>
                  <a:cubicBezTo>
                    <a:pt x="16131" y="4164"/>
                    <a:pt x="15971" y="2550"/>
                    <a:pt x="15771" y="1495"/>
                  </a:cubicBezTo>
                  <a:cubicBezTo>
                    <a:pt x="15571" y="440"/>
                    <a:pt x="15331" y="-57"/>
                    <a:pt x="14331" y="5"/>
                  </a:cubicBezTo>
                  <a:cubicBezTo>
                    <a:pt x="13331" y="67"/>
                    <a:pt x="11571" y="688"/>
                    <a:pt x="9451" y="2364"/>
                  </a:cubicBezTo>
                  <a:cubicBezTo>
                    <a:pt x="7331" y="4040"/>
                    <a:pt x="4851" y="6771"/>
                    <a:pt x="3051" y="9253"/>
                  </a:cubicBezTo>
                  <a:cubicBezTo>
                    <a:pt x="1251" y="11736"/>
                    <a:pt x="131" y="13971"/>
                    <a:pt x="11" y="16019"/>
                  </a:cubicBezTo>
                  <a:cubicBezTo>
                    <a:pt x="-109" y="18067"/>
                    <a:pt x="771" y="19929"/>
                    <a:pt x="2371" y="20736"/>
                  </a:cubicBezTo>
                  <a:cubicBezTo>
                    <a:pt x="3971" y="21543"/>
                    <a:pt x="6291" y="21295"/>
                    <a:pt x="8331" y="20612"/>
                  </a:cubicBezTo>
                  <a:cubicBezTo>
                    <a:pt x="10371" y="19929"/>
                    <a:pt x="12131" y="18812"/>
                    <a:pt x="13211" y="18005"/>
                  </a:cubicBezTo>
                  <a:cubicBezTo>
                    <a:pt x="14291" y="17198"/>
                    <a:pt x="14691" y="16702"/>
                    <a:pt x="14851" y="16764"/>
                  </a:cubicBezTo>
                  <a:cubicBezTo>
                    <a:pt x="15011" y="16826"/>
                    <a:pt x="14931" y="17446"/>
                    <a:pt x="14931" y="18129"/>
                  </a:cubicBezTo>
                  <a:cubicBezTo>
                    <a:pt x="14931" y="18812"/>
                    <a:pt x="15011" y="19557"/>
                    <a:pt x="15291" y="20053"/>
                  </a:cubicBezTo>
                  <a:cubicBezTo>
                    <a:pt x="15571" y="20550"/>
                    <a:pt x="16051" y="20798"/>
                    <a:pt x="17011" y="20302"/>
                  </a:cubicBezTo>
                  <a:cubicBezTo>
                    <a:pt x="17971" y="19805"/>
                    <a:pt x="19411" y="18564"/>
                    <a:pt x="20291" y="17260"/>
                  </a:cubicBezTo>
                  <a:cubicBezTo>
                    <a:pt x="21171" y="15957"/>
                    <a:pt x="21491" y="14591"/>
                    <a:pt x="21331" y="13288"/>
                  </a:cubicBezTo>
                  <a:cubicBezTo>
                    <a:pt x="21171" y="11984"/>
                    <a:pt x="20531" y="10743"/>
                    <a:pt x="19171" y="10060"/>
                  </a:cubicBezTo>
                  <a:cubicBezTo>
                    <a:pt x="17811" y="9377"/>
                    <a:pt x="15731" y="9253"/>
                    <a:pt x="14411" y="9750"/>
                  </a:cubicBezTo>
                  <a:cubicBezTo>
                    <a:pt x="13091" y="10246"/>
                    <a:pt x="12531" y="11364"/>
                    <a:pt x="12451" y="12419"/>
                  </a:cubicBezTo>
                  <a:cubicBezTo>
                    <a:pt x="12371" y="13474"/>
                    <a:pt x="12771" y="14467"/>
                    <a:pt x="13171" y="15460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8" name="Google Shape;138;g39f97e2ff52_3_0"/>
            <p:cNvSpPr/>
            <p:nvPr/>
          </p:nvSpPr>
          <p:spPr>
            <a:xfrm>
              <a:off x="13718630" y="4472586"/>
              <a:ext cx="473966" cy="543515"/>
            </a:xfrm>
            <a:custGeom>
              <a:rect b="b" l="l" r="r" t="t"/>
              <a:pathLst>
                <a:path extrusionOk="0" h="21413" w="21517">
                  <a:moveTo>
                    <a:pt x="4237" y="2134"/>
                  </a:moveTo>
                  <a:cubicBezTo>
                    <a:pt x="3208" y="2669"/>
                    <a:pt x="2180" y="3205"/>
                    <a:pt x="1460" y="4097"/>
                  </a:cubicBezTo>
                  <a:cubicBezTo>
                    <a:pt x="740" y="4990"/>
                    <a:pt x="328" y="6239"/>
                    <a:pt x="123" y="7311"/>
                  </a:cubicBezTo>
                  <a:cubicBezTo>
                    <a:pt x="-83" y="8382"/>
                    <a:pt x="-83" y="9274"/>
                    <a:pt x="534" y="9542"/>
                  </a:cubicBezTo>
                  <a:cubicBezTo>
                    <a:pt x="1151" y="9810"/>
                    <a:pt x="2386" y="9453"/>
                    <a:pt x="5060" y="7846"/>
                  </a:cubicBezTo>
                  <a:cubicBezTo>
                    <a:pt x="7734" y="6239"/>
                    <a:pt x="11848" y="3383"/>
                    <a:pt x="14728" y="1777"/>
                  </a:cubicBezTo>
                  <a:cubicBezTo>
                    <a:pt x="17608" y="170"/>
                    <a:pt x="19254" y="-187"/>
                    <a:pt x="20180" y="81"/>
                  </a:cubicBezTo>
                  <a:cubicBezTo>
                    <a:pt x="21106" y="349"/>
                    <a:pt x="21311" y="1241"/>
                    <a:pt x="20694" y="4097"/>
                  </a:cubicBezTo>
                  <a:cubicBezTo>
                    <a:pt x="20077" y="6953"/>
                    <a:pt x="18637" y="11773"/>
                    <a:pt x="17814" y="14897"/>
                  </a:cubicBezTo>
                  <a:cubicBezTo>
                    <a:pt x="16991" y="18021"/>
                    <a:pt x="16786" y="19449"/>
                    <a:pt x="17506" y="20253"/>
                  </a:cubicBezTo>
                  <a:cubicBezTo>
                    <a:pt x="18226" y="21056"/>
                    <a:pt x="19871" y="21234"/>
                    <a:pt x="21517" y="21413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9" name="Google Shape;139;g39f97e2ff52_3_0"/>
            <p:cNvSpPr/>
            <p:nvPr/>
          </p:nvSpPr>
          <p:spPr>
            <a:xfrm>
              <a:off x="15162784" y="4082990"/>
              <a:ext cx="1707776" cy="985956"/>
            </a:xfrm>
            <a:custGeom>
              <a:rect b="b" l="l" r="r" t="t"/>
              <a:pathLst>
                <a:path extrusionOk="0" h="21363" w="21537">
                  <a:moveTo>
                    <a:pt x="7651" y="4313"/>
                  </a:moveTo>
                  <a:cubicBezTo>
                    <a:pt x="7880" y="3724"/>
                    <a:pt x="8108" y="3135"/>
                    <a:pt x="8423" y="2350"/>
                  </a:cubicBezTo>
                  <a:cubicBezTo>
                    <a:pt x="8737" y="1564"/>
                    <a:pt x="9137" y="582"/>
                    <a:pt x="9166" y="190"/>
                  </a:cubicBezTo>
                  <a:cubicBezTo>
                    <a:pt x="9194" y="-203"/>
                    <a:pt x="8851" y="-7"/>
                    <a:pt x="8251" y="975"/>
                  </a:cubicBezTo>
                  <a:cubicBezTo>
                    <a:pt x="7651" y="1957"/>
                    <a:pt x="6794" y="3724"/>
                    <a:pt x="6280" y="5688"/>
                  </a:cubicBezTo>
                  <a:cubicBezTo>
                    <a:pt x="5766" y="7652"/>
                    <a:pt x="5594" y="9812"/>
                    <a:pt x="5708" y="11873"/>
                  </a:cubicBezTo>
                  <a:cubicBezTo>
                    <a:pt x="5823" y="13935"/>
                    <a:pt x="6223" y="15899"/>
                    <a:pt x="6251" y="17372"/>
                  </a:cubicBezTo>
                  <a:cubicBezTo>
                    <a:pt x="6280" y="18844"/>
                    <a:pt x="5937" y="19826"/>
                    <a:pt x="5051" y="20415"/>
                  </a:cubicBezTo>
                  <a:cubicBezTo>
                    <a:pt x="4166" y="21004"/>
                    <a:pt x="2737" y="21201"/>
                    <a:pt x="1851" y="21299"/>
                  </a:cubicBezTo>
                  <a:cubicBezTo>
                    <a:pt x="966" y="21397"/>
                    <a:pt x="623" y="21397"/>
                    <a:pt x="366" y="21201"/>
                  </a:cubicBezTo>
                  <a:cubicBezTo>
                    <a:pt x="108" y="21004"/>
                    <a:pt x="-63" y="20612"/>
                    <a:pt x="23" y="20219"/>
                  </a:cubicBezTo>
                  <a:cubicBezTo>
                    <a:pt x="108" y="19826"/>
                    <a:pt x="451" y="19433"/>
                    <a:pt x="1537" y="18550"/>
                  </a:cubicBezTo>
                  <a:cubicBezTo>
                    <a:pt x="2623" y="17666"/>
                    <a:pt x="4451" y="16292"/>
                    <a:pt x="6366" y="15064"/>
                  </a:cubicBezTo>
                  <a:cubicBezTo>
                    <a:pt x="8280" y="13837"/>
                    <a:pt x="10280" y="12757"/>
                    <a:pt x="11737" y="12021"/>
                  </a:cubicBezTo>
                  <a:cubicBezTo>
                    <a:pt x="13194" y="11284"/>
                    <a:pt x="14108" y="10892"/>
                    <a:pt x="14651" y="10499"/>
                  </a:cubicBezTo>
                  <a:cubicBezTo>
                    <a:pt x="15194" y="10106"/>
                    <a:pt x="15366" y="9713"/>
                    <a:pt x="15337" y="9370"/>
                  </a:cubicBezTo>
                  <a:cubicBezTo>
                    <a:pt x="15308" y="9026"/>
                    <a:pt x="15080" y="8732"/>
                    <a:pt x="14594" y="8535"/>
                  </a:cubicBezTo>
                  <a:cubicBezTo>
                    <a:pt x="14108" y="8339"/>
                    <a:pt x="13366" y="8241"/>
                    <a:pt x="12880" y="8339"/>
                  </a:cubicBezTo>
                  <a:cubicBezTo>
                    <a:pt x="12394" y="8437"/>
                    <a:pt x="12166" y="8732"/>
                    <a:pt x="12194" y="9762"/>
                  </a:cubicBezTo>
                  <a:cubicBezTo>
                    <a:pt x="12223" y="10793"/>
                    <a:pt x="12508" y="12561"/>
                    <a:pt x="13480" y="14475"/>
                  </a:cubicBezTo>
                  <a:cubicBezTo>
                    <a:pt x="14451" y="16390"/>
                    <a:pt x="16108" y="18452"/>
                    <a:pt x="17308" y="19630"/>
                  </a:cubicBezTo>
                  <a:cubicBezTo>
                    <a:pt x="18508" y="20808"/>
                    <a:pt x="19251" y="21102"/>
                    <a:pt x="19823" y="21250"/>
                  </a:cubicBezTo>
                  <a:cubicBezTo>
                    <a:pt x="20394" y="21397"/>
                    <a:pt x="20794" y="21397"/>
                    <a:pt x="21080" y="21201"/>
                  </a:cubicBezTo>
                  <a:cubicBezTo>
                    <a:pt x="21366" y="21004"/>
                    <a:pt x="21537" y="20612"/>
                    <a:pt x="21537" y="20219"/>
                  </a:cubicBezTo>
                  <a:cubicBezTo>
                    <a:pt x="21537" y="19826"/>
                    <a:pt x="21366" y="19433"/>
                    <a:pt x="21194" y="19041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0" name="Google Shape;140;g39f97e2ff52_3_0"/>
            <p:cNvSpPr/>
            <p:nvPr/>
          </p:nvSpPr>
          <p:spPr>
            <a:xfrm>
              <a:off x="16848878" y="4587497"/>
              <a:ext cx="550477" cy="605340"/>
            </a:xfrm>
            <a:custGeom>
              <a:rect b="b" l="l" r="r" t="t"/>
              <a:pathLst>
                <a:path extrusionOk="0" h="21375" w="21162">
                  <a:moveTo>
                    <a:pt x="834" y="1695"/>
                  </a:moveTo>
                  <a:cubicBezTo>
                    <a:pt x="5015" y="4255"/>
                    <a:pt x="9196" y="6815"/>
                    <a:pt x="11983" y="8975"/>
                  </a:cubicBezTo>
                  <a:cubicBezTo>
                    <a:pt x="14770" y="11135"/>
                    <a:pt x="16163" y="12895"/>
                    <a:pt x="17209" y="14175"/>
                  </a:cubicBezTo>
                  <a:cubicBezTo>
                    <a:pt x="18254" y="15455"/>
                    <a:pt x="18950" y="16255"/>
                    <a:pt x="19560" y="16095"/>
                  </a:cubicBezTo>
                  <a:cubicBezTo>
                    <a:pt x="20170" y="15935"/>
                    <a:pt x="20692" y="14815"/>
                    <a:pt x="20954" y="12575"/>
                  </a:cubicBezTo>
                  <a:cubicBezTo>
                    <a:pt x="21215" y="10335"/>
                    <a:pt x="21215" y="6975"/>
                    <a:pt x="21041" y="4655"/>
                  </a:cubicBezTo>
                  <a:cubicBezTo>
                    <a:pt x="20867" y="2335"/>
                    <a:pt x="20518" y="1055"/>
                    <a:pt x="19909" y="415"/>
                  </a:cubicBezTo>
                  <a:cubicBezTo>
                    <a:pt x="19299" y="-225"/>
                    <a:pt x="18428" y="-225"/>
                    <a:pt x="16512" y="1135"/>
                  </a:cubicBezTo>
                  <a:cubicBezTo>
                    <a:pt x="14596" y="2495"/>
                    <a:pt x="11634" y="5215"/>
                    <a:pt x="8586" y="8175"/>
                  </a:cubicBezTo>
                  <a:cubicBezTo>
                    <a:pt x="5538" y="11135"/>
                    <a:pt x="2402" y="14335"/>
                    <a:pt x="1009" y="16575"/>
                  </a:cubicBezTo>
                  <a:cubicBezTo>
                    <a:pt x="-385" y="18815"/>
                    <a:pt x="-37" y="20095"/>
                    <a:pt x="312" y="21375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1" name="Google Shape;141;g39f97e2ff52_3_0"/>
            <p:cNvSpPr/>
            <p:nvPr/>
          </p:nvSpPr>
          <p:spPr>
            <a:xfrm>
              <a:off x="17468707" y="4862060"/>
              <a:ext cx="593729" cy="245172"/>
            </a:xfrm>
            <a:custGeom>
              <a:rect b="b" l="l" r="r" t="t"/>
              <a:pathLst>
                <a:path extrusionOk="0" h="21250" w="20965">
                  <a:moveTo>
                    <a:pt x="4320" y="14531"/>
                  </a:moveTo>
                  <a:cubicBezTo>
                    <a:pt x="7200" y="17673"/>
                    <a:pt x="10080" y="20815"/>
                    <a:pt x="12800" y="21207"/>
                  </a:cubicBezTo>
                  <a:cubicBezTo>
                    <a:pt x="15520" y="21600"/>
                    <a:pt x="18080" y="19244"/>
                    <a:pt x="19600" y="15905"/>
                  </a:cubicBezTo>
                  <a:cubicBezTo>
                    <a:pt x="21120" y="12567"/>
                    <a:pt x="21600" y="8247"/>
                    <a:pt x="19840" y="5105"/>
                  </a:cubicBezTo>
                  <a:cubicBezTo>
                    <a:pt x="18080" y="1964"/>
                    <a:pt x="14080" y="0"/>
                    <a:pt x="10400" y="0"/>
                  </a:cubicBezTo>
                  <a:cubicBezTo>
                    <a:pt x="6720" y="0"/>
                    <a:pt x="3360" y="1964"/>
                    <a:pt x="0" y="3927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2" name="Google Shape;142;g39f97e2ff52_3_0"/>
            <p:cNvSpPr/>
            <p:nvPr/>
          </p:nvSpPr>
          <p:spPr>
            <a:xfrm>
              <a:off x="6294578" y="5786440"/>
              <a:ext cx="1461515" cy="1241568"/>
            </a:xfrm>
            <a:custGeom>
              <a:rect b="b" l="l" r="r" t="t"/>
              <a:pathLst>
                <a:path extrusionOk="0" h="21600" w="21569">
                  <a:moveTo>
                    <a:pt x="0" y="788"/>
                  </a:moveTo>
                  <a:cubicBezTo>
                    <a:pt x="67" y="394"/>
                    <a:pt x="134" y="0"/>
                    <a:pt x="234" y="0"/>
                  </a:cubicBezTo>
                  <a:cubicBezTo>
                    <a:pt x="334" y="0"/>
                    <a:pt x="468" y="394"/>
                    <a:pt x="502" y="1931"/>
                  </a:cubicBezTo>
                  <a:cubicBezTo>
                    <a:pt x="535" y="3469"/>
                    <a:pt x="468" y="6149"/>
                    <a:pt x="535" y="8790"/>
                  </a:cubicBezTo>
                  <a:cubicBezTo>
                    <a:pt x="602" y="11431"/>
                    <a:pt x="802" y="14032"/>
                    <a:pt x="1170" y="15963"/>
                  </a:cubicBezTo>
                  <a:cubicBezTo>
                    <a:pt x="1538" y="17895"/>
                    <a:pt x="2073" y="19156"/>
                    <a:pt x="3076" y="19787"/>
                  </a:cubicBezTo>
                  <a:cubicBezTo>
                    <a:pt x="4079" y="20418"/>
                    <a:pt x="5550" y="20418"/>
                    <a:pt x="7523" y="19866"/>
                  </a:cubicBezTo>
                  <a:cubicBezTo>
                    <a:pt x="9496" y="19314"/>
                    <a:pt x="11970" y="18210"/>
                    <a:pt x="13408" y="17580"/>
                  </a:cubicBezTo>
                  <a:cubicBezTo>
                    <a:pt x="14846" y="16949"/>
                    <a:pt x="15247" y="16791"/>
                    <a:pt x="15615" y="16712"/>
                  </a:cubicBezTo>
                  <a:cubicBezTo>
                    <a:pt x="15983" y="16634"/>
                    <a:pt x="16317" y="16634"/>
                    <a:pt x="16317" y="16515"/>
                  </a:cubicBezTo>
                  <a:cubicBezTo>
                    <a:pt x="16317" y="16397"/>
                    <a:pt x="15983" y="16161"/>
                    <a:pt x="15481" y="16042"/>
                  </a:cubicBezTo>
                  <a:cubicBezTo>
                    <a:pt x="14980" y="15924"/>
                    <a:pt x="14311" y="15924"/>
                    <a:pt x="13676" y="15845"/>
                  </a:cubicBezTo>
                  <a:cubicBezTo>
                    <a:pt x="13040" y="15766"/>
                    <a:pt x="12438" y="15609"/>
                    <a:pt x="12338" y="15451"/>
                  </a:cubicBezTo>
                  <a:cubicBezTo>
                    <a:pt x="12238" y="15293"/>
                    <a:pt x="12639" y="15136"/>
                    <a:pt x="13776" y="15136"/>
                  </a:cubicBezTo>
                  <a:cubicBezTo>
                    <a:pt x="14913" y="15136"/>
                    <a:pt x="16785" y="15293"/>
                    <a:pt x="18123" y="15569"/>
                  </a:cubicBezTo>
                  <a:cubicBezTo>
                    <a:pt x="19460" y="15845"/>
                    <a:pt x="20263" y="16239"/>
                    <a:pt x="20798" y="16673"/>
                  </a:cubicBezTo>
                  <a:cubicBezTo>
                    <a:pt x="21333" y="17107"/>
                    <a:pt x="21600" y="17580"/>
                    <a:pt x="21567" y="18013"/>
                  </a:cubicBezTo>
                  <a:cubicBezTo>
                    <a:pt x="21533" y="18447"/>
                    <a:pt x="21199" y="18841"/>
                    <a:pt x="19928" y="19432"/>
                  </a:cubicBezTo>
                  <a:cubicBezTo>
                    <a:pt x="18658" y="20023"/>
                    <a:pt x="16451" y="20812"/>
                    <a:pt x="14244" y="21600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3" name="Google Shape;143;g39f97e2ff52_3_0"/>
            <p:cNvSpPr/>
            <p:nvPr/>
          </p:nvSpPr>
          <p:spPr>
            <a:xfrm>
              <a:off x="9719960" y="6299795"/>
              <a:ext cx="843064" cy="728217"/>
            </a:xfrm>
            <a:custGeom>
              <a:rect b="b" l="l" r="r" t="t"/>
              <a:pathLst>
                <a:path extrusionOk="0" h="21296" w="21264">
                  <a:moveTo>
                    <a:pt x="5835" y="3804"/>
                  </a:moveTo>
                  <a:cubicBezTo>
                    <a:pt x="6750" y="2346"/>
                    <a:pt x="7664" y="889"/>
                    <a:pt x="7778" y="292"/>
                  </a:cubicBezTo>
                  <a:cubicBezTo>
                    <a:pt x="7893" y="-304"/>
                    <a:pt x="7207" y="-39"/>
                    <a:pt x="5835" y="1551"/>
                  </a:cubicBezTo>
                  <a:cubicBezTo>
                    <a:pt x="4464" y="3141"/>
                    <a:pt x="2407" y="6057"/>
                    <a:pt x="1207" y="9105"/>
                  </a:cubicBezTo>
                  <a:cubicBezTo>
                    <a:pt x="7" y="12152"/>
                    <a:pt x="-336" y="15333"/>
                    <a:pt x="350" y="17453"/>
                  </a:cubicBezTo>
                  <a:cubicBezTo>
                    <a:pt x="1035" y="19573"/>
                    <a:pt x="2750" y="20633"/>
                    <a:pt x="5321" y="20567"/>
                  </a:cubicBezTo>
                  <a:cubicBezTo>
                    <a:pt x="7893" y="20501"/>
                    <a:pt x="11321" y="19308"/>
                    <a:pt x="13550" y="18314"/>
                  </a:cubicBezTo>
                  <a:cubicBezTo>
                    <a:pt x="15778" y="17321"/>
                    <a:pt x="16807" y="16525"/>
                    <a:pt x="17607" y="15995"/>
                  </a:cubicBezTo>
                  <a:cubicBezTo>
                    <a:pt x="18407" y="15465"/>
                    <a:pt x="18978" y="15200"/>
                    <a:pt x="19321" y="15399"/>
                  </a:cubicBezTo>
                  <a:cubicBezTo>
                    <a:pt x="19664" y="15598"/>
                    <a:pt x="19778" y="16260"/>
                    <a:pt x="19835" y="17122"/>
                  </a:cubicBezTo>
                  <a:cubicBezTo>
                    <a:pt x="19893" y="17983"/>
                    <a:pt x="19893" y="19043"/>
                    <a:pt x="20121" y="19772"/>
                  </a:cubicBezTo>
                  <a:cubicBezTo>
                    <a:pt x="20350" y="20501"/>
                    <a:pt x="20807" y="20898"/>
                    <a:pt x="21264" y="21296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4" name="Google Shape;144;g39f97e2ff52_3_0"/>
            <p:cNvSpPr/>
            <p:nvPr/>
          </p:nvSpPr>
          <p:spPr>
            <a:xfrm>
              <a:off x="10413508" y="6293943"/>
              <a:ext cx="0" cy="13608"/>
            </a:xfrm>
            <a:custGeom>
              <a:rect b="b" l="l" r="r" t="t"/>
              <a:pathLst>
                <a:path extrusionOk="0" h="21600" w="1620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5" name="Google Shape;145;g39f97e2ff52_3_0"/>
            <p:cNvSpPr/>
            <p:nvPr/>
          </p:nvSpPr>
          <p:spPr>
            <a:xfrm>
              <a:off x="10942449" y="6368920"/>
              <a:ext cx="69208" cy="754252"/>
            </a:xfrm>
            <a:custGeom>
              <a:rect b="b" l="l" r="r" t="t"/>
              <a:pathLst>
                <a:path extrusionOk="0" h="21275" w="20613">
                  <a:moveTo>
                    <a:pt x="8463" y="953"/>
                  </a:moveTo>
                  <a:cubicBezTo>
                    <a:pt x="7113" y="314"/>
                    <a:pt x="5763" y="-325"/>
                    <a:pt x="3738" y="186"/>
                  </a:cubicBezTo>
                  <a:cubicBezTo>
                    <a:pt x="1713" y="697"/>
                    <a:pt x="-987" y="2359"/>
                    <a:pt x="363" y="5682"/>
                  </a:cubicBezTo>
                  <a:cubicBezTo>
                    <a:pt x="1713" y="9005"/>
                    <a:pt x="7113" y="13990"/>
                    <a:pt x="11163" y="16866"/>
                  </a:cubicBezTo>
                  <a:cubicBezTo>
                    <a:pt x="15213" y="19741"/>
                    <a:pt x="17913" y="20508"/>
                    <a:pt x="20613" y="21275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6" name="Google Shape;146;g39f97e2ff52_3_0"/>
            <p:cNvSpPr/>
            <p:nvPr/>
          </p:nvSpPr>
          <p:spPr>
            <a:xfrm>
              <a:off x="10677069" y="6355504"/>
              <a:ext cx="538464" cy="142339"/>
            </a:xfrm>
            <a:custGeom>
              <a:rect b="b" l="l" r="r" t="t"/>
              <a:pathLst>
                <a:path extrusionOk="0" h="21205" w="21214">
                  <a:moveTo>
                    <a:pt x="328" y="21205"/>
                  </a:moveTo>
                  <a:cubicBezTo>
                    <a:pt x="-29" y="15805"/>
                    <a:pt x="-386" y="10405"/>
                    <a:pt x="953" y="6692"/>
                  </a:cubicBezTo>
                  <a:cubicBezTo>
                    <a:pt x="2292" y="2980"/>
                    <a:pt x="5326" y="955"/>
                    <a:pt x="8986" y="280"/>
                  </a:cubicBezTo>
                  <a:cubicBezTo>
                    <a:pt x="12645" y="-395"/>
                    <a:pt x="16930" y="280"/>
                    <a:pt x="21214" y="955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7" name="Google Shape;147;g39f97e2ff52_3_0"/>
            <p:cNvSpPr/>
            <p:nvPr/>
          </p:nvSpPr>
          <p:spPr>
            <a:xfrm>
              <a:off x="11356014" y="6307537"/>
              <a:ext cx="430488" cy="815616"/>
            </a:xfrm>
            <a:custGeom>
              <a:rect b="b" l="l" r="r" t="t"/>
              <a:pathLst>
                <a:path extrusionOk="0" h="21600" w="21600">
                  <a:moveTo>
                    <a:pt x="9322" y="0"/>
                  </a:moveTo>
                  <a:cubicBezTo>
                    <a:pt x="9095" y="2160"/>
                    <a:pt x="8867" y="4320"/>
                    <a:pt x="7617" y="7080"/>
                  </a:cubicBezTo>
                  <a:cubicBezTo>
                    <a:pt x="6366" y="9840"/>
                    <a:pt x="4093" y="13200"/>
                    <a:pt x="2501" y="15300"/>
                  </a:cubicBezTo>
                  <a:cubicBezTo>
                    <a:pt x="909" y="17400"/>
                    <a:pt x="0" y="18240"/>
                    <a:pt x="0" y="18360"/>
                  </a:cubicBezTo>
                  <a:cubicBezTo>
                    <a:pt x="0" y="18480"/>
                    <a:pt x="909" y="17880"/>
                    <a:pt x="3069" y="15840"/>
                  </a:cubicBezTo>
                  <a:cubicBezTo>
                    <a:pt x="5229" y="13800"/>
                    <a:pt x="8640" y="10320"/>
                    <a:pt x="10686" y="8220"/>
                  </a:cubicBezTo>
                  <a:cubicBezTo>
                    <a:pt x="12733" y="6120"/>
                    <a:pt x="13415" y="5400"/>
                    <a:pt x="13869" y="5400"/>
                  </a:cubicBezTo>
                  <a:cubicBezTo>
                    <a:pt x="14324" y="5400"/>
                    <a:pt x="14552" y="6120"/>
                    <a:pt x="15461" y="8520"/>
                  </a:cubicBezTo>
                  <a:cubicBezTo>
                    <a:pt x="16371" y="10920"/>
                    <a:pt x="17962" y="15000"/>
                    <a:pt x="19099" y="17460"/>
                  </a:cubicBezTo>
                  <a:cubicBezTo>
                    <a:pt x="20236" y="19920"/>
                    <a:pt x="20918" y="20760"/>
                    <a:pt x="21600" y="21600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8" name="Google Shape;148;g39f97e2ff52_3_0"/>
            <p:cNvSpPr/>
            <p:nvPr/>
          </p:nvSpPr>
          <p:spPr>
            <a:xfrm>
              <a:off x="11419452" y="6763995"/>
              <a:ext cx="149526" cy="46512"/>
            </a:xfrm>
            <a:custGeom>
              <a:rect b="b" l="l" r="r" t="t"/>
              <a:pathLst>
                <a:path extrusionOk="0" h="20157" w="21600">
                  <a:moveTo>
                    <a:pt x="0" y="20157"/>
                  </a:moveTo>
                  <a:cubicBezTo>
                    <a:pt x="2618" y="12302"/>
                    <a:pt x="5236" y="4448"/>
                    <a:pt x="8836" y="1502"/>
                  </a:cubicBezTo>
                  <a:cubicBezTo>
                    <a:pt x="12436" y="-1443"/>
                    <a:pt x="17018" y="521"/>
                    <a:pt x="21600" y="2484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9" name="Google Shape;149;g39f97e2ff52_3_0"/>
            <p:cNvSpPr/>
            <p:nvPr/>
          </p:nvSpPr>
          <p:spPr>
            <a:xfrm>
              <a:off x="13066335" y="6286655"/>
              <a:ext cx="541741" cy="809310"/>
            </a:xfrm>
            <a:custGeom>
              <a:rect b="b" l="l" r="r" t="t"/>
              <a:pathLst>
                <a:path extrusionOk="0" h="21433" w="21519">
                  <a:moveTo>
                    <a:pt x="13959" y="3073"/>
                  </a:moveTo>
                  <a:cubicBezTo>
                    <a:pt x="15039" y="2113"/>
                    <a:pt x="16119" y="1153"/>
                    <a:pt x="16209" y="1033"/>
                  </a:cubicBezTo>
                  <a:cubicBezTo>
                    <a:pt x="16299" y="913"/>
                    <a:pt x="15399" y="1633"/>
                    <a:pt x="13149" y="4093"/>
                  </a:cubicBezTo>
                  <a:cubicBezTo>
                    <a:pt x="10899" y="6553"/>
                    <a:pt x="7299" y="10753"/>
                    <a:pt x="5139" y="13213"/>
                  </a:cubicBezTo>
                  <a:cubicBezTo>
                    <a:pt x="2979" y="15673"/>
                    <a:pt x="2259" y="16393"/>
                    <a:pt x="1539" y="16933"/>
                  </a:cubicBezTo>
                  <a:cubicBezTo>
                    <a:pt x="819" y="17473"/>
                    <a:pt x="99" y="17833"/>
                    <a:pt x="9" y="17413"/>
                  </a:cubicBezTo>
                  <a:cubicBezTo>
                    <a:pt x="-81" y="16993"/>
                    <a:pt x="459" y="15793"/>
                    <a:pt x="2349" y="13513"/>
                  </a:cubicBezTo>
                  <a:cubicBezTo>
                    <a:pt x="4239" y="11233"/>
                    <a:pt x="7479" y="7873"/>
                    <a:pt x="9729" y="5533"/>
                  </a:cubicBezTo>
                  <a:cubicBezTo>
                    <a:pt x="11979" y="3193"/>
                    <a:pt x="13239" y="1873"/>
                    <a:pt x="14409" y="1033"/>
                  </a:cubicBezTo>
                  <a:cubicBezTo>
                    <a:pt x="15579" y="193"/>
                    <a:pt x="16659" y="-167"/>
                    <a:pt x="17199" y="73"/>
                  </a:cubicBezTo>
                  <a:cubicBezTo>
                    <a:pt x="17739" y="313"/>
                    <a:pt x="17739" y="1153"/>
                    <a:pt x="17739" y="4033"/>
                  </a:cubicBezTo>
                  <a:cubicBezTo>
                    <a:pt x="17739" y="6913"/>
                    <a:pt x="17739" y="11833"/>
                    <a:pt x="18369" y="15073"/>
                  </a:cubicBezTo>
                  <a:cubicBezTo>
                    <a:pt x="18999" y="18313"/>
                    <a:pt x="20259" y="19873"/>
                    <a:pt x="21519" y="21433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0" name="Google Shape;150;g39f97e2ff52_3_0"/>
            <p:cNvSpPr/>
            <p:nvPr/>
          </p:nvSpPr>
          <p:spPr>
            <a:xfrm>
              <a:off x="13131691" y="6701758"/>
              <a:ext cx="408392" cy="54378"/>
            </a:xfrm>
            <a:custGeom>
              <a:rect b="b" l="l" r="r" t="t"/>
              <a:pathLst>
                <a:path extrusionOk="0" h="21600" w="21393">
                  <a:moveTo>
                    <a:pt x="2167" y="21600"/>
                  </a:moveTo>
                  <a:cubicBezTo>
                    <a:pt x="980" y="16200"/>
                    <a:pt x="-207" y="10800"/>
                    <a:pt x="30" y="8100"/>
                  </a:cubicBezTo>
                  <a:cubicBezTo>
                    <a:pt x="268" y="5400"/>
                    <a:pt x="1929" y="5400"/>
                    <a:pt x="5727" y="4500"/>
                  </a:cubicBezTo>
                  <a:cubicBezTo>
                    <a:pt x="9525" y="3600"/>
                    <a:pt x="15459" y="1800"/>
                    <a:pt x="21393" y="0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1" name="Google Shape;151;g39f97e2ff52_3_0"/>
            <p:cNvSpPr/>
            <p:nvPr/>
          </p:nvSpPr>
          <p:spPr>
            <a:xfrm>
              <a:off x="13839153" y="6338908"/>
              <a:ext cx="788454" cy="770649"/>
            </a:xfrm>
            <a:custGeom>
              <a:rect b="b" l="l" r="r" t="t"/>
              <a:pathLst>
                <a:path extrusionOk="0" h="21483" w="21600">
                  <a:moveTo>
                    <a:pt x="0" y="6325"/>
                  </a:moveTo>
                  <a:cubicBezTo>
                    <a:pt x="0" y="8346"/>
                    <a:pt x="0" y="10367"/>
                    <a:pt x="807" y="12072"/>
                  </a:cubicBezTo>
                  <a:cubicBezTo>
                    <a:pt x="1614" y="13778"/>
                    <a:pt x="3228" y="15167"/>
                    <a:pt x="5400" y="14915"/>
                  </a:cubicBezTo>
                  <a:cubicBezTo>
                    <a:pt x="7572" y="14662"/>
                    <a:pt x="10303" y="12767"/>
                    <a:pt x="11669" y="10683"/>
                  </a:cubicBezTo>
                  <a:cubicBezTo>
                    <a:pt x="13035" y="8599"/>
                    <a:pt x="13035" y="6325"/>
                    <a:pt x="12972" y="4809"/>
                  </a:cubicBezTo>
                  <a:cubicBezTo>
                    <a:pt x="12910" y="3294"/>
                    <a:pt x="12786" y="2536"/>
                    <a:pt x="12786" y="1841"/>
                  </a:cubicBezTo>
                  <a:cubicBezTo>
                    <a:pt x="12786" y="1146"/>
                    <a:pt x="12910" y="515"/>
                    <a:pt x="13345" y="199"/>
                  </a:cubicBezTo>
                  <a:cubicBezTo>
                    <a:pt x="13779" y="-117"/>
                    <a:pt x="14524" y="-117"/>
                    <a:pt x="15331" y="641"/>
                  </a:cubicBezTo>
                  <a:cubicBezTo>
                    <a:pt x="16138" y="1399"/>
                    <a:pt x="17007" y="2915"/>
                    <a:pt x="17814" y="5883"/>
                  </a:cubicBezTo>
                  <a:cubicBezTo>
                    <a:pt x="18621" y="8851"/>
                    <a:pt x="19366" y="13272"/>
                    <a:pt x="19986" y="16115"/>
                  </a:cubicBezTo>
                  <a:cubicBezTo>
                    <a:pt x="20607" y="18957"/>
                    <a:pt x="21103" y="20220"/>
                    <a:pt x="21600" y="21483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2" name="Google Shape;152;g39f97e2ff52_3_0"/>
            <p:cNvSpPr/>
            <p:nvPr/>
          </p:nvSpPr>
          <p:spPr>
            <a:xfrm>
              <a:off x="14246969" y="6321131"/>
              <a:ext cx="598104" cy="108756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cubicBezTo>
                    <a:pt x="164" y="17100"/>
                    <a:pt x="327" y="12600"/>
                    <a:pt x="2127" y="9000"/>
                  </a:cubicBezTo>
                  <a:cubicBezTo>
                    <a:pt x="3927" y="5400"/>
                    <a:pt x="7364" y="2700"/>
                    <a:pt x="10882" y="1350"/>
                  </a:cubicBezTo>
                  <a:cubicBezTo>
                    <a:pt x="14400" y="0"/>
                    <a:pt x="18000" y="0"/>
                    <a:pt x="21600" y="0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3" name="Google Shape;153;g39f97e2ff52_3_0"/>
            <p:cNvSpPr/>
            <p:nvPr/>
          </p:nvSpPr>
          <p:spPr>
            <a:xfrm>
              <a:off x="14831504" y="6426494"/>
              <a:ext cx="371042" cy="356831"/>
            </a:xfrm>
            <a:custGeom>
              <a:rect b="b" l="l" r="r" t="t"/>
              <a:pathLst>
                <a:path extrusionOk="0" h="20743" w="21055">
                  <a:moveTo>
                    <a:pt x="11571" y="20743"/>
                  </a:moveTo>
                  <a:cubicBezTo>
                    <a:pt x="14914" y="18636"/>
                    <a:pt x="18257" y="16528"/>
                    <a:pt x="19929" y="13104"/>
                  </a:cubicBezTo>
                  <a:cubicBezTo>
                    <a:pt x="21600" y="9680"/>
                    <a:pt x="21600" y="4938"/>
                    <a:pt x="18643" y="2304"/>
                  </a:cubicBezTo>
                  <a:cubicBezTo>
                    <a:pt x="15686" y="-330"/>
                    <a:pt x="9771" y="-857"/>
                    <a:pt x="6171" y="1514"/>
                  </a:cubicBezTo>
                  <a:cubicBezTo>
                    <a:pt x="2571" y="3884"/>
                    <a:pt x="1286" y="9153"/>
                    <a:pt x="0" y="14421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4" name="Google Shape;154;g39f97e2ff52_3_0"/>
            <p:cNvSpPr/>
            <p:nvPr/>
          </p:nvSpPr>
          <p:spPr>
            <a:xfrm>
              <a:off x="15541479" y="6389099"/>
              <a:ext cx="105659" cy="367038"/>
            </a:xfrm>
            <a:custGeom>
              <a:rect b="b" l="l" r="r" t="t"/>
              <a:pathLst>
                <a:path extrusionOk="0" h="21600" w="20985">
                  <a:moveTo>
                    <a:pt x="12885" y="0"/>
                  </a:moveTo>
                  <a:cubicBezTo>
                    <a:pt x="8385" y="0"/>
                    <a:pt x="3885" y="0"/>
                    <a:pt x="1635" y="667"/>
                  </a:cubicBezTo>
                  <a:cubicBezTo>
                    <a:pt x="-615" y="1333"/>
                    <a:pt x="-615" y="2667"/>
                    <a:pt x="2085" y="6000"/>
                  </a:cubicBezTo>
                  <a:cubicBezTo>
                    <a:pt x="4785" y="9333"/>
                    <a:pt x="10185" y="14667"/>
                    <a:pt x="13785" y="17600"/>
                  </a:cubicBezTo>
                  <a:cubicBezTo>
                    <a:pt x="17385" y="20533"/>
                    <a:pt x="19185" y="21067"/>
                    <a:pt x="20985" y="21600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5" name="Google Shape;155;g39f97e2ff52_3_0"/>
            <p:cNvSpPr/>
            <p:nvPr/>
          </p:nvSpPr>
          <p:spPr>
            <a:xfrm>
              <a:off x="15365696" y="6067864"/>
              <a:ext cx="781280" cy="925449"/>
            </a:xfrm>
            <a:custGeom>
              <a:rect b="b" l="l" r="r" t="t"/>
              <a:pathLst>
                <a:path extrusionOk="0" h="21415" w="20922">
                  <a:moveTo>
                    <a:pt x="256" y="5232"/>
                  </a:moveTo>
                  <a:cubicBezTo>
                    <a:pt x="741" y="3973"/>
                    <a:pt x="1227" y="2715"/>
                    <a:pt x="2744" y="1771"/>
                  </a:cubicBezTo>
                  <a:cubicBezTo>
                    <a:pt x="4261" y="828"/>
                    <a:pt x="6809" y="199"/>
                    <a:pt x="9175" y="41"/>
                  </a:cubicBezTo>
                  <a:cubicBezTo>
                    <a:pt x="11541" y="-116"/>
                    <a:pt x="13726" y="199"/>
                    <a:pt x="14879" y="618"/>
                  </a:cubicBezTo>
                  <a:cubicBezTo>
                    <a:pt x="16031" y="1037"/>
                    <a:pt x="16153" y="1562"/>
                    <a:pt x="15121" y="2767"/>
                  </a:cubicBezTo>
                  <a:cubicBezTo>
                    <a:pt x="14090" y="3973"/>
                    <a:pt x="11905" y="5861"/>
                    <a:pt x="10449" y="6962"/>
                  </a:cubicBezTo>
                  <a:cubicBezTo>
                    <a:pt x="8993" y="8063"/>
                    <a:pt x="8265" y="8377"/>
                    <a:pt x="7476" y="8849"/>
                  </a:cubicBezTo>
                  <a:cubicBezTo>
                    <a:pt x="6688" y="9321"/>
                    <a:pt x="5838" y="9950"/>
                    <a:pt x="5838" y="10265"/>
                  </a:cubicBezTo>
                  <a:cubicBezTo>
                    <a:pt x="5838" y="10579"/>
                    <a:pt x="6688" y="10579"/>
                    <a:pt x="9236" y="10684"/>
                  </a:cubicBezTo>
                  <a:cubicBezTo>
                    <a:pt x="11784" y="10789"/>
                    <a:pt x="16031" y="10999"/>
                    <a:pt x="18458" y="11523"/>
                  </a:cubicBezTo>
                  <a:cubicBezTo>
                    <a:pt x="20885" y="12047"/>
                    <a:pt x="21492" y="12886"/>
                    <a:pt x="20400" y="13987"/>
                  </a:cubicBezTo>
                  <a:cubicBezTo>
                    <a:pt x="19308" y="15088"/>
                    <a:pt x="16517" y="16451"/>
                    <a:pt x="13180" y="17709"/>
                  </a:cubicBezTo>
                  <a:cubicBezTo>
                    <a:pt x="9843" y="18967"/>
                    <a:pt x="5959" y="20121"/>
                    <a:pt x="3532" y="20750"/>
                  </a:cubicBezTo>
                  <a:cubicBezTo>
                    <a:pt x="1105" y="21379"/>
                    <a:pt x="135" y="21484"/>
                    <a:pt x="13" y="21379"/>
                  </a:cubicBezTo>
                  <a:cubicBezTo>
                    <a:pt x="-108" y="21274"/>
                    <a:pt x="620" y="20960"/>
                    <a:pt x="1348" y="20645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6" name="Google Shape;156;g39f97e2ff52_3_0"/>
            <p:cNvSpPr/>
            <p:nvPr/>
          </p:nvSpPr>
          <p:spPr>
            <a:xfrm>
              <a:off x="15701508" y="6512718"/>
              <a:ext cx="815907" cy="365764"/>
            </a:xfrm>
            <a:custGeom>
              <a:rect b="b" l="l" r="r" t="t"/>
              <a:pathLst>
                <a:path extrusionOk="0" h="21525" w="21370">
                  <a:moveTo>
                    <a:pt x="0" y="21525"/>
                  </a:moveTo>
                  <a:cubicBezTo>
                    <a:pt x="4629" y="21258"/>
                    <a:pt x="9257" y="20992"/>
                    <a:pt x="12521" y="20325"/>
                  </a:cubicBezTo>
                  <a:cubicBezTo>
                    <a:pt x="15785" y="19658"/>
                    <a:pt x="17684" y="18592"/>
                    <a:pt x="18930" y="17392"/>
                  </a:cubicBezTo>
                  <a:cubicBezTo>
                    <a:pt x="20176" y="16192"/>
                    <a:pt x="20769" y="14858"/>
                    <a:pt x="21125" y="13125"/>
                  </a:cubicBezTo>
                  <a:cubicBezTo>
                    <a:pt x="21481" y="11392"/>
                    <a:pt x="21600" y="9258"/>
                    <a:pt x="20413" y="6992"/>
                  </a:cubicBezTo>
                  <a:cubicBezTo>
                    <a:pt x="19226" y="4725"/>
                    <a:pt x="16734" y="2325"/>
                    <a:pt x="14004" y="1125"/>
                  </a:cubicBezTo>
                  <a:cubicBezTo>
                    <a:pt x="11275" y="-75"/>
                    <a:pt x="8308" y="-75"/>
                    <a:pt x="6527" y="58"/>
                  </a:cubicBezTo>
                  <a:cubicBezTo>
                    <a:pt x="4747" y="192"/>
                    <a:pt x="4154" y="458"/>
                    <a:pt x="3857" y="1258"/>
                  </a:cubicBezTo>
                  <a:cubicBezTo>
                    <a:pt x="3560" y="2058"/>
                    <a:pt x="3560" y="3392"/>
                    <a:pt x="4391" y="4458"/>
                  </a:cubicBezTo>
                  <a:cubicBezTo>
                    <a:pt x="5222" y="5525"/>
                    <a:pt x="6884" y="6325"/>
                    <a:pt x="8545" y="7125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7" name="Google Shape;157;g39f97e2ff52_3_0"/>
            <p:cNvSpPr/>
            <p:nvPr/>
          </p:nvSpPr>
          <p:spPr>
            <a:xfrm>
              <a:off x="16551857" y="6321131"/>
              <a:ext cx="808076" cy="657205"/>
            </a:xfrm>
            <a:custGeom>
              <a:rect b="b" l="l" r="r" t="t"/>
              <a:pathLst>
                <a:path extrusionOk="0" h="21458" w="21520">
                  <a:moveTo>
                    <a:pt x="8126" y="0"/>
                  </a:moveTo>
                  <a:cubicBezTo>
                    <a:pt x="7281" y="0"/>
                    <a:pt x="6436" y="0"/>
                    <a:pt x="5592" y="740"/>
                  </a:cubicBezTo>
                  <a:cubicBezTo>
                    <a:pt x="4747" y="1479"/>
                    <a:pt x="3902" y="2959"/>
                    <a:pt x="3118" y="5770"/>
                  </a:cubicBezTo>
                  <a:cubicBezTo>
                    <a:pt x="2333" y="8581"/>
                    <a:pt x="1609" y="12723"/>
                    <a:pt x="1066" y="15460"/>
                  </a:cubicBezTo>
                  <a:cubicBezTo>
                    <a:pt x="523" y="18197"/>
                    <a:pt x="161" y="19529"/>
                    <a:pt x="41" y="19825"/>
                  </a:cubicBezTo>
                  <a:cubicBezTo>
                    <a:pt x="-80" y="20121"/>
                    <a:pt x="41" y="19381"/>
                    <a:pt x="765" y="16940"/>
                  </a:cubicBezTo>
                  <a:cubicBezTo>
                    <a:pt x="1489" y="14499"/>
                    <a:pt x="2816" y="10356"/>
                    <a:pt x="3661" y="7915"/>
                  </a:cubicBezTo>
                  <a:cubicBezTo>
                    <a:pt x="4505" y="5474"/>
                    <a:pt x="4867" y="4734"/>
                    <a:pt x="5893" y="4512"/>
                  </a:cubicBezTo>
                  <a:cubicBezTo>
                    <a:pt x="6919" y="4290"/>
                    <a:pt x="8608" y="4586"/>
                    <a:pt x="11082" y="4882"/>
                  </a:cubicBezTo>
                  <a:cubicBezTo>
                    <a:pt x="13556" y="5178"/>
                    <a:pt x="16814" y="5474"/>
                    <a:pt x="18805" y="5548"/>
                  </a:cubicBezTo>
                  <a:cubicBezTo>
                    <a:pt x="20796" y="5622"/>
                    <a:pt x="21520" y="5474"/>
                    <a:pt x="21520" y="5844"/>
                  </a:cubicBezTo>
                  <a:cubicBezTo>
                    <a:pt x="21520" y="6214"/>
                    <a:pt x="20796" y="7101"/>
                    <a:pt x="19288" y="9099"/>
                  </a:cubicBezTo>
                  <a:cubicBezTo>
                    <a:pt x="17779" y="11096"/>
                    <a:pt x="15486" y="14203"/>
                    <a:pt x="14159" y="16052"/>
                  </a:cubicBezTo>
                  <a:cubicBezTo>
                    <a:pt x="12832" y="17901"/>
                    <a:pt x="12470" y="18493"/>
                    <a:pt x="12289" y="19159"/>
                  </a:cubicBezTo>
                  <a:cubicBezTo>
                    <a:pt x="12108" y="19825"/>
                    <a:pt x="12108" y="20564"/>
                    <a:pt x="12409" y="21008"/>
                  </a:cubicBezTo>
                  <a:cubicBezTo>
                    <a:pt x="12711" y="21452"/>
                    <a:pt x="13314" y="21600"/>
                    <a:pt x="14280" y="21304"/>
                  </a:cubicBezTo>
                  <a:cubicBezTo>
                    <a:pt x="15245" y="21008"/>
                    <a:pt x="16573" y="20269"/>
                    <a:pt x="17900" y="19529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8" name="Google Shape;158;g39f97e2ff52_3_0"/>
            <p:cNvSpPr/>
            <p:nvPr/>
          </p:nvSpPr>
          <p:spPr>
            <a:xfrm>
              <a:off x="17400737" y="6202940"/>
              <a:ext cx="713097" cy="1046734"/>
            </a:xfrm>
            <a:custGeom>
              <a:rect b="b" l="l" r="r" t="t"/>
              <a:pathLst>
                <a:path extrusionOk="0" h="21233" w="21379">
                  <a:moveTo>
                    <a:pt x="0" y="5155"/>
                  </a:moveTo>
                  <a:cubicBezTo>
                    <a:pt x="1087" y="8096"/>
                    <a:pt x="2174" y="11038"/>
                    <a:pt x="2921" y="12738"/>
                  </a:cubicBezTo>
                  <a:cubicBezTo>
                    <a:pt x="3668" y="14438"/>
                    <a:pt x="4075" y="14898"/>
                    <a:pt x="4211" y="14852"/>
                  </a:cubicBezTo>
                  <a:cubicBezTo>
                    <a:pt x="4347" y="14806"/>
                    <a:pt x="4211" y="14255"/>
                    <a:pt x="3600" y="12784"/>
                  </a:cubicBezTo>
                  <a:cubicBezTo>
                    <a:pt x="2989" y="11313"/>
                    <a:pt x="1902" y="8923"/>
                    <a:pt x="1834" y="6718"/>
                  </a:cubicBezTo>
                  <a:cubicBezTo>
                    <a:pt x="1766" y="4512"/>
                    <a:pt x="2717" y="2489"/>
                    <a:pt x="4823" y="1295"/>
                  </a:cubicBezTo>
                  <a:cubicBezTo>
                    <a:pt x="6928" y="100"/>
                    <a:pt x="10189" y="-268"/>
                    <a:pt x="13042" y="192"/>
                  </a:cubicBezTo>
                  <a:cubicBezTo>
                    <a:pt x="15894" y="651"/>
                    <a:pt x="18340" y="1938"/>
                    <a:pt x="19358" y="3041"/>
                  </a:cubicBezTo>
                  <a:cubicBezTo>
                    <a:pt x="20377" y="4144"/>
                    <a:pt x="19970" y="5063"/>
                    <a:pt x="18000" y="6166"/>
                  </a:cubicBezTo>
                  <a:cubicBezTo>
                    <a:pt x="16030" y="7269"/>
                    <a:pt x="12498" y="8556"/>
                    <a:pt x="10392" y="9245"/>
                  </a:cubicBezTo>
                  <a:cubicBezTo>
                    <a:pt x="8287" y="9935"/>
                    <a:pt x="7608" y="10026"/>
                    <a:pt x="7743" y="10118"/>
                  </a:cubicBezTo>
                  <a:cubicBezTo>
                    <a:pt x="7879" y="10210"/>
                    <a:pt x="8830" y="10302"/>
                    <a:pt x="11004" y="10532"/>
                  </a:cubicBezTo>
                  <a:cubicBezTo>
                    <a:pt x="13177" y="10762"/>
                    <a:pt x="16574" y="11129"/>
                    <a:pt x="18679" y="11727"/>
                  </a:cubicBezTo>
                  <a:cubicBezTo>
                    <a:pt x="20785" y="12324"/>
                    <a:pt x="21600" y="13152"/>
                    <a:pt x="21328" y="14209"/>
                  </a:cubicBezTo>
                  <a:cubicBezTo>
                    <a:pt x="21057" y="15266"/>
                    <a:pt x="19698" y="16552"/>
                    <a:pt x="16845" y="17747"/>
                  </a:cubicBezTo>
                  <a:cubicBezTo>
                    <a:pt x="13992" y="18942"/>
                    <a:pt x="9645" y="20045"/>
                    <a:pt x="7064" y="20643"/>
                  </a:cubicBezTo>
                  <a:cubicBezTo>
                    <a:pt x="4483" y="21240"/>
                    <a:pt x="3668" y="21332"/>
                    <a:pt x="3464" y="21148"/>
                  </a:cubicBezTo>
                  <a:cubicBezTo>
                    <a:pt x="3260" y="20964"/>
                    <a:pt x="3668" y="20505"/>
                    <a:pt x="4211" y="19999"/>
                  </a:cubicBezTo>
                  <a:cubicBezTo>
                    <a:pt x="4755" y="19494"/>
                    <a:pt x="5434" y="18942"/>
                    <a:pt x="6113" y="18391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9" name="Google Shape;159;g39f97e2ff52_3_0"/>
            <p:cNvSpPr/>
            <p:nvPr/>
          </p:nvSpPr>
          <p:spPr>
            <a:xfrm>
              <a:off x="17849333" y="6558467"/>
              <a:ext cx="899422" cy="459073"/>
            </a:xfrm>
            <a:custGeom>
              <a:rect b="b" l="l" r="r" t="t"/>
              <a:pathLst>
                <a:path extrusionOk="0" h="21246" w="21331">
                  <a:moveTo>
                    <a:pt x="0" y="18585"/>
                  </a:moveTo>
                  <a:cubicBezTo>
                    <a:pt x="1934" y="19424"/>
                    <a:pt x="3869" y="20263"/>
                    <a:pt x="6555" y="20787"/>
                  </a:cubicBezTo>
                  <a:cubicBezTo>
                    <a:pt x="9242" y="21311"/>
                    <a:pt x="12681" y="21521"/>
                    <a:pt x="15313" y="20682"/>
                  </a:cubicBezTo>
                  <a:cubicBezTo>
                    <a:pt x="17946" y="19843"/>
                    <a:pt x="19773" y="17956"/>
                    <a:pt x="20687" y="15859"/>
                  </a:cubicBezTo>
                  <a:cubicBezTo>
                    <a:pt x="21600" y="13762"/>
                    <a:pt x="21600" y="11455"/>
                    <a:pt x="20310" y="8938"/>
                  </a:cubicBezTo>
                  <a:cubicBezTo>
                    <a:pt x="19021" y="6422"/>
                    <a:pt x="16442" y="3696"/>
                    <a:pt x="13701" y="2123"/>
                  </a:cubicBezTo>
                  <a:cubicBezTo>
                    <a:pt x="10961" y="550"/>
                    <a:pt x="8060" y="131"/>
                    <a:pt x="6233" y="26"/>
                  </a:cubicBezTo>
                  <a:cubicBezTo>
                    <a:pt x="4406" y="-79"/>
                    <a:pt x="3654" y="131"/>
                    <a:pt x="3331" y="760"/>
                  </a:cubicBezTo>
                  <a:cubicBezTo>
                    <a:pt x="3009" y="1389"/>
                    <a:pt x="3116" y="2437"/>
                    <a:pt x="3546" y="3591"/>
                  </a:cubicBezTo>
                  <a:cubicBezTo>
                    <a:pt x="3976" y="4744"/>
                    <a:pt x="4728" y="6003"/>
                    <a:pt x="5481" y="7261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0" name="Google Shape;160;g39f97e2ff52_3_0"/>
            <p:cNvSpPr/>
            <p:nvPr/>
          </p:nvSpPr>
          <p:spPr>
            <a:xfrm>
              <a:off x="8279277" y="7888478"/>
              <a:ext cx="539296" cy="916583"/>
            </a:xfrm>
            <a:custGeom>
              <a:rect b="b" l="l" r="r" t="t"/>
              <a:pathLst>
                <a:path extrusionOk="0" h="21418" w="21424">
                  <a:moveTo>
                    <a:pt x="0" y="4034"/>
                  </a:moveTo>
                  <a:cubicBezTo>
                    <a:pt x="0" y="4670"/>
                    <a:pt x="0" y="5305"/>
                    <a:pt x="1620" y="5781"/>
                  </a:cubicBezTo>
                  <a:cubicBezTo>
                    <a:pt x="3240" y="6258"/>
                    <a:pt x="6480" y="6576"/>
                    <a:pt x="9450" y="5887"/>
                  </a:cubicBezTo>
                  <a:cubicBezTo>
                    <a:pt x="12420" y="5199"/>
                    <a:pt x="15120" y="3505"/>
                    <a:pt x="16830" y="2234"/>
                  </a:cubicBezTo>
                  <a:cubicBezTo>
                    <a:pt x="18540" y="964"/>
                    <a:pt x="19260" y="117"/>
                    <a:pt x="19440" y="11"/>
                  </a:cubicBezTo>
                  <a:cubicBezTo>
                    <a:pt x="19620" y="-95"/>
                    <a:pt x="19260" y="540"/>
                    <a:pt x="19080" y="2711"/>
                  </a:cubicBezTo>
                  <a:cubicBezTo>
                    <a:pt x="18900" y="4881"/>
                    <a:pt x="18900" y="8587"/>
                    <a:pt x="19350" y="11499"/>
                  </a:cubicBezTo>
                  <a:cubicBezTo>
                    <a:pt x="19800" y="14411"/>
                    <a:pt x="20700" y="16529"/>
                    <a:pt x="21150" y="17852"/>
                  </a:cubicBezTo>
                  <a:cubicBezTo>
                    <a:pt x="21600" y="19176"/>
                    <a:pt x="21600" y="19705"/>
                    <a:pt x="20340" y="20234"/>
                  </a:cubicBezTo>
                  <a:cubicBezTo>
                    <a:pt x="19080" y="20764"/>
                    <a:pt x="16560" y="21293"/>
                    <a:pt x="13320" y="21399"/>
                  </a:cubicBezTo>
                  <a:cubicBezTo>
                    <a:pt x="10080" y="21505"/>
                    <a:pt x="6120" y="21187"/>
                    <a:pt x="4230" y="20023"/>
                  </a:cubicBezTo>
                  <a:cubicBezTo>
                    <a:pt x="2340" y="18858"/>
                    <a:pt x="2520" y="16846"/>
                    <a:pt x="5040" y="15205"/>
                  </a:cubicBezTo>
                  <a:cubicBezTo>
                    <a:pt x="7560" y="13564"/>
                    <a:pt x="12420" y="12293"/>
                    <a:pt x="17280" y="11023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1" name="Google Shape;161;g39f97e2ff52_3_0"/>
            <p:cNvSpPr/>
            <p:nvPr/>
          </p:nvSpPr>
          <p:spPr>
            <a:xfrm>
              <a:off x="10903034" y="8034029"/>
              <a:ext cx="1032968" cy="492993"/>
            </a:xfrm>
            <a:custGeom>
              <a:rect b="b" l="l" r="r" t="t"/>
              <a:pathLst>
                <a:path extrusionOk="0" h="20797" w="21225">
                  <a:moveTo>
                    <a:pt x="4466" y="10319"/>
                  </a:moveTo>
                  <a:cubicBezTo>
                    <a:pt x="4001" y="11465"/>
                    <a:pt x="3535" y="12612"/>
                    <a:pt x="3582" y="13186"/>
                  </a:cubicBezTo>
                  <a:cubicBezTo>
                    <a:pt x="3628" y="13759"/>
                    <a:pt x="4187" y="13759"/>
                    <a:pt x="5165" y="12135"/>
                  </a:cubicBezTo>
                  <a:cubicBezTo>
                    <a:pt x="6142" y="10510"/>
                    <a:pt x="7539" y="7260"/>
                    <a:pt x="8284" y="5062"/>
                  </a:cubicBezTo>
                  <a:cubicBezTo>
                    <a:pt x="9028" y="2864"/>
                    <a:pt x="9122" y="1717"/>
                    <a:pt x="8703" y="857"/>
                  </a:cubicBezTo>
                  <a:cubicBezTo>
                    <a:pt x="8284" y="-4"/>
                    <a:pt x="7353" y="-577"/>
                    <a:pt x="5723" y="952"/>
                  </a:cubicBezTo>
                  <a:cubicBezTo>
                    <a:pt x="4094" y="2481"/>
                    <a:pt x="1766" y="6113"/>
                    <a:pt x="696" y="9076"/>
                  </a:cubicBezTo>
                  <a:cubicBezTo>
                    <a:pt x="-375" y="12039"/>
                    <a:pt x="-189" y="14333"/>
                    <a:pt x="1115" y="15480"/>
                  </a:cubicBezTo>
                  <a:cubicBezTo>
                    <a:pt x="2418" y="16627"/>
                    <a:pt x="4839" y="16627"/>
                    <a:pt x="7399" y="15002"/>
                  </a:cubicBezTo>
                  <a:cubicBezTo>
                    <a:pt x="9959" y="13377"/>
                    <a:pt x="12659" y="10127"/>
                    <a:pt x="14289" y="8025"/>
                  </a:cubicBezTo>
                  <a:cubicBezTo>
                    <a:pt x="15918" y="5922"/>
                    <a:pt x="16477" y="4966"/>
                    <a:pt x="16942" y="4202"/>
                  </a:cubicBezTo>
                  <a:cubicBezTo>
                    <a:pt x="17408" y="3437"/>
                    <a:pt x="17780" y="2864"/>
                    <a:pt x="17873" y="3246"/>
                  </a:cubicBezTo>
                  <a:cubicBezTo>
                    <a:pt x="17966" y="3628"/>
                    <a:pt x="17780" y="4966"/>
                    <a:pt x="17780" y="7260"/>
                  </a:cubicBezTo>
                  <a:cubicBezTo>
                    <a:pt x="17780" y="9554"/>
                    <a:pt x="17966" y="12804"/>
                    <a:pt x="18339" y="15288"/>
                  </a:cubicBezTo>
                  <a:cubicBezTo>
                    <a:pt x="18711" y="17773"/>
                    <a:pt x="19270" y="19494"/>
                    <a:pt x="19782" y="20258"/>
                  </a:cubicBezTo>
                  <a:cubicBezTo>
                    <a:pt x="20294" y="21023"/>
                    <a:pt x="20759" y="20832"/>
                    <a:pt x="20992" y="20545"/>
                  </a:cubicBezTo>
                  <a:cubicBezTo>
                    <a:pt x="21225" y="20258"/>
                    <a:pt x="21225" y="19876"/>
                    <a:pt x="21225" y="19494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2" name="Google Shape;162;g39f97e2ff52_3_0"/>
            <p:cNvSpPr/>
            <p:nvPr/>
          </p:nvSpPr>
          <p:spPr>
            <a:xfrm>
              <a:off x="11470692" y="7775671"/>
              <a:ext cx="424571" cy="326268"/>
            </a:xfrm>
            <a:custGeom>
              <a:rect b="b" l="l" r="r" t="t"/>
              <a:pathLst>
                <a:path extrusionOk="0" h="21600" w="21081">
                  <a:moveTo>
                    <a:pt x="7581" y="21600"/>
                  </a:moveTo>
                  <a:cubicBezTo>
                    <a:pt x="4881" y="16800"/>
                    <a:pt x="2181" y="12000"/>
                    <a:pt x="831" y="8700"/>
                  </a:cubicBezTo>
                  <a:cubicBezTo>
                    <a:pt x="-519" y="5400"/>
                    <a:pt x="-519" y="3600"/>
                    <a:pt x="3081" y="2400"/>
                  </a:cubicBezTo>
                  <a:cubicBezTo>
                    <a:pt x="6681" y="1200"/>
                    <a:pt x="13881" y="600"/>
                    <a:pt x="21081" y="0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3" name="Google Shape;163;g39f97e2ff52_3_0"/>
            <p:cNvSpPr/>
            <p:nvPr/>
          </p:nvSpPr>
          <p:spPr>
            <a:xfrm>
              <a:off x="12103409" y="7738633"/>
              <a:ext cx="1177462" cy="741784"/>
            </a:xfrm>
            <a:custGeom>
              <a:rect b="b" l="l" r="r" t="t"/>
              <a:pathLst>
                <a:path extrusionOk="0" h="21048" w="21423">
                  <a:moveTo>
                    <a:pt x="4621" y="3751"/>
                  </a:moveTo>
                  <a:cubicBezTo>
                    <a:pt x="4209" y="4137"/>
                    <a:pt x="3797" y="4522"/>
                    <a:pt x="3549" y="5615"/>
                  </a:cubicBezTo>
                  <a:cubicBezTo>
                    <a:pt x="3302" y="6708"/>
                    <a:pt x="3220" y="8508"/>
                    <a:pt x="3178" y="9987"/>
                  </a:cubicBezTo>
                  <a:cubicBezTo>
                    <a:pt x="3137" y="11465"/>
                    <a:pt x="3137" y="12622"/>
                    <a:pt x="2931" y="13008"/>
                  </a:cubicBezTo>
                  <a:cubicBezTo>
                    <a:pt x="2725" y="13394"/>
                    <a:pt x="2313" y="13008"/>
                    <a:pt x="1612" y="11722"/>
                  </a:cubicBezTo>
                  <a:cubicBezTo>
                    <a:pt x="911" y="10437"/>
                    <a:pt x="-78" y="8251"/>
                    <a:pt x="4" y="5937"/>
                  </a:cubicBezTo>
                  <a:cubicBezTo>
                    <a:pt x="87" y="3622"/>
                    <a:pt x="1241" y="1179"/>
                    <a:pt x="2684" y="344"/>
                  </a:cubicBezTo>
                  <a:cubicBezTo>
                    <a:pt x="4127" y="-492"/>
                    <a:pt x="5858" y="279"/>
                    <a:pt x="6641" y="1758"/>
                  </a:cubicBezTo>
                  <a:cubicBezTo>
                    <a:pt x="7424" y="3237"/>
                    <a:pt x="7259" y="5422"/>
                    <a:pt x="6476" y="7415"/>
                  </a:cubicBezTo>
                  <a:cubicBezTo>
                    <a:pt x="5693" y="9408"/>
                    <a:pt x="4291" y="11208"/>
                    <a:pt x="3343" y="12494"/>
                  </a:cubicBezTo>
                  <a:cubicBezTo>
                    <a:pt x="2395" y="13779"/>
                    <a:pt x="1901" y="14551"/>
                    <a:pt x="1859" y="15001"/>
                  </a:cubicBezTo>
                  <a:cubicBezTo>
                    <a:pt x="1818" y="15451"/>
                    <a:pt x="2230" y="15579"/>
                    <a:pt x="3920" y="15387"/>
                  </a:cubicBezTo>
                  <a:cubicBezTo>
                    <a:pt x="5611" y="15194"/>
                    <a:pt x="8578" y="14679"/>
                    <a:pt x="10804" y="14037"/>
                  </a:cubicBezTo>
                  <a:cubicBezTo>
                    <a:pt x="13030" y="13394"/>
                    <a:pt x="14514" y="12622"/>
                    <a:pt x="15380" y="11915"/>
                  </a:cubicBezTo>
                  <a:cubicBezTo>
                    <a:pt x="16246" y="11208"/>
                    <a:pt x="16493" y="10565"/>
                    <a:pt x="16287" y="10051"/>
                  </a:cubicBezTo>
                  <a:cubicBezTo>
                    <a:pt x="16081" y="9537"/>
                    <a:pt x="15421" y="9151"/>
                    <a:pt x="13896" y="8894"/>
                  </a:cubicBezTo>
                  <a:cubicBezTo>
                    <a:pt x="12371" y="8637"/>
                    <a:pt x="9980" y="8508"/>
                    <a:pt x="8578" y="8444"/>
                  </a:cubicBezTo>
                  <a:cubicBezTo>
                    <a:pt x="7177" y="8379"/>
                    <a:pt x="6765" y="8379"/>
                    <a:pt x="6847" y="8251"/>
                  </a:cubicBezTo>
                  <a:cubicBezTo>
                    <a:pt x="6930" y="8122"/>
                    <a:pt x="7507" y="7865"/>
                    <a:pt x="9362" y="6965"/>
                  </a:cubicBezTo>
                  <a:cubicBezTo>
                    <a:pt x="11217" y="6065"/>
                    <a:pt x="14349" y="4522"/>
                    <a:pt x="16369" y="3429"/>
                  </a:cubicBezTo>
                  <a:cubicBezTo>
                    <a:pt x="18389" y="2337"/>
                    <a:pt x="19296" y="1694"/>
                    <a:pt x="19997" y="1372"/>
                  </a:cubicBezTo>
                  <a:cubicBezTo>
                    <a:pt x="20698" y="1051"/>
                    <a:pt x="21192" y="1051"/>
                    <a:pt x="21357" y="2144"/>
                  </a:cubicBezTo>
                  <a:cubicBezTo>
                    <a:pt x="21522" y="3237"/>
                    <a:pt x="21357" y="5422"/>
                    <a:pt x="21069" y="8444"/>
                  </a:cubicBezTo>
                  <a:cubicBezTo>
                    <a:pt x="20780" y="11465"/>
                    <a:pt x="20368" y="15322"/>
                    <a:pt x="20120" y="17701"/>
                  </a:cubicBezTo>
                  <a:cubicBezTo>
                    <a:pt x="19873" y="20079"/>
                    <a:pt x="19791" y="20979"/>
                    <a:pt x="19585" y="21044"/>
                  </a:cubicBezTo>
                  <a:cubicBezTo>
                    <a:pt x="19378" y="21108"/>
                    <a:pt x="19049" y="20337"/>
                    <a:pt x="18719" y="19565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4" name="Google Shape;164;g39f97e2ff52_3_0"/>
            <p:cNvSpPr/>
            <p:nvPr/>
          </p:nvSpPr>
          <p:spPr>
            <a:xfrm>
              <a:off x="13798373" y="7463012"/>
              <a:ext cx="517250" cy="1073898"/>
            </a:xfrm>
            <a:custGeom>
              <a:rect b="b" l="l" r="r" t="t"/>
              <a:pathLst>
                <a:path extrusionOk="0" h="21600" w="20719">
                  <a:moveTo>
                    <a:pt x="9257" y="0"/>
                  </a:moveTo>
                  <a:cubicBezTo>
                    <a:pt x="12887" y="1458"/>
                    <a:pt x="16518" y="2916"/>
                    <a:pt x="18696" y="4830"/>
                  </a:cubicBezTo>
                  <a:cubicBezTo>
                    <a:pt x="20874" y="6744"/>
                    <a:pt x="21600" y="9114"/>
                    <a:pt x="19331" y="11666"/>
                  </a:cubicBezTo>
                  <a:cubicBezTo>
                    <a:pt x="17062" y="14218"/>
                    <a:pt x="11798" y="16952"/>
                    <a:pt x="8077" y="18638"/>
                  </a:cubicBezTo>
                  <a:cubicBezTo>
                    <a:pt x="4356" y="20324"/>
                    <a:pt x="2178" y="20962"/>
                    <a:pt x="0" y="21600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5" name="Google Shape;165;g39f97e2ff52_3_0"/>
            <p:cNvSpPr/>
            <p:nvPr/>
          </p:nvSpPr>
          <p:spPr>
            <a:xfrm>
              <a:off x="7098047" y="7408092"/>
              <a:ext cx="411635" cy="1645405"/>
            </a:xfrm>
            <a:custGeom>
              <a:rect b="b" l="l" r="r" t="t"/>
              <a:pathLst>
                <a:path extrusionOk="0" h="21548" w="20874">
                  <a:moveTo>
                    <a:pt x="20608" y="897"/>
                  </a:moveTo>
                  <a:cubicBezTo>
                    <a:pt x="20838" y="482"/>
                    <a:pt x="21068" y="67"/>
                    <a:pt x="20608" y="7"/>
                  </a:cubicBezTo>
                  <a:cubicBezTo>
                    <a:pt x="20149" y="-52"/>
                    <a:pt x="19000" y="245"/>
                    <a:pt x="16472" y="1402"/>
                  </a:cubicBezTo>
                  <a:cubicBezTo>
                    <a:pt x="13945" y="2559"/>
                    <a:pt x="10038" y="4577"/>
                    <a:pt x="6821" y="6743"/>
                  </a:cubicBezTo>
                  <a:cubicBezTo>
                    <a:pt x="3604" y="8908"/>
                    <a:pt x="1077" y="11223"/>
                    <a:pt x="272" y="13329"/>
                  </a:cubicBezTo>
                  <a:cubicBezTo>
                    <a:pt x="-532" y="15436"/>
                    <a:pt x="387" y="17335"/>
                    <a:pt x="3834" y="18670"/>
                  </a:cubicBezTo>
                  <a:cubicBezTo>
                    <a:pt x="7281" y="20005"/>
                    <a:pt x="13255" y="20777"/>
                    <a:pt x="19230" y="21548"/>
                  </a:cubicBezTo>
                </a:path>
              </a:pathLst>
            </a:custGeom>
            <a:noFill/>
            <a:ln cap="rnd" cmpd="sng" w="88925">
              <a:solidFill>
                <a:srgbClr val="FC3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66" name="Google Shape;166;g39f97e2ff52_3_0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7" name="Google Shape;167;g39f97e2ff52_3_0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168" name="Google Shape;168;g39f97e2ff52_3_0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169" name="Google Shape;169;g39f97e2ff52_3_0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70" name="Google Shape;170;g39f97e2ff52_3_0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Introducción | ¿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Qué es Python?</a:t>
            </a:r>
            <a:endParaRPr b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1" name="Google Shape;171;g39f97e2ff52_3_0"/>
          <p:cNvSpPr/>
          <p:nvPr/>
        </p:nvSpPr>
        <p:spPr>
          <a:xfrm>
            <a:off x="11755600" y="1695492"/>
            <a:ext cx="11844900" cy="15561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Lenguaje de programación inventado en 1991 por Guido van Rossum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2" name="Google Shape;172;g39f97e2ff52_3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450" y="1602800"/>
            <a:ext cx="8833976" cy="2566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g39f97e2ff52_3_0"/>
          <p:cNvGrpSpPr/>
          <p:nvPr/>
        </p:nvGrpSpPr>
        <p:grpSpPr>
          <a:xfrm>
            <a:off x="11755600" y="3596242"/>
            <a:ext cx="11844900" cy="6582746"/>
            <a:chOff x="11755600" y="3471854"/>
            <a:chExt cx="11844900" cy="6582746"/>
          </a:xfrm>
        </p:grpSpPr>
        <p:pic>
          <p:nvPicPr>
            <p:cNvPr id="174" name="Google Shape;174;g39f97e2ff52_3_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755600" y="6026050"/>
              <a:ext cx="2580499" cy="3870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g39f97e2ff52_3_0" title="Captura de pantalla 2025-11-02 a la(s) 6.12.46 p. m..png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4803075" y="6026050"/>
              <a:ext cx="3459149" cy="3459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g39f97e2ff52_3_0"/>
            <p:cNvSpPr txBox="1"/>
            <p:nvPr/>
          </p:nvSpPr>
          <p:spPr>
            <a:xfrm>
              <a:off x="14803075" y="9485200"/>
              <a:ext cx="34590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i="1" lang="en-US" sz="2500">
                  <a:latin typeface="Raleway"/>
                  <a:ea typeface="Raleway"/>
                  <a:cs typeface="Raleway"/>
                  <a:sym typeface="Raleway"/>
                </a:rPr>
                <a:t>Bicycle-repair Man</a:t>
              </a:r>
              <a:endParaRPr i="1" sz="200"/>
            </a:p>
          </p:txBody>
        </p:sp>
        <p:sp>
          <p:nvSpPr>
            <p:cNvPr id="177" name="Google Shape;177;g39f97e2ff52_3_0"/>
            <p:cNvSpPr txBox="1"/>
            <p:nvPr/>
          </p:nvSpPr>
          <p:spPr>
            <a:xfrm>
              <a:off x="14803075" y="5456650"/>
              <a:ext cx="34590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latin typeface="Raleway"/>
                  <a:ea typeface="Raleway"/>
                  <a:cs typeface="Raleway"/>
                  <a:sym typeface="Raleway"/>
                </a:rPr>
                <a:t>Links clickeando!</a:t>
              </a:r>
              <a:endParaRPr i="1" sz="200"/>
            </a:p>
          </p:txBody>
        </p:sp>
        <p:pic>
          <p:nvPicPr>
            <p:cNvPr id="178" name="Google Shape;178;g39f97e2ff52_3_0" title="Captura de pantalla 2025-11-02 a la(s) 6.20.02 p. m..png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8972863" y="6026050"/>
              <a:ext cx="3459149" cy="3459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g39f97e2ff52_3_0"/>
            <p:cNvSpPr txBox="1"/>
            <p:nvPr/>
          </p:nvSpPr>
          <p:spPr>
            <a:xfrm>
              <a:off x="18814247" y="9485200"/>
              <a:ext cx="37800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2500">
                  <a:latin typeface="Raleway"/>
                  <a:ea typeface="Raleway"/>
                  <a:cs typeface="Raleway"/>
                  <a:sym typeface="Raleway"/>
                </a:rPr>
                <a:t>“El partido más pensado”</a:t>
              </a:r>
              <a:endParaRPr i="1" sz="200"/>
            </a:p>
          </p:txBody>
        </p:sp>
        <p:sp>
          <p:nvSpPr>
            <p:cNvPr id="180" name="Google Shape;180;g39f97e2ff52_3_0"/>
            <p:cNvSpPr/>
            <p:nvPr/>
          </p:nvSpPr>
          <p:spPr>
            <a:xfrm>
              <a:off x="11755600" y="3471854"/>
              <a:ext cx="11844900" cy="1556100"/>
            </a:xfrm>
            <a:prstGeom prst="roundRect">
              <a:avLst>
                <a:gd fmla="val 16667" name="adj"/>
              </a:avLst>
            </a:prstGeom>
            <a:solidFill>
              <a:srgbClr val="EFEFEF"/>
            </a:solidFill>
            <a:ln cap="flat" cmpd="sng" w="25400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700">
                  <a:latin typeface="Raleway"/>
                  <a:ea typeface="Raleway"/>
                  <a:cs typeface="Raleway"/>
                  <a:sym typeface="Raleway"/>
                </a:rPr>
                <a:t>De vacaciones en verano creo el lenguaje y homenajeó a sus cómicos favoritos</a:t>
              </a:r>
              <a:endParaRPr sz="3700"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81" name="Google Shape;181;g39f97e2ff52_3_0"/>
          <p:cNvSpPr/>
          <p:nvPr/>
        </p:nvSpPr>
        <p:spPr>
          <a:xfrm>
            <a:off x="11755600" y="11002292"/>
            <a:ext cx="11844900" cy="15561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Enfatiza </a:t>
            </a:r>
            <a:r>
              <a:rPr b="1" lang="en-US" sz="3700">
                <a:latin typeface="Raleway"/>
                <a:ea typeface="Raleway"/>
                <a:cs typeface="Raleway"/>
                <a:sym typeface="Raleway"/>
              </a:rPr>
              <a:t>facilidad de lectura</a:t>
            </a: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 y es un lenguaje “</a:t>
            </a:r>
            <a:r>
              <a:rPr b="1" lang="en-US" sz="3700">
                <a:latin typeface="Raleway"/>
                <a:ea typeface="Raleway"/>
                <a:cs typeface="Raleway"/>
                <a:sym typeface="Raleway"/>
              </a:rPr>
              <a:t>orientado a objetos</a:t>
            </a: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”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File:Warning.svg - Wikimedia Commons" id="182" name="Google Shape;182;g39f97e2ff52_3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2001" y="4550425"/>
            <a:ext cx="2212901" cy="204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39f97e2ff52_3_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3217" y="7393113"/>
            <a:ext cx="4596501" cy="603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39f97e2ff52_3_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92467" y="7393135"/>
            <a:ext cx="4223039" cy="603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39f97e2ff52_3_0"/>
          <p:cNvSpPr txBox="1"/>
          <p:nvPr/>
        </p:nvSpPr>
        <p:spPr>
          <a:xfrm>
            <a:off x="9278667" y="12669425"/>
            <a:ext cx="3000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y más…</a:t>
            </a:r>
            <a:endParaRPr/>
          </a:p>
        </p:txBody>
      </p:sp>
      <p:sp>
        <p:nvSpPr>
          <p:cNvPr id="186" name="Google Shape;186;g39f97e2ff52_3_0"/>
          <p:cNvSpPr txBox="1"/>
          <p:nvPr/>
        </p:nvSpPr>
        <p:spPr>
          <a:xfrm>
            <a:off x="2663200" y="4666300"/>
            <a:ext cx="8789400" cy="18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Ningún docente es ingeniero en computación… tenemos una aproximación pragmática al tema !</a:t>
            </a:r>
            <a:endParaRPr sz="37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9f97e2ff52_4_455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g39f97e2ff52_4_455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Tuplas | 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Juntando valores asociados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478" name="Google Shape;478;g39f97e2ff52_4_455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479" name="Google Shape;479;g39f97e2ff52_4_455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480" name="Google Shape;480;g39f97e2ff52_4_455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pic>
        <p:nvPicPr>
          <p:cNvPr id="481" name="Google Shape;481;g39f97e2ff52_4_455" title="Captura de pantalla 2025-11-03 a la(s) 2.27.42 a. m.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000" y="1487000"/>
            <a:ext cx="14913750" cy="3045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g39f97e2ff52_4_455" title="Captura de pantalla 2025-11-03 a la(s) 2.27.56 a. m.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000" y="5136493"/>
            <a:ext cx="14913750" cy="7093376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g39f97e2ff52_4_455"/>
          <p:cNvSpPr/>
          <p:nvPr/>
        </p:nvSpPr>
        <p:spPr>
          <a:xfrm>
            <a:off x="15531050" y="1487000"/>
            <a:ext cx="8640300" cy="29052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Las tuplas se pueden </a:t>
            </a:r>
            <a:r>
              <a:rPr i="1" lang="en-US" sz="3700">
                <a:latin typeface="Raleway"/>
                <a:ea typeface="Raleway"/>
                <a:cs typeface="Raleway"/>
                <a:sym typeface="Raleway"/>
              </a:rPr>
              <a:t>desempacar</a:t>
            </a:r>
            <a:endParaRPr i="1"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4" name="Google Shape;484;g39f97e2ff52_4_455"/>
          <p:cNvSpPr/>
          <p:nvPr/>
        </p:nvSpPr>
        <p:spPr>
          <a:xfrm>
            <a:off x="15531050" y="5211300"/>
            <a:ext cx="8640300" cy="29052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Y eso da lugar a algunos trucos lindos en Python</a:t>
            </a:r>
            <a:endParaRPr i="1"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9f97e2ff52_4_88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g39f97e2ff52_4_88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Listas</a:t>
            </a: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 | 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Una bolsa infinita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491" name="Google Shape;491;g39f97e2ff52_4_88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492" name="Google Shape;492;g39f97e2ff52_4_88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493" name="Google Shape;493;g39f97e2ff52_4_88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pic>
        <p:nvPicPr>
          <p:cNvPr id="494" name="Google Shape;494;g39f97e2ff52_4_88" title="Captura de pantalla 2025-11-03 a la(s) 1.35.32 a. m.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58199"/>
            <a:ext cx="14458950" cy="626745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39f97e2ff52_4_88"/>
          <p:cNvSpPr/>
          <p:nvPr/>
        </p:nvSpPr>
        <p:spPr>
          <a:xfrm>
            <a:off x="14744025" y="1487000"/>
            <a:ext cx="9306600" cy="14523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A golpe de ojo una lista puede parecer como una tupla… pero es </a:t>
            </a:r>
            <a:r>
              <a:rPr i="1" lang="en-US" sz="3700">
                <a:latin typeface="Raleway"/>
                <a:ea typeface="Raleway"/>
                <a:cs typeface="Raleway"/>
                <a:sym typeface="Raleway"/>
              </a:rPr>
              <a:t>mutable</a:t>
            </a:r>
            <a:endParaRPr i="1" sz="37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96" name="Google Shape;496;g39f97e2ff52_4_88" title="Captura de pantalla 2025-11-03 a la(s) 2.01.23 a. m..png"/>
          <p:cNvPicPr preferRelativeResize="0"/>
          <p:nvPr/>
        </p:nvPicPr>
        <p:blipFill rotWithShape="1">
          <a:blip r:embed="rId4">
            <a:alphaModFix/>
          </a:blip>
          <a:srcRect b="57326" l="0" r="0" t="0"/>
          <a:stretch/>
        </p:blipFill>
        <p:spPr>
          <a:xfrm>
            <a:off x="152400" y="7671162"/>
            <a:ext cx="14458950" cy="231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39f97e2ff52_4_88" title="Captura de pantalla 2025-11-03 a la(s) 2.01.23 a. m..png"/>
          <p:cNvPicPr preferRelativeResize="0"/>
          <p:nvPr/>
        </p:nvPicPr>
        <p:blipFill rotWithShape="1">
          <a:blip r:embed="rId4">
            <a:alphaModFix/>
          </a:blip>
          <a:srcRect b="0" l="0" r="0" t="59359"/>
          <a:stretch/>
        </p:blipFill>
        <p:spPr>
          <a:xfrm>
            <a:off x="152400" y="10133525"/>
            <a:ext cx="14458950" cy="2206476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g39f97e2ff52_4_88"/>
          <p:cNvSpPr/>
          <p:nvPr/>
        </p:nvSpPr>
        <p:spPr>
          <a:xfrm>
            <a:off x="14744025" y="7777725"/>
            <a:ext cx="9306600" cy="14523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Tienen métodos para agregar/insertar</a:t>
            </a:r>
            <a:endParaRPr i="1"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g39f97e2ff52_4_394" title="Captura de pantalla 2025-11-03 a la(s) 2.01.52 a. m..png"/>
          <p:cNvPicPr preferRelativeResize="0"/>
          <p:nvPr/>
        </p:nvPicPr>
        <p:blipFill rotWithShape="1">
          <a:blip r:embed="rId3">
            <a:alphaModFix/>
          </a:blip>
          <a:srcRect b="59487" l="0" r="0" t="0"/>
          <a:stretch/>
        </p:blipFill>
        <p:spPr>
          <a:xfrm>
            <a:off x="192000" y="1487000"/>
            <a:ext cx="13537251" cy="1423425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g39f97e2ff52_4_394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g39f97e2ff52_4_394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Listas | 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Una bolsa infinita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506" name="Google Shape;506;g39f97e2ff52_4_394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507" name="Google Shape;507;g39f97e2ff52_4_394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508" name="Google Shape;508;g39f97e2ff52_4_394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509" name="Google Shape;509;g39f97e2ff52_4_394"/>
          <p:cNvSpPr/>
          <p:nvPr/>
        </p:nvSpPr>
        <p:spPr>
          <a:xfrm>
            <a:off x="14479450" y="1612925"/>
            <a:ext cx="9306600" cy="11652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Se puede checkear si un objeto está en ellas</a:t>
            </a:r>
            <a:endParaRPr i="1" sz="37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10" name="Google Shape;510;g39f97e2ff52_4_394" title="Captura de pantalla 2025-11-03 a la(s) 2.02.09 a. m.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036367"/>
            <a:ext cx="13537251" cy="1337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g39f97e2ff52_4_394" title="Captura de pantalla 2025-11-03 a la(s) 2.02.33 a. m.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4538142"/>
            <a:ext cx="13537251" cy="294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g39f97e2ff52_4_394" title="Captura de pantalla 2025-11-03 a la(s) 2.02.46 a. m.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13" y="7586850"/>
            <a:ext cx="13537224" cy="29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g39f97e2ff52_4_394" title="Captura de pantalla 2025-11-03 a la(s) 2.02.55 a. m.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2000" y="10582642"/>
            <a:ext cx="13537224" cy="29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g39f97e2ff52_4_394"/>
          <p:cNvSpPr/>
          <p:nvPr/>
        </p:nvSpPr>
        <p:spPr>
          <a:xfrm>
            <a:off x="14479450" y="3122613"/>
            <a:ext cx="9306600" cy="11652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Concatenar…</a:t>
            </a:r>
            <a:endParaRPr i="1"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5" name="Google Shape;515;g39f97e2ff52_4_394"/>
          <p:cNvSpPr/>
          <p:nvPr/>
        </p:nvSpPr>
        <p:spPr>
          <a:xfrm>
            <a:off x="14479450" y="4632313"/>
            <a:ext cx="9306600" cy="11652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Extender…</a:t>
            </a:r>
            <a:endParaRPr i="1"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6" name="Google Shape;516;g39f97e2ff52_4_394"/>
          <p:cNvSpPr/>
          <p:nvPr/>
        </p:nvSpPr>
        <p:spPr>
          <a:xfrm>
            <a:off x="14479450" y="7480988"/>
            <a:ext cx="9306600" cy="11652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Ordenar</a:t>
            </a:r>
            <a:endParaRPr i="1"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9f97e2ff52_4_352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g39f97e2ff52_4_352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Listas | 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Slicing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523" name="Google Shape;523;g39f97e2ff52_4_352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524" name="Google Shape;524;g39f97e2ff52_4_352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525" name="Google Shape;525;g39f97e2ff52_4_352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pic>
        <p:nvPicPr>
          <p:cNvPr id="526" name="Google Shape;526;g39f97e2ff52_4_352" title="Captura de pantalla 2025-11-03 a la(s) 1.33.33 a. m.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7200" y="1271799"/>
            <a:ext cx="14458950" cy="49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g39f97e2ff52_4_352"/>
          <p:cNvSpPr/>
          <p:nvPr/>
        </p:nvSpPr>
        <p:spPr>
          <a:xfrm>
            <a:off x="15954375" y="1840275"/>
            <a:ext cx="8281500" cy="11652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Y también seccionar</a:t>
            </a:r>
            <a:endParaRPr i="1"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28" name="Google Shape;528;g39f97e2ff52_4_352"/>
          <p:cNvSpPr/>
          <p:nvPr/>
        </p:nvSpPr>
        <p:spPr>
          <a:xfrm>
            <a:off x="15954375" y="3871225"/>
            <a:ext cx="8281500" cy="14205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Acá es importante recordar que </a:t>
            </a:r>
            <a:r>
              <a:rPr b="1" lang="en-US" sz="3700">
                <a:latin typeface="Raleway"/>
                <a:ea typeface="Raleway"/>
                <a:cs typeface="Raleway"/>
                <a:sym typeface="Raleway"/>
              </a:rPr>
              <a:t>Python indexa en 0</a:t>
            </a:r>
            <a:endParaRPr b="1" i="1" sz="37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29" name="Google Shape;529;g39f97e2ff52_4_352" title="Captura de pantalla 2025-11-03 a la(s) 2.03.12 a. m.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200" y="6341250"/>
            <a:ext cx="13104606" cy="203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g39f97e2ff52_4_352" title="Captura de pantalla 2025-11-03 a la(s) 2.03.37 a. m.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7188" y="8495050"/>
            <a:ext cx="12318627" cy="2207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g39f97e2ff52_4_352" title="Captura de pantalla 2025-11-03 a la(s) 2.03.51 a. m..png"/>
          <p:cNvPicPr preferRelativeResize="0"/>
          <p:nvPr/>
        </p:nvPicPr>
        <p:blipFill rotWithShape="1">
          <a:blip r:embed="rId6">
            <a:alphaModFix/>
          </a:blip>
          <a:srcRect b="53060" l="0" r="0" t="0"/>
          <a:stretch/>
        </p:blipFill>
        <p:spPr>
          <a:xfrm>
            <a:off x="927200" y="10702333"/>
            <a:ext cx="13104602" cy="161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g39f97e2ff52_4_352" title="Captura de pantalla 2025-11-03 a la(s) 2.03.51 a. m..png"/>
          <p:cNvPicPr preferRelativeResize="0"/>
          <p:nvPr/>
        </p:nvPicPr>
        <p:blipFill rotWithShape="1">
          <a:blip r:embed="rId6">
            <a:alphaModFix/>
          </a:blip>
          <a:srcRect b="0" l="0" r="0" t="59140"/>
          <a:stretch/>
        </p:blipFill>
        <p:spPr>
          <a:xfrm>
            <a:off x="927200" y="12025667"/>
            <a:ext cx="13104602" cy="1403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g39f97e2ff52_4_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9264" y="2439164"/>
            <a:ext cx="4585450" cy="458545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g39f97e2ff52_4_238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g39f97e2ff52_4_238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A trabajar |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 Listas y tuplas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540" name="Google Shape;540;g39f97e2ff52_4_238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541" name="Google Shape;541;g39f97e2ff52_4_238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542" name="Google Shape;542;g39f97e2ff52_4_238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543" name="Google Shape;543;g39f97e2ff52_4_238"/>
          <p:cNvSpPr/>
          <p:nvPr/>
        </p:nvSpPr>
        <p:spPr>
          <a:xfrm>
            <a:off x="1601850" y="7785650"/>
            <a:ext cx="21180300" cy="21279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Vamos a abrir el Jupyter notebook </a:t>
            </a:r>
            <a:r>
              <a:rPr b="1" lang="en-US" sz="3700">
                <a:latin typeface="Raleway"/>
                <a:ea typeface="Raleway"/>
                <a:cs typeface="Raleway"/>
                <a:sym typeface="Raleway"/>
              </a:rPr>
              <a:t>003_listas_y_tuplas.ipynb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9f97e2ff52_4_147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g39f97e2ff52_4_147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Strings</a:t>
            </a: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 |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 Trabajando con secuencias de letras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550" name="Google Shape;550;g39f97e2ff52_4_147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551" name="Google Shape;551;g39f97e2ff52_4_147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552" name="Google Shape;552;g39f97e2ff52_4_147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pic>
        <p:nvPicPr>
          <p:cNvPr id="553" name="Google Shape;553;g39f97e2ff52_4_147" title="Captura de pantalla 2025-11-02 a la(s) 11.22.29 p. m.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58200"/>
            <a:ext cx="14788956" cy="134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g39f97e2ff52_4_147" title="Captura de pantalla 2025-11-02 a la(s) 11.22.52 p. m.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182250"/>
            <a:ext cx="14788951" cy="231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g39f97e2ff52_4_147" title="Captura de pantalla 2025-11-02 a la(s) 11.23.25 p. m.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5854875"/>
            <a:ext cx="14788951" cy="4101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g39f97e2ff52_4_147" title="Captura de pantalla 2025-11-02 a la(s) 11.24.15 p. m.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2000" y="10611500"/>
            <a:ext cx="14788951" cy="2296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g39f97e2ff52_4_193" title="Captura de pantalla 2025-11-02 a la(s) 11.25.54 p. m..png"/>
          <p:cNvPicPr preferRelativeResize="0"/>
          <p:nvPr/>
        </p:nvPicPr>
        <p:blipFill rotWithShape="1">
          <a:blip r:embed="rId3">
            <a:alphaModFix/>
          </a:blip>
          <a:srcRect b="84453" l="0" r="0" t="0"/>
          <a:stretch/>
        </p:blipFill>
        <p:spPr>
          <a:xfrm>
            <a:off x="192000" y="1487000"/>
            <a:ext cx="19507200" cy="1492626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g39f97e2ff52_4_193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g39f97e2ff52_4_193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Strings |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 Las strings pueden ser moldes a ser ocupados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564" name="Google Shape;564;g39f97e2ff52_4_193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565" name="Google Shape;565;g39f97e2ff52_4_193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566" name="Google Shape;566;g39f97e2ff52_4_193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pic>
        <p:nvPicPr>
          <p:cNvPr id="567" name="Google Shape;567;g39f97e2ff52_4_193" title="Captura de pantalla 2025-11-02 a la(s) 11.26.40 p. m.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000" y="9448725"/>
            <a:ext cx="19507200" cy="18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g39f97e2ff52_4_193" title="Captura de pantalla 2025-11-02 a la(s) 11.25.54 p. m..png"/>
          <p:cNvPicPr preferRelativeResize="0"/>
          <p:nvPr/>
        </p:nvPicPr>
        <p:blipFill rotWithShape="1">
          <a:blip r:embed="rId3">
            <a:alphaModFix/>
          </a:blip>
          <a:srcRect b="0" l="0" r="0" t="80853"/>
          <a:stretch/>
        </p:blipFill>
        <p:spPr>
          <a:xfrm>
            <a:off x="192000" y="5189188"/>
            <a:ext cx="19507200" cy="1838325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g39f97e2ff52_4_193"/>
          <p:cNvSpPr/>
          <p:nvPr/>
        </p:nvSpPr>
        <p:spPr>
          <a:xfrm>
            <a:off x="317500" y="2979625"/>
            <a:ext cx="19102800" cy="14205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Los números a la izq del</a:t>
            </a:r>
            <a:r>
              <a:rPr b="1" lang="en-US" sz="3700">
                <a:latin typeface="Raleway"/>
                <a:ea typeface="Raleway"/>
                <a:cs typeface="Raleway"/>
                <a:sym typeface="Raleway"/>
              </a:rPr>
              <a:t> ‘:’  </a:t>
            </a: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marcan el indice del argumento; a la derecha se formatea</a:t>
            </a:r>
            <a:endParaRPr i="1"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70" name="Google Shape;570;g39f97e2ff52_4_193"/>
          <p:cNvSpPr/>
          <p:nvPr/>
        </p:nvSpPr>
        <p:spPr>
          <a:xfrm>
            <a:off x="317500" y="8028225"/>
            <a:ext cx="19102800" cy="14205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A partir de Python 3 existe una variante llamada </a:t>
            </a:r>
            <a:r>
              <a:rPr b="1" lang="en-US" sz="3700">
                <a:latin typeface="Raleway"/>
                <a:ea typeface="Raleway"/>
                <a:cs typeface="Raleway"/>
                <a:sym typeface="Raleway"/>
              </a:rPr>
              <a:t>f-string</a:t>
            </a: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 (</a:t>
            </a:r>
            <a:r>
              <a:rPr i="1" lang="en-US" sz="3700">
                <a:latin typeface="Raleway"/>
                <a:ea typeface="Raleway"/>
                <a:cs typeface="Raleway"/>
                <a:sym typeface="Raleway"/>
              </a:rPr>
              <a:t>formatted string</a:t>
            </a: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), muy conveniente</a:t>
            </a:r>
            <a:endParaRPr i="1"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9f97e2ff52_4_99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g39f97e2ff52_4_99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Diccionarios</a:t>
            </a: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 | 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Una herramienta fundamental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577" name="Google Shape;577;g39f97e2ff52_4_99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578" name="Google Shape;578;g39f97e2ff52_4_99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579" name="Google Shape;579;g39f97e2ff52_4_99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pic>
        <p:nvPicPr>
          <p:cNvPr id="580" name="Google Shape;580;g39f97e2ff52_4_99" title="Captura de pantalla 2025-11-03 a la(s) 2.17.32 a. m.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58199"/>
            <a:ext cx="14458950" cy="306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g39f97e2ff52_4_99" title="Captura de pantalla 2025-11-03 a la(s) 2.17.43 a. m.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5095874"/>
            <a:ext cx="14458950" cy="35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39f97e2ff52_4_99" title="Captura de pantalla 2025-11-03 a la(s) 2.18.12 a. m.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9715349"/>
            <a:ext cx="14458950" cy="20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g39f97e2ff52_4_99"/>
          <p:cNvSpPr/>
          <p:nvPr/>
        </p:nvSpPr>
        <p:spPr>
          <a:xfrm>
            <a:off x="14975425" y="1365675"/>
            <a:ext cx="9207300" cy="27882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Podemos iniciar un diccionario vacío o con valores, indicando </a:t>
            </a:r>
            <a:r>
              <a:rPr b="1" lang="en-US" sz="3700">
                <a:latin typeface="Raleway"/>
                <a:ea typeface="Raleway"/>
                <a:cs typeface="Raleway"/>
                <a:sym typeface="Raleway"/>
              </a:rPr>
              <a:t>keys</a:t>
            </a: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 y </a:t>
            </a:r>
            <a:r>
              <a:rPr b="1" lang="en-US" sz="3700">
                <a:latin typeface="Raleway"/>
                <a:ea typeface="Raleway"/>
                <a:cs typeface="Raleway"/>
                <a:sym typeface="Raleway"/>
              </a:rPr>
              <a:t>values</a:t>
            </a: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, con </a:t>
            </a:r>
            <a:r>
              <a:rPr b="1" lang="en-US" sz="3700">
                <a:latin typeface="Raleway"/>
                <a:ea typeface="Raleway"/>
                <a:cs typeface="Raleway"/>
                <a:sym typeface="Raleway"/>
              </a:rPr>
              <a:t>:</a:t>
            </a: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 asociandolos</a:t>
            </a:r>
            <a:endParaRPr i="1"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4" name="Google Shape;584;g39f97e2ff52_4_99"/>
          <p:cNvSpPr/>
          <p:nvPr/>
        </p:nvSpPr>
        <p:spPr>
          <a:xfrm>
            <a:off x="14975425" y="5095875"/>
            <a:ext cx="9207300" cy="27882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Los diccionarios son </a:t>
            </a:r>
            <a:r>
              <a:rPr i="1" lang="en-US" sz="3700">
                <a:latin typeface="Raleway"/>
                <a:ea typeface="Raleway"/>
                <a:cs typeface="Raleway"/>
                <a:sym typeface="Raleway"/>
              </a:rPr>
              <a:t>mutables</a:t>
            </a: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, y los podemos actualizar usando índices o asignando con un “=” un valor a una nueva </a:t>
            </a:r>
            <a:r>
              <a:rPr i="1" lang="en-US" sz="3700">
                <a:latin typeface="Raleway"/>
                <a:ea typeface="Raleway"/>
                <a:cs typeface="Raleway"/>
                <a:sym typeface="Raleway"/>
              </a:rPr>
              <a:t>key</a:t>
            </a:r>
            <a:endParaRPr i="1"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5" name="Google Shape;585;g39f97e2ff52_4_99"/>
          <p:cNvSpPr/>
          <p:nvPr/>
        </p:nvSpPr>
        <p:spPr>
          <a:xfrm>
            <a:off x="14975425" y="9715350"/>
            <a:ext cx="9207300" cy="20385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También podemos actualizarlos usando el método .update()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9f97e2ff52_4_429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g39f97e2ff52_4_429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Diccionarios | 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Una herramienta fundamental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592" name="Google Shape;592;g39f97e2ff52_4_429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593" name="Google Shape;593;g39f97e2ff52_4_429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594" name="Google Shape;594;g39f97e2ff52_4_429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pic>
        <p:nvPicPr>
          <p:cNvPr id="595" name="Google Shape;595;g39f97e2ff52_4_429" title="Captura de pantalla 2025-11-03 a la(s) 2.19.39 a. m.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000" y="1638175"/>
            <a:ext cx="13219723" cy="259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g39f97e2ff52_4_429" title="Captura de pantalla 2025-11-03 a la(s) 2.19.48 a. m.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000" y="4655625"/>
            <a:ext cx="1445895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g39f97e2ff52_4_429"/>
          <p:cNvSpPr/>
          <p:nvPr/>
        </p:nvSpPr>
        <p:spPr>
          <a:xfrm>
            <a:off x="192000" y="6678100"/>
            <a:ext cx="23091300" cy="20385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Con los métodos .key(), .values() e .items() podemos acceder a las keys, valores o a tuplas de ambas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8" name="Google Shape;598;g39f97e2ff52_4_429"/>
          <p:cNvSpPr/>
          <p:nvPr/>
        </p:nvSpPr>
        <p:spPr>
          <a:xfrm>
            <a:off x="192000" y="9688000"/>
            <a:ext cx="23091300" cy="20385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La semana que viene vamos a ver por qué esto es útil…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g39f97e2ff52_4_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9264" y="2439164"/>
            <a:ext cx="4585450" cy="4585450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g39f97e2ff52_4_226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g39f97e2ff52_4_226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A trabajar |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 Strings y diccionarios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606" name="Google Shape;606;g39f97e2ff52_4_226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607" name="Google Shape;607;g39f97e2ff52_4_226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608" name="Google Shape;608;g39f97e2ff52_4_226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609" name="Google Shape;609;g39f97e2ff52_4_226"/>
          <p:cNvSpPr/>
          <p:nvPr/>
        </p:nvSpPr>
        <p:spPr>
          <a:xfrm>
            <a:off x="1601850" y="7785650"/>
            <a:ext cx="21180300" cy="21279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Vamos a abrir el Jupyter notebook </a:t>
            </a:r>
            <a:r>
              <a:rPr b="1" lang="en-US" sz="3700">
                <a:latin typeface="Raleway"/>
                <a:ea typeface="Raleway"/>
                <a:cs typeface="Raleway"/>
                <a:sym typeface="Raleway"/>
              </a:rPr>
              <a:t>004_strings_y_diccionarios.ipynb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9f97e2ff52_3_234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2" name="Google Shape;192;g39f97e2ff52_3_234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193" name="Google Shape;193;g39f97e2ff52_3_234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194" name="Google Shape;194;g39f97e2ff52_3_234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95" name="Google Shape;195;g39f97e2ff52_3_234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Introducción | ¿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Por qué aprender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 Python? 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¿Es “mejor” que otros lenguajes?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96" name="Google Shape;196;g39f97e2ff52_3_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000" y="1487000"/>
            <a:ext cx="11222174" cy="8001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39f97e2ff52_3_234"/>
          <p:cNvSpPr/>
          <p:nvPr/>
        </p:nvSpPr>
        <p:spPr>
          <a:xfrm>
            <a:off x="11755600" y="1486992"/>
            <a:ext cx="11844900" cy="15561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Python es un lenguaje muy popular!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98" name="Google Shape;198;g39f97e2ff52_3_2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199" y="10307092"/>
            <a:ext cx="3943350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39f97e2ff52_3_234"/>
          <p:cNvSpPr/>
          <p:nvPr/>
        </p:nvSpPr>
        <p:spPr>
          <a:xfrm>
            <a:off x="11755600" y="4060467"/>
            <a:ext cx="11844900" cy="15561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Grupo de trabajo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0" name="Google Shape;200;g39f97e2ff52_3_234"/>
          <p:cNvSpPr/>
          <p:nvPr/>
        </p:nvSpPr>
        <p:spPr>
          <a:xfrm>
            <a:off x="11755600" y="5910617"/>
            <a:ext cx="11844900" cy="15561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Comunidad disciplinar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1" name="Google Shape;201;g39f97e2ff52_3_234"/>
          <p:cNvSpPr/>
          <p:nvPr/>
        </p:nvSpPr>
        <p:spPr>
          <a:xfrm>
            <a:off x="11755600" y="7760767"/>
            <a:ext cx="11844900" cy="15561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Van a venir nuevas cosas (e.g. </a:t>
            </a:r>
            <a:r>
              <a:rPr i="1" lang="en-US" sz="3700">
                <a:latin typeface="Raleway"/>
                <a:ea typeface="Raleway"/>
                <a:cs typeface="Raleway"/>
                <a:sym typeface="Raleway"/>
              </a:rPr>
              <a:t>Rust</a:t>
            </a: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)…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2" name="Google Shape;202;g39f97e2ff52_3_2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9624" y="9996526"/>
            <a:ext cx="3514725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39f97e2ff52_3_234"/>
          <p:cNvSpPr/>
          <p:nvPr/>
        </p:nvSpPr>
        <p:spPr>
          <a:xfrm>
            <a:off x="6269550" y="11999792"/>
            <a:ext cx="11844900" cy="15561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700">
                <a:latin typeface="Raleway"/>
                <a:ea typeface="Raleway"/>
                <a:cs typeface="Raleway"/>
                <a:sym typeface="Raleway"/>
              </a:rPr>
              <a:t>¿Y entonces?</a:t>
            </a:r>
            <a:endParaRPr i="1" sz="37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4" name="Google Shape;204;g39f97e2ff52_3_2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23424" y="10325831"/>
            <a:ext cx="459105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39f97e2ff52_3_2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683550" y="9868617"/>
            <a:ext cx="1905000" cy="1905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6" name="Google Shape;206;g39f97e2ff52_3_234"/>
          <p:cNvCxnSpPr>
            <a:stCxn id="197" idx="2"/>
            <a:endCxn id="199" idx="0"/>
          </p:cNvCxnSpPr>
          <p:nvPr/>
        </p:nvCxnSpPr>
        <p:spPr>
          <a:xfrm>
            <a:off x="17678050" y="3043092"/>
            <a:ext cx="0" cy="1017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7" name="Google Shape;207;g39f97e2ff52_3_234"/>
          <p:cNvSpPr txBox="1"/>
          <p:nvPr/>
        </p:nvSpPr>
        <p:spPr>
          <a:xfrm>
            <a:off x="17781025" y="3169663"/>
            <a:ext cx="6237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Raleway"/>
                <a:ea typeface="Raleway"/>
                <a:cs typeface="Raleway"/>
                <a:sym typeface="Raleway"/>
              </a:rPr>
              <a:t>Pero hay más variables…</a:t>
            </a:r>
            <a:endParaRPr sz="900"/>
          </a:p>
        </p:txBody>
      </p:sp>
      <p:sp>
        <p:nvSpPr>
          <p:cNvPr id="208" name="Google Shape;208;g39f97e2ff52_3_234"/>
          <p:cNvSpPr/>
          <p:nvPr/>
        </p:nvSpPr>
        <p:spPr>
          <a:xfrm>
            <a:off x="17472175" y="9880275"/>
            <a:ext cx="6237300" cy="19050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Y tenemos estas herramientas a mano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g39f97e2ff52_4_61" title="Captura de pantalla 2025-11-02 a la(s) 9.48.56 p. m.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605825"/>
            <a:ext cx="14611350" cy="1040130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g39f97e2ff52_4_61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g39f97e2ff52_4_61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Yapa</a:t>
            </a: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 | 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Introspección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617" name="Google Shape;617;g39f97e2ff52_4_61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618" name="Google Shape;618;g39f97e2ff52_4_61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619" name="Google Shape;619;g39f97e2ff52_4_61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9f97e2ff52_3_253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4" name="Google Shape;214;g39f97e2ff52_3_253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215" name="Google Shape;215;g39f97e2ff52_3_253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216" name="Google Shape;216;g39f97e2ff52_3_253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217" name="Google Shape;217;g39f97e2ff52_3_253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Introducción | 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Se puede hacer mucho con Python, y creemos que vale la pena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218" name="Google Shape;218;g39f97e2ff52_3_253"/>
          <p:cNvGrpSpPr/>
          <p:nvPr/>
        </p:nvGrpSpPr>
        <p:grpSpPr>
          <a:xfrm>
            <a:off x="2181148" y="10536054"/>
            <a:ext cx="2604000" cy="3055790"/>
            <a:chOff x="475973" y="10649732"/>
            <a:chExt cx="2604000" cy="3055790"/>
          </a:xfrm>
        </p:grpSpPr>
        <p:pic>
          <p:nvPicPr>
            <p:cNvPr id="219" name="Google Shape;219;g39f97e2ff52_3_253"/>
            <p:cNvPicPr preferRelativeResize="0"/>
            <p:nvPr/>
          </p:nvPicPr>
          <p:blipFill rotWithShape="1">
            <a:blip r:embed="rId3">
              <a:alphaModFix/>
            </a:blip>
            <a:srcRect b="45455" l="31795" r="35567" t="2213"/>
            <a:stretch/>
          </p:blipFill>
          <p:spPr>
            <a:xfrm>
              <a:off x="634970" y="10649732"/>
              <a:ext cx="2286000" cy="2286000"/>
            </a:xfrm>
            <a:prstGeom prst="ellipse">
              <a:avLst/>
            </a:prstGeom>
            <a:noFill/>
            <a:ln cap="flat" cmpd="sng" w="19050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20" name="Google Shape;220;g39f97e2ff52_3_253"/>
            <p:cNvSpPr txBox="1"/>
            <p:nvPr/>
          </p:nvSpPr>
          <p:spPr>
            <a:xfrm>
              <a:off x="475973" y="12935722"/>
              <a:ext cx="2604000" cy="76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90650" lIns="190650" spcFirstLastPara="1" rIns="190650" wrap="square" tIns="19065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Héctor Romero</a:t>
              </a:r>
              <a:endParaRPr sz="2500"/>
            </a:p>
          </p:txBody>
        </p:sp>
      </p:grpSp>
      <p:grpSp>
        <p:nvGrpSpPr>
          <p:cNvPr id="221" name="Google Shape;221;g39f97e2ff52_3_253"/>
          <p:cNvGrpSpPr/>
          <p:nvPr/>
        </p:nvGrpSpPr>
        <p:grpSpPr>
          <a:xfrm>
            <a:off x="2181148" y="7517608"/>
            <a:ext cx="2604000" cy="2987928"/>
            <a:chOff x="475973" y="7235500"/>
            <a:chExt cx="2604000" cy="2987928"/>
          </a:xfrm>
        </p:grpSpPr>
        <p:pic>
          <p:nvPicPr>
            <p:cNvPr id="222" name="Google Shape;222;g39f97e2ff52_3_253" title="Captura de pantalla 2025-11-02 a la(s) 6.42.33 p. m..png"/>
            <p:cNvPicPr preferRelativeResize="0"/>
            <p:nvPr/>
          </p:nvPicPr>
          <p:blipFill rotWithShape="1">
            <a:blip r:embed="rId4">
              <a:alphaModFix/>
            </a:blip>
            <a:srcRect b="7403" l="7403" r="7403" t="7403"/>
            <a:stretch/>
          </p:blipFill>
          <p:spPr>
            <a:xfrm>
              <a:off x="634970" y="7235500"/>
              <a:ext cx="2286000" cy="2286000"/>
            </a:xfrm>
            <a:prstGeom prst="ellipse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23" name="Google Shape;223;g39f97e2ff52_3_253"/>
            <p:cNvSpPr txBox="1"/>
            <p:nvPr/>
          </p:nvSpPr>
          <p:spPr>
            <a:xfrm>
              <a:off x="475973" y="9453628"/>
              <a:ext cx="2604000" cy="76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90650" lIns="190650" spcFirstLastPara="1" rIns="190650" wrap="square" tIns="19065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latin typeface="Calibri"/>
                  <a:ea typeface="Calibri"/>
                  <a:cs typeface="Calibri"/>
                  <a:sym typeface="Calibri"/>
                </a:rPr>
                <a:t>Juan Trinidad</a:t>
              </a:r>
              <a:endParaRPr sz="2500"/>
            </a:p>
          </p:txBody>
        </p:sp>
      </p:grpSp>
      <p:grpSp>
        <p:nvGrpSpPr>
          <p:cNvPr id="224" name="Google Shape;224;g39f97e2ff52_3_253"/>
          <p:cNvGrpSpPr/>
          <p:nvPr/>
        </p:nvGrpSpPr>
        <p:grpSpPr>
          <a:xfrm>
            <a:off x="2181148" y="4400038"/>
            <a:ext cx="2604000" cy="3087053"/>
            <a:chOff x="475973" y="4247559"/>
            <a:chExt cx="2604000" cy="3087053"/>
          </a:xfrm>
        </p:grpSpPr>
        <p:pic>
          <p:nvPicPr>
            <p:cNvPr id="225" name="Google Shape;225;g39f97e2ff52_3_25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34970" y="4247559"/>
              <a:ext cx="2286000" cy="2286000"/>
            </a:xfrm>
            <a:prstGeom prst="ellipse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26" name="Google Shape;226;g39f97e2ff52_3_253"/>
            <p:cNvSpPr txBox="1"/>
            <p:nvPr/>
          </p:nvSpPr>
          <p:spPr>
            <a:xfrm>
              <a:off x="475973" y="6564812"/>
              <a:ext cx="2604000" cy="76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90650" lIns="190650" spcFirstLastPara="1" rIns="190650" wrap="square" tIns="19065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latin typeface="Calibri"/>
                  <a:ea typeface="Calibri"/>
                  <a:cs typeface="Calibri"/>
                  <a:sym typeface="Calibri"/>
                </a:rPr>
                <a:t>Joaquín Pereira</a:t>
              </a:r>
              <a:endParaRPr sz="2500"/>
            </a:p>
          </p:txBody>
        </p:sp>
      </p:grpSp>
      <p:grpSp>
        <p:nvGrpSpPr>
          <p:cNvPr id="227" name="Google Shape;227;g39f97e2ff52_3_253"/>
          <p:cNvGrpSpPr/>
          <p:nvPr/>
        </p:nvGrpSpPr>
        <p:grpSpPr>
          <a:xfrm>
            <a:off x="1973400" y="1373322"/>
            <a:ext cx="3019500" cy="2996198"/>
            <a:chOff x="268225" y="1487000"/>
            <a:chExt cx="3019500" cy="2996198"/>
          </a:xfrm>
        </p:grpSpPr>
        <p:pic>
          <p:nvPicPr>
            <p:cNvPr id="228" name="Google Shape;228;g39f97e2ff52_3_253" title="yogui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34970" y="1487000"/>
              <a:ext cx="2286000" cy="2286000"/>
            </a:xfrm>
            <a:prstGeom prst="ellipse">
              <a:avLst/>
            </a:prstGeom>
            <a:noFill/>
            <a:ln cap="flat" cmpd="sng" w="19050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29" name="Google Shape;229;g39f97e2ff52_3_253"/>
            <p:cNvSpPr txBox="1"/>
            <p:nvPr/>
          </p:nvSpPr>
          <p:spPr>
            <a:xfrm>
              <a:off x="268225" y="3713398"/>
              <a:ext cx="3019500" cy="76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90650" lIns="190650" spcFirstLastPara="1" rIns="190650" wrap="square" tIns="19065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latin typeface="Calibri"/>
                  <a:ea typeface="Calibri"/>
                  <a:cs typeface="Calibri"/>
                  <a:sym typeface="Calibri"/>
                </a:rPr>
                <a:t>Mauricio Langleib</a:t>
              </a:r>
              <a:endParaRPr sz="2500"/>
            </a:p>
          </p:txBody>
        </p:sp>
      </p:grpSp>
      <p:graphicFrame>
        <p:nvGraphicFramePr>
          <p:cNvPr id="230" name="Google Shape;230;g39f97e2ff52_3_253"/>
          <p:cNvGraphicFramePr/>
          <p:nvPr/>
        </p:nvGraphicFramePr>
        <p:xfrm>
          <a:off x="10342565" y="2939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{71F5477C-FF29-4044-AE69-B43BFE649B8E}</a:tableStyleId>
              </a:tblPr>
              <a:tblGrid>
                <a:gridCol w="13404875"/>
              </a:tblGrid>
              <a:tr h="1434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Estructuras de datos en Python. Datos numéricos, cadenas de caracteres, listas, conjuntos y diccionarios.</a:t>
                      </a:r>
                      <a:endParaRPr sz="3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19050" marB="19050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434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Control de flujo. Operaciones lógicas, uso de condicionales y bucles. Introducción a list comprehensions y generadores.</a:t>
                      </a:r>
                      <a:endParaRPr sz="36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19050" marB="19050" marR="76200" marL="76200" anchor="ctr">
                    <a:lnL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8F9"/>
                    </a:solidFill>
                  </a:tcPr>
                </a:tc>
              </a:tr>
              <a:tr h="14575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Definición de funciones y el alcance de variables. Presentación de los módulos 'sys', 'os', 're', ‘glob’ y 'subprocess'. Creación de scripts y el uso de 'argparse' para manejar argumentos desde la línea de comandos.</a:t>
                      </a:r>
                      <a:endParaRPr sz="36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19050" marB="19050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434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Librería Pandas y los DataFrames. Importación y exploración de datos desde archivos CSV/TSV.</a:t>
                      </a:r>
                      <a:endParaRPr sz="36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19050" marB="19050" marR="76200" marL="76200" anchor="ctr">
                    <a:lnL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8F9"/>
                    </a:solidFill>
                  </a:tcPr>
                </a:tc>
              </a:tr>
              <a:tr h="9793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Introducción a la visualización de datos con ‘seaborn’.</a:t>
                      </a:r>
                      <a:endParaRPr sz="36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19050" marB="19050" marR="76200" marL="762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31" name="Google Shape;231;g39f97e2ff52_3_2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9565" y="8330524"/>
            <a:ext cx="3362325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39f97e2ff52_3_2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9564" y="9721020"/>
            <a:ext cx="3362325" cy="96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39f97e2ff52_3_2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09565" y="4074385"/>
            <a:ext cx="3362326" cy="2240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7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240" name="Google Shape;240;p7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241" name="Google Shape;241;p7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242" name="Google Shape;242;p7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Introducción | 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Algunas cosas son universales… otras, no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43" name="Google Shape;24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6650" y="1487012"/>
            <a:ext cx="4413143" cy="185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91050" y="1487000"/>
            <a:ext cx="6400901" cy="1859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7"/>
          <p:cNvCxnSpPr/>
          <p:nvPr/>
        </p:nvCxnSpPr>
        <p:spPr>
          <a:xfrm>
            <a:off x="12003325" y="1461275"/>
            <a:ext cx="0" cy="10741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246" name="Google Shape;246;p7" title="Captura de pantalla 2025-11-02 a la(s) 10.54.19 p. m.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1625" y="3576287"/>
            <a:ext cx="5829300" cy="27241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7" name="Google Shape;247;p7"/>
          <p:cNvSpPr/>
          <p:nvPr/>
        </p:nvSpPr>
        <p:spPr>
          <a:xfrm>
            <a:off x="2756825" y="12557948"/>
            <a:ext cx="17789100" cy="8817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Bash es potente! Pero es bueno que no sea nuestra única herramienta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48" name="Google Shape;248;p7" title="Captura de pantalla 2025-11-02 a la(s) 10.56.15 p. m.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576850" y="3576287"/>
            <a:ext cx="5829300" cy="27241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9" name="Google Shape;249;p7" title="Captura de pantalla 2025-11-02 a la(s) 10.57.47 p. m.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4100" y="6864750"/>
            <a:ext cx="10552126" cy="45652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0" name="Google Shape;250;p7" title="Captura de pantalla 2025-11-02 a la(s) 10.58.45 p. m.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096601" y="6864762"/>
            <a:ext cx="9906000" cy="38290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1" name="Google Shape;251;p7" title="Captura de pantalla 2025-11-02 a la(s) 11.00.21 p. m.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013737" y="3346625"/>
            <a:ext cx="10071725" cy="789222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2" title="Captura de pantalla 2025-11-02 a la(s) 6.29.44 p. m.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400" y="2000275"/>
            <a:ext cx="13755875" cy="1078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8" name="Google Shape;258;p2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259" name="Google Shape;259;p2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260" name="Google Shape;260;p2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261" name="Google Shape;261;p2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Introducción | 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El “zen” de Python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2" name="Google Shape;262;p2"/>
          <p:cNvSpPr/>
          <p:nvPr/>
        </p:nvSpPr>
        <p:spPr>
          <a:xfrm>
            <a:off x="14236025" y="2435275"/>
            <a:ext cx="9828000" cy="15561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Python promueve un código legible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3" name="Google Shape;263;p2"/>
          <p:cNvSpPr/>
          <p:nvPr/>
        </p:nvSpPr>
        <p:spPr>
          <a:xfrm>
            <a:off x="14236025" y="4569900"/>
            <a:ext cx="9828000" cy="15561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Algunos hasta dicen que es casi “pseudocódigo ejecutable”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4" name="Google Shape;264;p2"/>
          <p:cNvSpPr/>
          <p:nvPr/>
        </p:nvSpPr>
        <p:spPr>
          <a:xfrm>
            <a:off x="14236025" y="6704525"/>
            <a:ext cx="9828000" cy="15561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Más allá de tecnicismos, el “zen” de Python marca buenas prácticas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8" title="Captura de pantalla 2025-11-02 a la(s) 9.35.51 p. m.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000" y="1308920"/>
            <a:ext cx="12532901" cy="2957608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0" name="Google Shape;270;p8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1" name="Google Shape;271;p8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272" name="Google Shape;272;p8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273" name="Google Shape;273;p8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274" name="Google Shape;274;p8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Introducción | ¿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Cómo trabajar con Python?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75" name="Google Shape;275;p8" title="Captura de pantalla 2025-11-02 a la(s) 9.38.34 p. m..png"/>
          <p:cNvPicPr preferRelativeResize="0"/>
          <p:nvPr/>
        </p:nvPicPr>
        <p:blipFill rotWithShape="1">
          <a:blip r:embed="rId4">
            <a:alphaModFix/>
          </a:blip>
          <a:srcRect b="63504" l="0" r="0" t="0"/>
          <a:stretch/>
        </p:blipFill>
        <p:spPr>
          <a:xfrm>
            <a:off x="192000" y="4484745"/>
            <a:ext cx="12532899" cy="11688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6" name="Google Shape;276;p8" title="Captura de pantalla 2025-11-02 a la(s) 9.39.32 p. m.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000" y="7725035"/>
            <a:ext cx="12532899" cy="5898791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7" name="Google Shape;277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898988" y="8719688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636100" y="8612479"/>
            <a:ext cx="3072625" cy="1890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938827" y="8719702"/>
            <a:ext cx="391160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355275" y="11185282"/>
            <a:ext cx="3687745" cy="189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8" title="Captura de pantalla 2025-11-02 a la(s) 9.38.34 p. m..png"/>
          <p:cNvPicPr preferRelativeResize="0"/>
          <p:nvPr/>
        </p:nvPicPr>
        <p:blipFill rotWithShape="1">
          <a:blip r:embed="rId4">
            <a:alphaModFix/>
          </a:blip>
          <a:srcRect b="0" l="0" r="0" t="67051"/>
          <a:stretch/>
        </p:blipFill>
        <p:spPr>
          <a:xfrm>
            <a:off x="192000" y="6113591"/>
            <a:ext cx="12532899" cy="1055262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82" name="Google Shape;282;p8"/>
          <p:cNvGrpSpPr/>
          <p:nvPr/>
        </p:nvGrpSpPr>
        <p:grpSpPr>
          <a:xfrm>
            <a:off x="4147975" y="5013315"/>
            <a:ext cx="9055598" cy="1055400"/>
            <a:chOff x="4147975" y="5013315"/>
            <a:chExt cx="9055598" cy="1055400"/>
          </a:xfrm>
        </p:grpSpPr>
        <p:cxnSp>
          <p:nvCxnSpPr>
            <p:cNvPr id="283" name="Google Shape;283;p8"/>
            <p:cNvCxnSpPr/>
            <p:nvPr/>
          </p:nvCxnSpPr>
          <p:spPr>
            <a:xfrm>
              <a:off x="4147975" y="5475325"/>
              <a:ext cx="2427300" cy="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84" name="Google Shape;284;p8"/>
            <p:cNvSpPr txBox="1"/>
            <p:nvPr/>
          </p:nvSpPr>
          <p:spPr>
            <a:xfrm>
              <a:off x="6733173" y="5013315"/>
              <a:ext cx="6470400" cy="105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A61C00"/>
                  </a:solidFill>
                  <a:latin typeface="Raleway"/>
                  <a:ea typeface="Raleway"/>
                  <a:cs typeface="Raleway"/>
                  <a:sym typeface="Raleway"/>
                </a:rPr>
                <a:t>hello_word.py</a:t>
              </a:r>
              <a:endParaRPr sz="4000">
                <a:solidFill>
                  <a:srgbClr val="A61C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cxnSp>
          <p:nvCxnSpPr>
            <p:cNvPr id="285" name="Google Shape;285;p8"/>
            <p:cNvCxnSpPr/>
            <p:nvPr/>
          </p:nvCxnSpPr>
          <p:spPr>
            <a:xfrm>
              <a:off x="4147975" y="5181275"/>
              <a:ext cx="0" cy="294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86" name="Google Shape;286;p8"/>
          <p:cNvSpPr txBox="1"/>
          <p:nvPr/>
        </p:nvSpPr>
        <p:spPr>
          <a:xfrm>
            <a:off x="3913125" y="4541446"/>
            <a:ext cx="6470400" cy="5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A61C00"/>
                </a:solidFill>
                <a:latin typeface="Raleway"/>
                <a:ea typeface="Raleway"/>
                <a:cs typeface="Raleway"/>
                <a:sym typeface="Raleway"/>
              </a:rPr>
              <a:t>Escribimos en </a:t>
            </a:r>
            <a:r>
              <a:rPr i="1" lang="en-US" sz="3000">
                <a:solidFill>
                  <a:srgbClr val="A61C00"/>
                </a:solidFill>
                <a:latin typeface="Raleway"/>
                <a:ea typeface="Raleway"/>
                <a:cs typeface="Raleway"/>
                <a:sym typeface="Raleway"/>
              </a:rPr>
              <a:t>script</a:t>
            </a:r>
            <a:endParaRPr sz="3000">
              <a:solidFill>
                <a:srgbClr val="A61C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7" name="Google Shape;287;p8"/>
          <p:cNvSpPr/>
          <p:nvPr/>
        </p:nvSpPr>
        <p:spPr>
          <a:xfrm>
            <a:off x="13899000" y="1308925"/>
            <a:ext cx="9828000" cy="15561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Podemos ejecutar código directo en el interpretador de Python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8" name="Google Shape;288;p8"/>
          <p:cNvSpPr/>
          <p:nvPr/>
        </p:nvSpPr>
        <p:spPr>
          <a:xfrm>
            <a:off x="13899000" y="4550225"/>
            <a:ext cx="9828000" cy="15561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O podemos guardar en un script y ejecutar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9" name="Google Shape;289;p8"/>
          <p:cNvSpPr/>
          <p:nvPr/>
        </p:nvSpPr>
        <p:spPr>
          <a:xfrm>
            <a:off x="17380025" y="10862825"/>
            <a:ext cx="6470400" cy="21432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O podemos usar notebooks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9f97e2ff52_4_44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39f97e2ff52_4_44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Introducción | 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Indentación: los espacios cuentan!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296" name="Google Shape;296;g39f97e2ff52_4_44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297" name="Google Shape;297;g39f97e2ff52_4_44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298" name="Google Shape;298;g39f97e2ff52_4_44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299" name="Google Shape;299;g39f97e2ff52_4_44"/>
          <p:cNvSpPr/>
          <p:nvPr/>
        </p:nvSpPr>
        <p:spPr>
          <a:xfrm>
            <a:off x="17333784" y="1653299"/>
            <a:ext cx="6921300" cy="20121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700">
                <a:latin typeface="Raleway"/>
                <a:ea typeface="Raleway"/>
                <a:cs typeface="Raleway"/>
                <a:sym typeface="Raleway"/>
              </a:rPr>
              <a:t>Spoiler</a:t>
            </a: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: acá usamos </a:t>
            </a: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control</a:t>
            </a: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 de flujo, que vamos a ver la clase que viene!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00" name="Google Shape;300;g39f97e2ff52_4_44" title="Captura de pantalla 2025-11-02 a la(s) 9.55.21 p. m.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000" y="1653300"/>
            <a:ext cx="16853374" cy="5880101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1" name="Google Shape;301;g39f97e2ff52_4_44"/>
          <p:cNvSpPr/>
          <p:nvPr/>
        </p:nvSpPr>
        <p:spPr>
          <a:xfrm>
            <a:off x="17333784" y="3857025"/>
            <a:ext cx="6921300" cy="21279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No hay una regla respecto a cuántos espacios hay que usar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2" name="Google Shape;302;g39f97e2ff52_4_44"/>
          <p:cNvSpPr/>
          <p:nvPr/>
        </p:nvSpPr>
        <p:spPr>
          <a:xfrm>
            <a:off x="17333784" y="6176550"/>
            <a:ext cx="6921300" cy="13629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Se recomiendan 4 (= 1 TAB)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3" name="Google Shape;303;g39f97e2ff52_4_44"/>
          <p:cNvSpPr/>
          <p:nvPr/>
        </p:nvSpPr>
        <p:spPr>
          <a:xfrm>
            <a:off x="2143125" y="3571875"/>
            <a:ext cx="7355400" cy="1362900"/>
          </a:xfrm>
          <a:prstGeom prst="rect">
            <a:avLst/>
          </a:prstGeom>
          <a:noFill/>
          <a:ln cap="flat" cmpd="sng" w="76200">
            <a:solidFill>
              <a:srgbClr val="CC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39f97e2ff52_4_44"/>
          <p:cNvSpPr/>
          <p:nvPr/>
        </p:nvSpPr>
        <p:spPr>
          <a:xfrm>
            <a:off x="191975" y="8518800"/>
            <a:ext cx="16853400" cy="13629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Ahí queda definido un bloque de acción de código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5" name="Google Shape;305;g39f97e2ff52_4_44"/>
          <p:cNvSpPr/>
          <p:nvPr/>
        </p:nvSpPr>
        <p:spPr>
          <a:xfrm>
            <a:off x="191975" y="10629125"/>
            <a:ext cx="16853400" cy="13629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En estas líneas hay muchos conceptos que vamos a ir desgranando en estas dos primeras clases, no es necesario entenderlo todo ahora…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9f97e2ff52_4_121"/>
          <p:cNvSpPr/>
          <p:nvPr/>
        </p:nvSpPr>
        <p:spPr>
          <a:xfrm>
            <a:off x="0" y="1049099"/>
            <a:ext cx="24384000" cy="56700"/>
          </a:xfrm>
          <a:prstGeom prst="rect">
            <a:avLst/>
          </a:prstGeom>
          <a:solidFill>
            <a:srgbClr val="741B47"/>
          </a:solidFill>
          <a:ln cap="flat" cmpd="sng" w="254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39f97e2ff52_4_121"/>
          <p:cNvSpPr txBox="1"/>
          <p:nvPr/>
        </p:nvSpPr>
        <p:spPr>
          <a:xfrm>
            <a:off x="927200" y="-23303"/>
            <a:ext cx="234567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Introducción |</a:t>
            </a:r>
            <a:r>
              <a:rPr b="1" i="1" lang="en-US" sz="4300">
                <a:solidFill>
                  <a:srgbClr val="741B47"/>
                </a:solidFill>
                <a:latin typeface="Raleway"/>
                <a:ea typeface="Raleway"/>
                <a:cs typeface="Raleway"/>
                <a:sym typeface="Raleway"/>
              </a:rPr>
              <a:t> Python es un lenguaje “orientado a objetos”</a:t>
            </a:r>
            <a:endParaRPr b="1" i="1" sz="4300">
              <a:solidFill>
                <a:srgbClr val="741B4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312" name="Google Shape;312;g39f97e2ff52_4_121"/>
          <p:cNvGrpSpPr/>
          <p:nvPr/>
        </p:nvGrpSpPr>
        <p:grpSpPr>
          <a:xfrm>
            <a:off x="192003" y="1298"/>
            <a:ext cx="735209" cy="881811"/>
            <a:chOff x="81125" y="37600"/>
            <a:chExt cx="275700" cy="330675"/>
          </a:xfrm>
        </p:grpSpPr>
        <p:sp>
          <p:nvSpPr>
            <p:cNvPr id="313" name="Google Shape;313;g39f97e2ff52_4_121"/>
            <p:cNvSpPr/>
            <p:nvPr/>
          </p:nvSpPr>
          <p:spPr>
            <a:xfrm>
              <a:off x="100325" y="111775"/>
              <a:ext cx="256500" cy="256500"/>
            </a:xfrm>
            <a:prstGeom prst="ellipse">
              <a:avLst/>
            </a:prstGeom>
            <a:solidFill>
              <a:srgbClr val="741B47"/>
            </a:solidFill>
            <a:ln cap="flat" cmpd="sng" w="2540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314" name="Google Shape;314;g39f97e2ff52_4_121"/>
            <p:cNvSpPr txBox="1"/>
            <p:nvPr/>
          </p:nvSpPr>
          <p:spPr>
            <a:xfrm>
              <a:off x="81125" y="37600"/>
              <a:ext cx="2565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15" name="Google Shape;315;g39f97e2ff52_4_121"/>
          <p:cNvSpPr/>
          <p:nvPr/>
        </p:nvSpPr>
        <p:spPr>
          <a:xfrm>
            <a:off x="370150" y="4749538"/>
            <a:ext cx="23456700" cy="21279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Hay varios tipos de objetos: </a:t>
            </a:r>
            <a:r>
              <a:rPr i="1" lang="en-US" sz="3700">
                <a:latin typeface="Raleway"/>
                <a:ea typeface="Raleway"/>
                <a:cs typeface="Raleway"/>
                <a:sym typeface="Raleway"/>
              </a:rPr>
              <a:t>strings</a:t>
            </a: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, números, listas, funciones, clases, diccionarios, módulos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6" name="Google Shape;316;g39f97e2ff52_4_121"/>
          <p:cNvSpPr/>
          <p:nvPr/>
        </p:nvSpPr>
        <p:spPr>
          <a:xfrm>
            <a:off x="370150" y="2329525"/>
            <a:ext cx="6024000" cy="1390500"/>
          </a:xfrm>
          <a:prstGeom prst="rect">
            <a:avLst/>
          </a:prstGeom>
          <a:solidFill>
            <a:srgbClr val="F3F3F3"/>
          </a:solidFill>
          <a:ln cap="flat" cmpd="sng" w="3810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Raleway"/>
                <a:ea typeface="Raleway"/>
                <a:cs typeface="Raleway"/>
                <a:sym typeface="Raleway"/>
              </a:rPr>
              <a:t>Objeto</a:t>
            </a:r>
            <a:endParaRPr sz="4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7" name="Google Shape;317;g39f97e2ff52_4_121"/>
          <p:cNvSpPr txBox="1"/>
          <p:nvPr/>
        </p:nvSpPr>
        <p:spPr>
          <a:xfrm>
            <a:off x="8132800" y="1992475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52575F"/>
                </a:solidFill>
                <a:latin typeface="Raleway"/>
                <a:ea typeface="Raleway"/>
                <a:cs typeface="Raleway"/>
                <a:sym typeface="Raleway"/>
              </a:rPr>
              <a:t>Tipo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8" name="Google Shape;318;g39f97e2ff52_4_121"/>
          <p:cNvSpPr txBox="1"/>
          <p:nvPr/>
        </p:nvSpPr>
        <p:spPr>
          <a:xfrm>
            <a:off x="8132800" y="3205175"/>
            <a:ext cx="5640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52575F"/>
                </a:solidFill>
                <a:latin typeface="Raleway"/>
                <a:ea typeface="Raleway"/>
                <a:cs typeface="Raleway"/>
                <a:sym typeface="Raleway"/>
              </a:rPr>
              <a:t>Información interna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19" name="Google Shape;319;g39f97e2ff52_4_121"/>
          <p:cNvCxnSpPr>
            <a:stCxn id="316" idx="3"/>
            <a:endCxn id="317" idx="1"/>
          </p:cNvCxnSpPr>
          <p:nvPr/>
        </p:nvCxnSpPr>
        <p:spPr>
          <a:xfrm flipH="1" rot="10800000">
            <a:off x="6394150" y="2392675"/>
            <a:ext cx="1738800" cy="632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0" name="Google Shape;320;g39f97e2ff52_4_121"/>
          <p:cNvCxnSpPr>
            <a:stCxn id="316" idx="3"/>
            <a:endCxn id="318" idx="1"/>
          </p:cNvCxnSpPr>
          <p:nvPr/>
        </p:nvCxnSpPr>
        <p:spPr>
          <a:xfrm>
            <a:off x="6394150" y="3024775"/>
            <a:ext cx="1738800" cy="580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1" name="Google Shape;321;g39f97e2ff52_4_121"/>
          <p:cNvSpPr/>
          <p:nvPr/>
        </p:nvSpPr>
        <p:spPr>
          <a:xfrm>
            <a:off x="13772800" y="1783825"/>
            <a:ext cx="10052400" cy="24819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Esto da mucha versatilidad: según el </a:t>
            </a:r>
            <a:r>
              <a:rPr b="1" lang="en-US" sz="3700">
                <a:latin typeface="Raleway"/>
                <a:ea typeface="Raleway"/>
                <a:cs typeface="Raleway"/>
                <a:sym typeface="Raleway"/>
              </a:rPr>
              <a:t>tipo</a:t>
            </a: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 de objeto, podemos acceder a su </a:t>
            </a:r>
            <a:r>
              <a:rPr b="1" lang="en-US" sz="3700">
                <a:latin typeface="Raleway"/>
                <a:ea typeface="Raleway"/>
                <a:cs typeface="Raleway"/>
                <a:sym typeface="Raleway"/>
              </a:rPr>
              <a:t>información interna</a:t>
            </a: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 de distintas formas preestablecidas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22" name="Google Shape;322;g39f97e2ff52_4_121" title="Captura de pantalla 2025-11-02 a la(s) 11.18.28 p. m.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150" y="7240800"/>
            <a:ext cx="14720691" cy="611685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g39f97e2ff52_4_121"/>
          <p:cNvSpPr/>
          <p:nvPr/>
        </p:nvSpPr>
        <p:spPr>
          <a:xfrm>
            <a:off x="15679625" y="7240800"/>
            <a:ext cx="8145600" cy="61170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254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Los objetos generalmente tienen </a:t>
            </a:r>
            <a:r>
              <a:rPr b="1" lang="en-US" sz="3700">
                <a:latin typeface="Raleway"/>
                <a:ea typeface="Raleway"/>
                <a:cs typeface="Raleway"/>
                <a:sym typeface="Raleway"/>
              </a:rPr>
              <a:t>atributos</a:t>
            </a: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 (otros objetos que “viven” dentro del objeto) y </a:t>
            </a:r>
            <a:r>
              <a:rPr b="1" lang="en-US" sz="3700">
                <a:latin typeface="Raleway"/>
                <a:ea typeface="Raleway"/>
                <a:cs typeface="Raleway"/>
                <a:sym typeface="Raleway"/>
              </a:rPr>
              <a:t>métodos </a:t>
            </a:r>
            <a:r>
              <a:rPr lang="en-US" sz="3700">
                <a:latin typeface="Raleway"/>
                <a:ea typeface="Raleway"/>
                <a:cs typeface="Raleway"/>
                <a:sym typeface="Raleway"/>
              </a:rPr>
              <a:t>(funciones asociadas al objeto para acceder a su información interna)</a:t>
            </a:r>
            <a:endParaRPr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53585F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